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theme/theme2.xml" ContentType="application/vnd.openxmlformats-officedocument.theme+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theme/theme3.xml" ContentType="application/vnd.openxmlformats-officedocument.theme+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theme/theme4.xml" ContentType="application/vnd.openxmlformats-officedocument.theme+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media/image84.jpg" ContentType="image/jpg"/>
  <Override PartName="/ppt/media/image86.jpg" ContentType="image/jpg"/>
  <Override PartName="/ppt/media/image87.jpg" ContentType="image/jpg"/>
  <Override PartName="/ppt/media/image88.jpg" ContentType="image/jpg"/>
  <Override PartName="/ppt/media/image89.jpg" ContentType="image/jpg"/>
  <Override PartName="/ppt/media/image90.jpg" ContentType="image/jpg"/>
  <Override PartName="/ppt/media/image91.jpg" ContentType="image/jpg"/>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86" r:id="rId4"/>
    <p:sldMasterId id="2147483734" r:id="rId5"/>
    <p:sldMasterId id="2147483817" r:id="rId6"/>
    <p:sldMasterId id="2147483904" r:id="rId7"/>
    <p:sldMasterId id="2147483910" r:id="rId8"/>
  </p:sldMasterIdLst>
  <p:notesMasterIdLst>
    <p:notesMasterId r:id="rId61"/>
  </p:notesMasterIdLst>
  <p:handoutMasterIdLst>
    <p:handoutMasterId r:id="rId62"/>
  </p:handoutMasterIdLst>
  <p:sldIdLst>
    <p:sldId id="2241" r:id="rId9"/>
    <p:sldId id="2143" r:id="rId10"/>
    <p:sldId id="2245" r:id="rId11"/>
    <p:sldId id="2147471275" r:id="rId12"/>
    <p:sldId id="2244" r:id="rId13"/>
    <p:sldId id="304" r:id="rId14"/>
    <p:sldId id="2242" r:id="rId15"/>
    <p:sldId id="2001" r:id="rId16"/>
    <p:sldId id="2221" r:id="rId17"/>
    <p:sldId id="2144" r:id="rId18"/>
    <p:sldId id="2217" r:id="rId19"/>
    <p:sldId id="2218" r:id="rId20"/>
    <p:sldId id="2219" r:id="rId21"/>
    <p:sldId id="2150" r:id="rId22"/>
    <p:sldId id="2226" r:id="rId23"/>
    <p:sldId id="2223" r:id="rId24"/>
    <p:sldId id="2222" r:id="rId25"/>
    <p:sldId id="2225" r:id="rId26"/>
    <p:sldId id="2236" r:id="rId27"/>
    <p:sldId id="2229" r:id="rId28"/>
    <p:sldId id="2224" r:id="rId29"/>
    <p:sldId id="2228" r:id="rId30"/>
    <p:sldId id="2036" r:id="rId31"/>
    <p:sldId id="2204" r:id="rId32"/>
    <p:sldId id="2156" r:id="rId33"/>
    <p:sldId id="2175" r:id="rId34"/>
    <p:sldId id="2158" r:id="rId35"/>
    <p:sldId id="2171" r:id="rId36"/>
    <p:sldId id="2025" r:id="rId37"/>
    <p:sldId id="2102" r:id="rId38"/>
    <p:sldId id="2157" r:id="rId39"/>
    <p:sldId id="2105" r:id="rId40"/>
    <p:sldId id="2098" r:id="rId41"/>
    <p:sldId id="2206" r:id="rId42"/>
    <p:sldId id="2107" r:id="rId43"/>
    <p:sldId id="2232" r:id="rId44"/>
    <p:sldId id="2201" r:id="rId45"/>
    <p:sldId id="2235" r:id="rId46"/>
    <p:sldId id="2212" r:id="rId47"/>
    <p:sldId id="2214" r:id="rId48"/>
    <p:sldId id="2213" r:id="rId49"/>
    <p:sldId id="2215" r:id="rId50"/>
    <p:sldId id="2210" r:id="rId51"/>
    <p:sldId id="2248" r:id="rId52"/>
    <p:sldId id="2247" r:id="rId53"/>
    <p:sldId id="2246" r:id="rId54"/>
    <p:sldId id="2147471219" r:id="rId55"/>
    <p:sldId id="2147471290" r:id="rId56"/>
    <p:sldId id="2147471322" r:id="rId57"/>
    <p:sldId id="256" r:id="rId58"/>
    <p:sldId id="257" r:id="rId59"/>
    <p:sldId id="2243" r:id="rId60"/>
  </p:sldIdLst>
  <p:sldSz cx="12192000" cy="6858000"/>
  <p:notesSz cx="7315200" cy="96012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01000AD4-5296-4B62-AE95-BCD0641B68DC}">
          <p14:sldIdLst>
            <p14:sldId id="2241"/>
            <p14:sldId id="2143"/>
            <p14:sldId id="2245"/>
            <p14:sldId id="2147471275"/>
            <p14:sldId id="2244"/>
            <p14:sldId id="304"/>
          </p14:sldIdLst>
        </p14:section>
        <p14:section name="Default Section" id="{11A5C098-EEC4-456C-B56D-493CC5BA0E38}">
          <p14:sldIdLst>
            <p14:sldId id="2242"/>
            <p14:sldId id="2001"/>
            <p14:sldId id="2221"/>
            <p14:sldId id="2144"/>
            <p14:sldId id="2217"/>
            <p14:sldId id="2218"/>
            <p14:sldId id="2219"/>
            <p14:sldId id="2150"/>
            <p14:sldId id="2226"/>
            <p14:sldId id="2223"/>
            <p14:sldId id="2222"/>
            <p14:sldId id="2225"/>
            <p14:sldId id="2236"/>
            <p14:sldId id="2229"/>
            <p14:sldId id="2224"/>
            <p14:sldId id="2228"/>
            <p14:sldId id="2036"/>
            <p14:sldId id="2204"/>
            <p14:sldId id="2156"/>
            <p14:sldId id="2175"/>
            <p14:sldId id="2158"/>
            <p14:sldId id="2171"/>
            <p14:sldId id="2025"/>
            <p14:sldId id="2102"/>
            <p14:sldId id="2157"/>
            <p14:sldId id="2105"/>
            <p14:sldId id="2098"/>
            <p14:sldId id="2206"/>
            <p14:sldId id="2107"/>
            <p14:sldId id="2232"/>
            <p14:sldId id="2201"/>
            <p14:sldId id="2235"/>
            <p14:sldId id="2212"/>
            <p14:sldId id="2214"/>
            <p14:sldId id="2213"/>
            <p14:sldId id="2215"/>
            <p14:sldId id="2210"/>
            <p14:sldId id="2248"/>
            <p14:sldId id="2247"/>
            <p14:sldId id="2246"/>
            <p14:sldId id="2147471219"/>
            <p14:sldId id="2147471290"/>
            <p14:sldId id="2147471322"/>
            <p14:sldId id="256"/>
            <p14:sldId id="257"/>
            <p14:sldId id="2243"/>
          </p14:sldIdLst>
        </p14:section>
      </p14:sectionLst>
    </p:ext>
    <p:ext uri="{EFAFB233-063F-42B5-8137-9DF3F51BA10A}">
      <p15:sldGuideLst xmlns:p15="http://schemas.microsoft.com/office/powerpoint/2012/main">
        <p15:guide id="2" pos="3817" userDrawn="1">
          <p15:clr>
            <a:srgbClr val="A4A3A4"/>
          </p15:clr>
        </p15:guide>
        <p15:guide id="3" orient="horz" pos="2137"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elfry, Lynette" initials="BL" lastIdx="12" clrIdx="0">
    <p:extLst>
      <p:ext uri="{19B8F6BF-5375-455C-9EA6-DF929625EA0E}">
        <p15:presenceInfo xmlns:p15="http://schemas.microsoft.com/office/powerpoint/2012/main" userId="S::lynette.belfry@ssq.ca::d9b108f2-3545-4fb5-ae94-0d2616c3f6df" providerId="AD"/>
      </p:ext>
    </p:extLst>
  </p:cmAuthor>
  <p:cmAuthor id="2" name="Girard, Marie-Andrée" initials="GM" lastIdx="31" clrIdx="1">
    <p:extLst>
      <p:ext uri="{19B8F6BF-5375-455C-9EA6-DF929625EA0E}">
        <p15:presenceInfo xmlns:p15="http://schemas.microsoft.com/office/powerpoint/2012/main" userId="S::marie-andree.girard@ssq.ca::9a86954a-028a-45e2-bdc2-04395d8c79ce" providerId="AD"/>
      </p:ext>
    </p:extLst>
  </p:cmAuthor>
  <p:cmAuthor id="3" name="Josée Brisson" initials="J" lastIdx="6" clrIdx="2">
    <p:extLst>
      <p:ext uri="{19B8F6BF-5375-455C-9EA6-DF929625EA0E}">
        <p15:presenceInfo xmlns:p15="http://schemas.microsoft.com/office/powerpoint/2012/main" userId="Josée Brisso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F0EE"/>
    <a:srgbClr val="4B009C"/>
    <a:srgbClr val="004A36"/>
    <a:srgbClr val="D9EADD"/>
    <a:srgbClr val="006349"/>
    <a:srgbClr val="EDF5EF"/>
    <a:srgbClr val="009D3D"/>
    <a:srgbClr val="87C597"/>
    <a:srgbClr val="FFEB91"/>
    <a:srgbClr val="68C3C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Aucun style, grille du tableau">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73A0DAA-6AF3-43AB-8588-CEC1D06C72B9}" styleName="Style moye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Style moyen 2 - Accentuatio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Style moyen 2 - Accentuation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46F890A9-2807-4EBB-B81D-B2AA78EC7F39}" styleName="Style foncé 2 - Accentuation 5/Accentuation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91EBBBCC-DAD2-459C-BE2E-F6DE35CF9A28}" styleName="Style foncé 2 - Accentuation 3/Accentuation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E929F9F4-4A8F-4326-A1B4-22849713DDAB}" styleName="Style foncé 1 - Accentuation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7DF18680-E054-41AD-8BC1-D1AEF772440D}" styleName="Style moyen 2 - Accentuation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Style moyen 2 - Accentuation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4C1A8A3-306A-4EB7-A6B1-4F7E0EB9C5D6}" styleName="Style moyen 3 - Accentuation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16D9F66E-5EB9-4882-86FB-DCBF35E3C3E4}" styleName="Style moyen 4 - Accentuation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22838BEF-8BB2-4498-84A7-C5851F593DF1}" styleName="Style moyen 4 - Accentuation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00A15C55-8517-42AA-B614-E9B94910E393}" styleName="Style moyen 2 - Accentuation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041" autoAdjust="0"/>
    <p:restoredTop sz="64033" autoAdjust="0"/>
  </p:normalViewPr>
  <p:slideViewPr>
    <p:cSldViewPr snapToGrid="0">
      <p:cViewPr varScale="1">
        <p:scale>
          <a:sx n="63" d="100"/>
          <a:sy n="63" d="100"/>
        </p:scale>
        <p:origin x="1428" y="60"/>
      </p:cViewPr>
      <p:guideLst>
        <p:guide pos="3817"/>
        <p:guide orient="horz" pos="2137"/>
      </p:guideLst>
    </p:cSldViewPr>
  </p:slideViewPr>
  <p:notesTextViewPr>
    <p:cViewPr>
      <p:scale>
        <a:sx n="1" d="1"/>
        <a:sy n="1" d="1"/>
      </p:scale>
      <p:origin x="0" y="0"/>
    </p:cViewPr>
  </p:notesTextViewPr>
  <p:sorterViewPr>
    <p:cViewPr varScale="1">
      <p:scale>
        <a:sx n="1" d="1"/>
        <a:sy n="1" d="1"/>
      </p:scale>
      <p:origin x="0" y="-14706"/>
    </p:cViewPr>
  </p:sorterViewPr>
  <p:notesViewPr>
    <p:cSldViewPr snapToGrid="0">
      <p:cViewPr varScale="1">
        <p:scale>
          <a:sx n="85" d="100"/>
          <a:sy n="85" d="100"/>
        </p:scale>
        <p:origin x="3808" y="1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slide" Target="slides/slide47.xml"/><Relationship Id="rId63" Type="http://schemas.openxmlformats.org/officeDocument/2006/relationships/commentAuthors" Target="commentAuthor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66"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61" Type="http://schemas.openxmlformats.org/officeDocument/2006/relationships/notesMaster" Target="notesMasters/notesMaster1.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presProps" Target="presProps.xml"/><Relationship Id="rId8" Type="http://schemas.openxmlformats.org/officeDocument/2006/relationships/slideMaster" Target="slideMasters/slideMaster5.xml"/><Relationship Id="rId51" Type="http://schemas.openxmlformats.org/officeDocument/2006/relationships/slide" Target="slides/slide43.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tableStyles" Target="tableStyles.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handoutMaster" Target="handoutMasters/handout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44974AA-2EA2-450D-B274-A184861A6FB1}" type="doc">
      <dgm:prSet loTypeId="urn:microsoft.com/office/officeart/2005/8/layout/hChevron3" loCatId="process" qsTypeId="urn:microsoft.com/office/officeart/2005/8/quickstyle/simple1" qsCatId="simple" csTypeId="urn:microsoft.com/office/officeart/2005/8/colors/accent1_2" csCatId="accent1" phldr="1"/>
      <dgm:spPr/>
    </dgm:pt>
    <dgm:pt modelId="{20477CE4-D391-45C7-8818-476D3C701256}">
      <dgm:prSet phldrT="[Text]"/>
      <dgm:spPr>
        <a:solidFill>
          <a:schemeClr val="tx1">
            <a:lumMod val="20000"/>
            <a:lumOff val="80000"/>
          </a:schemeClr>
        </a:solidFill>
      </dgm:spPr>
      <dgm:t>
        <a:bodyPr/>
        <a:lstStyle/>
        <a:p>
          <a:r>
            <a:rPr lang="fr-CA" dirty="0">
              <a:latin typeface="+mn-lt"/>
            </a:rPr>
            <a:t>₵</a:t>
          </a:r>
        </a:p>
      </dgm:t>
    </dgm:pt>
    <dgm:pt modelId="{B4A5AAB9-7316-49CA-A4B1-753E79FCDA53}" type="parTrans" cxnId="{E145284A-C319-4F35-BBAC-B0A8B294CBAE}">
      <dgm:prSet/>
      <dgm:spPr/>
      <dgm:t>
        <a:bodyPr/>
        <a:lstStyle/>
        <a:p>
          <a:endParaRPr lang="en-US"/>
        </a:p>
      </dgm:t>
    </dgm:pt>
    <dgm:pt modelId="{984AB13C-4A37-4060-9C47-277F5F0E4249}" type="sibTrans" cxnId="{E145284A-C319-4F35-BBAC-B0A8B294CBAE}">
      <dgm:prSet/>
      <dgm:spPr/>
      <dgm:t>
        <a:bodyPr/>
        <a:lstStyle/>
        <a:p>
          <a:endParaRPr lang="en-US"/>
        </a:p>
      </dgm:t>
    </dgm:pt>
    <dgm:pt modelId="{63B30183-193F-4BB5-A577-68495E5D67FC}">
      <dgm:prSet phldrT="[Text]"/>
      <dgm:spPr>
        <a:solidFill>
          <a:schemeClr val="tx1">
            <a:lumMod val="40000"/>
            <a:lumOff val="60000"/>
          </a:schemeClr>
        </a:solidFill>
      </dgm:spPr>
      <dgm:t>
        <a:bodyPr/>
        <a:lstStyle/>
        <a:p>
          <a:r>
            <a:rPr lang="fr-CA"/>
            <a:t>$</a:t>
          </a:r>
        </a:p>
      </dgm:t>
    </dgm:pt>
    <dgm:pt modelId="{8A3A2B1D-7598-4FD0-81F3-DE83A1277886}" type="parTrans" cxnId="{29F08A02-86AE-4922-91BA-4F34A4F4FE9D}">
      <dgm:prSet/>
      <dgm:spPr/>
      <dgm:t>
        <a:bodyPr/>
        <a:lstStyle/>
        <a:p>
          <a:endParaRPr lang="en-US"/>
        </a:p>
      </dgm:t>
    </dgm:pt>
    <dgm:pt modelId="{DBF0F628-F270-40B3-AA00-695385109CDA}" type="sibTrans" cxnId="{29F08A02-86AE-4922-91BA-4F34A4F4FE9D}">
      <dgm:prSet/>
      <dgm:spPr/>
      <dgm:t>
        <a:bodyPr/>
        <a:lstStyle/>
        <a:p>
          <a:endParaRPr lang="en-US"/>
        </a:p>
      </dgm:t>
    </dgm:pt>
    <dgm:pt modelId="{F90AF592-63D4-4A03-9D6B-7794863CEFBE}">
      <dgm:prSet phldrT="[Text]"/>
      <dgm:spPr>
        <a:solidFill>
          <a:schemeClr val="tx1">
            <a:lumMod val="60000"/>
            <a:lumOff val="40000"/>
          </a:schemeClr>
        </a:solidFill>
      </dgm:spPr>
      <dgm:t>
        <a:bodyPr/>
        <a:lstStyle/>
        <a:p>
          <a:r>
            <a:rPr lang="fr-CA" dirty="0"/>
            <a:t>10-15 $</a:t>
          </a:r>
        </a:p>
      </dgm:t>
    </dgm:pt>
    <dgm:pt modelId="{AF0F70CB-F16E-46AF-BF6E-B252B4D25C77}" type="parTrans" cxnId="{DB61BC86-3F3A-4759-B9E6-8CD92D41FC2A}">
      <dgm:prSet/>
      <dgm:spPr/>
      <dgm:t>
        <a:bodyPr/>
        <a:lstStyle/>
        <a:p>
          <a:endParaRPr lang="en-US"/>
        </a:p>
      </dgm:t>
    </dgm:pt>
    <dgm:pt modelId="{94F99462-A186-461B-96FA-2E22CC044768}" type="sibTrans" cxnId="{DB61BC86-3F3A-4759-B9E6-8CD92D41FC2A}">
      <dgm:prSet/>
      <dgm:spPr/>
      <dgm:t>
        <a:bodyPr/>
        <a:lstStyle/>
        <a:p>
          <a:endParaRPr lang="en-US"/>
        </a:p>
      </dgm:t>
    </dgm:pt>
    <dgm:pt modelId="{41326F93-E033-46FF-9646-433618244E2E}">
      <dgm:prSet/>
      <dgm:spPr/>
      <dgm:t>
        <a:bodyPr/>
        <a:lstStyle/>
        <a:p>
          <a:r>
            <a:rPr lang="fr-CA"/>
            <a:t>100 $ et +</a:t>
          </a:r>
        </a:p>
      </dgm:t>
    </dgm:pt>
    <dgm:pt modelId="{31547225-785E-4721-9BDB-68C19963597C}" type="parTrans" cxnId="{F9AEA312-1852-4186-92FF-58DDECFE5320}">
      <dgm:prSet/>
      <dgm:spPr/>
      <dgm:t>
        <a:bodyPr/>
        <a:lstStyle/>
        <a:p>
          <a:endParaRPr lang="en-US"/>
        </a:p>
      </dgm:t>
    </dgm:pt>
    <dgm:pt modelId="{B96B8114-3912-469A-867A-2A98F3751505}" type="sibTrans" cxnId="{F9AEA312-1852-4186-92FF-58DDECFE5320}">
      <dgm:prSet/>
      <dgm:spPr/>
      <dgm:t>
        <a:bodyPr/>
        <a:lstStyle/>
        <a:p>
          <a:endParaRPr lang="en-US"/>
        </a:p>
      </dgm:t>
    </dgm:pt>
    <dgm:pt modelId="{6D894305-F88A-4C5A-BD80-DE88130611C7}" type="pres">
      <dgm:prSet presAssocID="{144974AA-2EA2-450D-B274-A184861A6FB1}" presName="Name0" presStyleCnt="0">
        <dgm:presLayoutVars>
          <dgm:dir/>
          <dgm:resizeHandles val="exact"/>
        </dgm:presLayoutVars>
      </dgm:prSet>
      <dgm:spPr/>
    </dgm:pt>
    <dgm:pt modelId="{C71CFFF9-F4F0-4D61-A7D2-1D0206092AC5}" type="pres">
      <dgm:prSet presAssocID="{20477CE4-D391-45C7-8818-476D3C701256}" presName="parTxOnly" presStyleLbl="node1" presStyleIdx="0" presStyleCnt="4" custLinFactNeighborX="9108" custLinFactNeighborY="6979">
        <dgm:presLayoutVars>
          <dgm:bulletEnabled val="1"/>
        </dgm:presLayoutVars>
      </dgm:prSet>
      <dgm:spPr/>
    </dgm:pt>
    <dgm:pt modelId="{5E240D34-1E0A-4A7A-84B7-DF2E85C8989E}" type="pres">
      <dgm:prSet presAssocID="{984AB13C-4A37-4060-9C47-277F5F0E4249}" presName="parSpace" presStyleCnt="0"/>
      <dgm:spPr/>
    </dgm:pt>
    <dgm:pt modelId="{DF5AB5B1-B9AF-4036-9E94-130B5C044D74}" type="pres">
      <dgm:prSet presAssocID="{63B30183-193F-4BB5-A577-68495E5D67FC}" presName="parTxOnly" presStyleLbl="node1" presStyleIdx="1" presStyleCnt="4">
        <dgm:presLayoutVars>
          <dgm:bulletEnabled val="1"/>
        </dgm:presLayoutVars>
      </dgm:prSet>
      <dgm:spPr/>
    </dgm:pt>
    <dgm:pt modelId="{EB19C559-B91F-44D0-89F2-B3C00B91D9F4}" type="pres">
      <dgm:prSet presAssocID="{DBF0F628-F270-40B3-AA00-695385109CDA}" presName="parSpace" presStyleCnt="0"/>
      <dgm:spPr/>
    </dgm:pt>
    <dgm:pt modelId="{F2D93A00-26CA-42EC-A376-D4B9EEB286F1}" type="pres">
      <dgm:prSet presAssocID="{F90AF592-63D4-4A03-9D6B-7794863CEFBE}" presName="parTxOnly" presStyleLbl="node1" presStyleIdx="2" presStyleCnt="4">
        <dgm:presLayoutVars>
          <dgm:bulletEnabled val="1"/>
        </dgm:presLayoutVars>
      </dgm:prSet>
      <dgm:spPr/>
    </dgm:pt>
    <dgm:pt modelId="{CB91A6AA-8C79-4726-B79B-C62B09FE2582}" type="pres">
      <dgm:prSet presAssocID="{94F99462-A186-461B-96FA-2E22CC044768}" presName="parSpace" presStyleCnt="0"/>
      <dgm:spPr/>
    </dgm:pt>
    <dgm:pt modelId="{1505C214-C158-4186-8670-EA1EE666FB12}" type="pres">
      <dgm:prSet presAssocID="{41326F93-E033-46FF-9646-433618244E2E}" presName="parTxOnly" presStyleLbl="node1" presStyleIdx="3" presStyleCnt="4">
        <dgm:presLayoutVars>
          <dgm:bulletEnabled val="1"/>
        </dgm:presLayoutVars>
      </dgm:prSet>
      <dgm:spPr/>
    </dgm:pt>
  </dgm:ptLst>
  <dgm:cxnLst>
    <dgm:cxn modelId="{29F08A02-86AE-4922-91BA-4F34A4F4FE9D}" srcId="{144974AA-2EA2-450D-B274-A184861A6FB1}" destId="{63B30183-193F-4BB5-A577-68495E5D67FC}" srcOrd="1" destOrd="0" parTransId="{8A3A2B1D-7598-4FD0-81F3-DE83A1277886}" sibTransId="{DBF0F628-F270-40B3-AA00-695385109CDA}"/>
    <dgm:cxn modelId="{C0411A09-790D-46C8-8014-4CB7B84285FD}" type="presOf" srcId="{144974AA-2EA2-450D-B274-A184861A6FB1}" destId="{6D894305-F88A-4C5A-BD80-DE88130611C7}" srcOrd="0" destOrd="0" presId="urn:microsoft.com/office/officeart/2005/8/layout/hChevron3"/>
    <dgm:cxn modelId="{F9AEA312-1852-4186-92FF-58DDECFE5320}" srcId="{144974AA-2EA2-450D-B274-A184861A6FB1}" destId="{41326F93-E033-46FF-9646-433618244E2E}" srcOrd="3" destOrd="0" parTransId="{31547225-785E-4721-9BDB-68C19963597C}" sibTransId="{B96B8114-3912-469A-867A-2A98F3751505}"/>
    <dgm:cxn modelId="{59E50B20-B7FC-45D5-B2CA-DAD56BF23F16}" type="presOf" srcId="{63B30183-193F-4BB5-A577-68495E5D67FC}" destId="{DF5AB5B1-B9AF-4036-9E94-130B5C044D74}" srcOrd="0" destOrd="0" presId="urn:microsoft.com/office/officeart/2005/8/layout/hChevron3"/>
    <dgm:cxn modelId="{E145284A-C319-4F35-BBAC-B0A8B294CBAE}" srcId="{144974AA-2EA2-450D-B274-A184861A6FB1}" destId="{20477CE4-D391-45C7-8818-476D3C701256}" srcOrd="0" destOrd="0" parTransId="{B4A5AAB9-7316-49CA-A4B1-753E79FCDA53}" sibTransId="{984AB13C-4A37-4060-9C47-277F5F0E4249}"/>
    <dgm:cxn modelId="{A844964D-690E-4F05-B347-6C80EAB6DA94}" type="presOf" srcId="{41326F93-E033-46FF-9646-433618244E2E}" destId="{1505C214-C158-4186-8670-EA1EE666FB12}" srcOrd="0" destOrd="0" presId="urn:microsoft.com/office/officeart/2005/8/layout/hChevron3"/>
    <dgm:cxn modelId="{DB61BC86-3F3A-4759-B9E6-8CD92D41FC2A}" srcId="{144974AA-2EA2-450D-B274-A184861A6FB1}" destId="{F90AF592-63D4-4A03-9D6B-7794863CEFBE}" srcOrd="2" destOrd="0" parTransId="{AF0F70CB-F16E-46AF-BF6E-B252B4D25C77}" sibTransId="{94F99462-A186-461B-96FA-2E22CC044768}"/>
    <dgm:cxn modelId="{EB505BAB-A7C4-463D-A504-326FCE79148D}" type="presOf" srcId="{20477CE4-D391-45C7-8818-476D3C701256}" destId="{C71CFFF9-F4F0-4D61-A7D2-1D0206092AC5}" srcOrd="0" destOrd="0" presId="urn:microsoft.com/office/officeart/2005/8/layout/hChevron3"/>
    <dgm:cxn modelId="{9ED6CBF8-3CEC-43CC-BAB9-3CAD13228958}" type="presOf" srcId="{F90AF592-63D4-4A03-9D6B-7794863CEFBE}" destId="{F2D93A00-26CA-42EC-A376-D4B9EEB286F1}" srcOrd="0" destOrd="0" presId="urn:microsoft.com/office/officeart/2005/8/layout/hChevron3"/>
    <dgm:cxn modelId="{D9EF5E59-586D-4EC2-AD96-46C98D05A80D}" type="presParOf" srcId="{6D894305-F88A-4C5A-BD80-DE88130611C7}" destId="{C71CFFF9-F4F0-4D61-A7D2-1D0206092AC5}" srcOrd="0" destOrd="0" presId="urn:microsoft.com/office/officeart/2005/8/layout/hChevron3"/>
    <dgm:cxn modelId="{F42B61F3-E0B9-4453-8700-9ADC07739EEE}" type="presParOf" srcId="{6D894305-F88A-4C5A-BD80-DE88130611C7}" destId="{5E240D34-1E0A-4A7A-84B7-DF2E85C8989E}" srcOrd="1" destOrd="0" presId="urn:microsoft.com/office/officeart/2005/8/layout/hChevron3"/>
    <dgm:cxn modelId="{87081F4B-F29D-4C92-9F43-2DBC06E6A7AD}" type="presParOf" srcId="{6D894305-F88A-4C5A-BD80-DE88130611C7}" destId="{DF5AB5B1-B9AF-4036-9E94-130B5C044D74}" srcOrd="2" destOrd="0" presId="urn:microsoft.com/office/officeart/2005/8/layout/hChevron3"/>
    <dgm:cxn modelId="{581EDCC7-DF96-4399-96D3-1669947AF845}" type="presParOf" srcId="{6D894305-F88A-4C5A-BD80-DE88130611C7}" destId="{EB19C559-B91F-44D0-89F2-B3C00B91D9F4}" srcOrd="3" destOrd="0" presId="urn:microsoft.com/office/officeart/2005/8/layout/hChevron3"/>
    <dgm:cxn modelId="{8929CBD9-7F71-4491-8EEC-CC72C215033E}" type="presParOf" srcId="{6D894305-F88A-4C5A-BD80-DE88130611C7}" destId="{F2D93A00-26CA-42EC-A376-D4B9EEB286F1}" srcOrd="4" destOrd="0" presId="urn:microsoft.com/office/officeart/2005/8/layout/hChevron3"/>
    <dgm:cxn modelId="{C7B8E306-AD54-4006-9122-95B7F9C70BA1}" type="presParOf" srcId="{6D894305-F88A-4C5A-BD80-DE88130611C7}" destId="{CB91A6AA-8C79-4726-B79B-C62B09FE2582}" srcOrd="5" destOrd="0" presId="urn:microsoft.com/office/officeart/2005/8/layout/hChevron3"/>
    <dgm:cxn modelId="{74BA666F-A4F2-4BF2-9C48-EA1751D3959F}" type="presParOf" srcId="{6D894305-F88A-4C5A-BD80-DE88130611C7}" destId="{1505C214-C158-4186-8670-EA1EE666FB12}" srcOrd="6" destOrd="0" presId="urn:microsoft.com/office/officeart/2005/8/layout/hChevron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1CFFF9-F4F0-4D61-A7D2-1D0206092AC5}">
      <dsp:nvSpPr>
        <dsp:cNvPr id="0" name=""/>
        <dsp:cNvSpPr/>
      </dsp:nvSpPr>
      <dsp:spPr>
        <a:xfrm>
          <a:off x="69518" y="0"/>
          <a:ext cx="3618361" cy="1085070"/>
        </a:xfrm>
        <a:prstGeom prst="homePlate">
          <a:avLst/>
        </a:prstGeom>
        <a:solidFill>
          <a:schemeClr val="tx1">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3360" tIns="106680" rIns="53340" bIns="106680" numCol="1" spcCol="1270" anchor="ctr" anchorCtr="0">
          <a:noAutofit/>
        </a:bodyPr>
        <a:lstStyle/>
        <a:p>
          <a:pPr marL="0" lvl="0" indent="0" algn="ctr" defTabSz="1778000">
            <a:lnSpc>
              <a:spcPct val="90000"/>
            </a:lnSpc>
            <a:spcBef>
              <a:spcPct val="0"/>
            </a:spcBef>
            <a:spcAft>
              <a:spcPct val="35000"/>
            </a:spcAft>
            <a:buNone/>
          </a:pPr>
          <a:r>
            <a:rPr lang="fr-CA" sz="4000" kern="1200" dirty="0">
              <a:latin typeface="+mn-lt"/>
            </a:rPr>
            <a:t>₵</a:t>
          </a:r>
        </a:p>
      </dsp:txBody>
      <dsp:txXfrm>
        <a:off x="69518" y="0"/>
        <a:ext cx="3347094" cy="1085070"/>
      </dsp:txXfrm>
    </dsp:sp>
    <dsp:sp modelId="{DF5AB5B1-B9AF-4036-9E94-130B5C044D74}">
      <dsp:nvSpPr>
        <dsp:cNvPr id="0" name=""/>
        <dsp:cNvSpPr/>
      </dsp:nvSpPr>
      <dsp:spPr>
        <a:xfrm>
          <a:off x="2898295" y="0"/>
          <a:ext cx="3618361" cy="1085070"/>
        </a:xfrm>
        <a:prstGeom prst="chevron">
          <a:avLst/>
        </a:prstGeom>
        <a:solidFill>
          <a:schemeClr val="tx1">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020" tIns="106680" rIns="53340" bIns="106680" numCol="1" spcCol="1270" anchor="ctr" anchorCtr="0">
          <a:noAutofit/>
        </a:bodyPr>
        <a:lstStyle/>
        <a:p>
          <a:pPr marL="0" lvl="0" indent="0" algn="ctr" defTabSz="1778000">
            <a:lnSpc>
              <a:spcPct val="90000"/>
            </a:lnSpc>
            <a:spcBef>
              <a:spcPct val="0"/>
            </a:spcBef>
            <a:spcAft>
              <a:spcPct val="35000"/>
            </a:spcAft>
            <a:buNone/>
          </a:pPr>
          <a:r>
            <a:rPr lang="fr-CA" sz="4000" kern="1200"/>
            <a:t>$</a:t>
          </a:r>
        </a:p>
      </dsp:txBody>
      <dsp:txXfrm>
        <a:off x="3440830" y="0"/>
        <a:ext cx="2533291" cy="1085070"/>
      </dsp:txXfrm>
    </dsp:sp>
    <dsp:sp modelId="{F2D93A00-26CA-42EC-A376-D4B9EEB286F1}">
      <dsp:nvSpPr>
        <dsp:cNvPr id="0" name=""/>
        <dsp:cNvSpPr/>
      </dsp:nvSpPr>
      <dsp:spPr>
        <a:xfrm>
          <a:off x="5792985" y="0"/>
          <a:ext cx="3618361" cy="1085070"/>
        </a:xfrm>
        <a:prstGeom prst="chevron">
          <a:avLst/>
        </a:prstGeom>
        <a:solidFill>
          <a:schemeClr val="tx1">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020" tIns="106680" rIns="53340" bIns="106680" numCol="1" spcCol="1270" anchor="ctr" anchorCtr="0">
          <a:noAutofit/>
        </a:bodyPr>
        <a:lstStyle/>
        <a:p>
          <a:pPr marL="0" lvl="0" indent="0" algn="ctr" defTabSz="1778000">
            <a:lnSpc>
              <a:spcPct val="90000"/>
            </a:lnSpc>
            <a:spcBef>
              <a:spcPct val="0"/>
            </a:spcBef>
            <a:spcAft>
              <a:spcPct val="35000"/>
            </a:spcAft>
            <a:buNone/>
          </a:pPr>
          <a:r>
            <a:rPr lang="fr-CA" sz="4000" kern="1200" dirty="0"/>
            <a:t>10-15 $</a:t>
          </a:r>
        </a:p>
      </dsp:txBody>
      <dsp:txXfrm>
        <a:off x="6335520" y="0"/>
        <a:ext cx="2533291" cy="1085070"/>
      </dsp:txXfrm>
    </dsp:sp>
    <dsp:sp modelId="{1505C214-C158-4186-8670-EA1EE666FB12}">
      <dsp:nvSpPr>
        <dsp:cNvPr id="0" name=""/>
        <dsp:cNvSpPr/>
      </dsp:nvSpPr>
      <dsp:spPr>
        <a:xfrm>
          <a:off x="8687674" y="0"/>
          <a:ext cx="3618361" cy="1085070"/>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020" tIns="106680" rIns="53340" bIns="106680" numCol="1" spcCol="1270" anchor="ctr" anchorCtr="0">
          <a:noAutofit/>
        </a:bodyPr>
        <a:lstStyle/>
        <a:p>
          <a:pPr marL="0" lvl="0" indent="0" algn="ctr" defTabSz="1778000">
            <a:lnSpc>
              <a:spcPct val="90000"/>
            </a:lnSpc>
            <a:spcBef>
              <a:spcPct val="0"/>
            </a:spcBef>
            <a:spcAft>
              <a:spcPct val="35000"/>
            </a:spcAft>
            <a:buNone/>
          </a:pPr>
          <a:r>
            <a:rPr lang="fr-CA" sz="4000" kern="1200"/>
            <a:t>100 $ et +</a:t>
          </a:r>
        </a:p>
      </dsp:txBody>
      <dsp:txXfrm>
        <a:off x="9230209" y="0"/>
        <a:ext cx="2533291" cy="1085070"/>
      </dsp:txXfrm>
    </dsp:sp>
  </dsp:spTree>
</dsp:drawing>
</file>

<file path=ppt/diagrams/layout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FE65291B-0133-C14B-846D-A4DEB99F6986}"/>
              </a:ext>
            </a:extLst>
          </p:cNvPr>
          <p:cNvSpPr>
            <a:spLocks noGrp="1"/>
          </p:cNvSpPr>
          <p:nvPr>
            <p:ph type="hdr" sz="quarter"/>
          </p:nvPr>
        </p:nvSpPr>
        <p:spPr>
          <a:xfrm>
            <a:off x="0" y="0"/>
            <a:ext cx="3170238" cy="481013"/>
          </a:xfrm>
          <a:prstGeom prst="rect">
            <a:avLst/>
          </a:prstGeom>
        </p:spPr>
        <p:txBody>
          <a:bodyPr vert="horz" lIns="91440" tIns="45720" rIns="91440" bIns="45720" rtlCol="0"/>
          <a:lstStyle>
            <a:lvl1pPr algn="l">
              <a:defRPr sz="1200"/>
            </a:lvl1pPr>
          </a:lstStyle>
          <a:p>
            <a:endParaRPr lang="fr-FR"/>
          </a:p>
        </p:txBody>
      </p:sp>
      <p:sp>
        <p:nvSpPr>
          <p:cNvPr id="3" name="Espace réservé de la date 2">
            <a:extLst>
              <a:ext uri="{FF2B5EF4-FFF2-40B4-BE49-F238E27FC236}">
                <a16:creationId xmlns:a16="http://schemas.microsoft.com/office/drawing/2014/main" id="{7366E7A3-8D05-F947-9021-484E6732D5C2}"/>
              </a:ext>
            </a:extLst>
          </p:cNvPr>
          <p:cNvSpPr>
            <a:spLocks noGrp="1"/>
          </p:cNvSpPr>
          <p:nvPr>
            <p:ph type="dt" sz="quarter" idx="1"/>
          </p:nvPr>
        </p:nvSpPr>
        <p:spPr>
          <a:xfrm>
            <a:off x="4143375" y="0"/>
            <a:ext cx="3170238" cy="481013"/>
          </a:xfrm>
          <a:prstGeom prst="rect">
            <a:avLst/>
          </a:prstGeom>
        </p:spPr>
        <p:txBody>
          <a:bodyPr vert="horz" lIns="91440" tIns="45720" rIns="91440" bIns="45720" rtlCol="0"/>
          <a:lstStyle>
            <a:lvl1pPr algn="r">
              <a:defRPr sz="1200"/>
            </a:lvl1pPr>
          </a:lstStyle>
          <a:p>
            <a:fld id="{A0EED325-0CE4-E64A-9DB5-55540BF2C0DF}" type="datetimeFigureOut">
              <a:rPr lang="fr-FR" smtClean="0"/>
              <a:t>26/02/2024</a:t>
            </a:fld>
            <a:endParaRPr lang="fr-FR"/>
          </a:p>
        </p:txBody>
      </p:sp>
      <p:sp>
        <p:nvSpPr>
          <p:cNvPr id="4" name="Espace réservé du pied de page 3">
            <a:extLst>
              <a:ext uri="{FF2B5EF4-FFF2-40B4-BE49-F238E27FC236}">
                <a16:creationId xmlns:a16="http://schemas.microsoft.com/office/drawing/2014/main" id="{F7F80A76-4BBD-3E4D-9E12-BFC2977D9A73}"/>
              </a:ext>
            </a:extLst>
          </p:cNvPr>
          <p:cNvSpPr>
            <a:spLocks noGrp="1"/>
          </p:cNvSpPr>
          <p:nvPr>
            <p:ph type="ftr" sz="quarter" idx="2"/>
          </p:nvPr>
        </p:nvSpPr>
        <p:spPr>
          <a:xfrm>
            <a:off x="0" y="9120188"/>
            <a:ext cx="3170238" cy="481012"/>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a:extLst>
              <a:ext uri="{FF2B5EF4-FFF2-40B4-BE49-F238E27FC236}">
                <a16:creationId xmlns:a16="http://schemas.microsoft.com/office/drawing/2014/main" id="{4574B034-7FF3-C748-AE33-1F64D92B63ED}"/>
              </a:ext>
            </a:extLst>
          </p:cNvPr>
          <p:cNvSpPr>
            <a:spLocks noGrp="1"/>
          </p:cNvSpPr>
          <p:nvPr>
            <p:ph type="sldNum" sz="quarter" idx="3"/>
          </p:nvPr>
        </p:nvSpPr>
        <p:spPr>
          <a:xfrm>
            <a:off x="4143375" y="9120188"/>
            <a:ext cx="3170238" cy="481012"/>
          </a:xfrm>
          <a:prstGeom prst="rect">
            <a:avLst/>
          </a:prstGeom>
        </p:spPr>
        <p:txBody>
          <a:bodyPr vert="horz" lIns="91440" tIns="45720" rIns="91440" bIns="45720" rtlCol="0" anchor="b"/>
          <a:lstStyle>
            <a:lvl1pPr algn="r">
              <a:defRPr sz="1200"/>
            </a:lvl1pPr>
          </a:lstStyle>
          <a:p>
            <a:fld id="{7BF6C454-0B46-0646-9963-9B2C6FF99D57}" type="slidenum">
              <a:rPr lang="fr-FR" smtClean="0"/>
              <a:t>‹N°›</a:t>
            </a:fld>
            <a:endParaRPr lang="fr-FR"/>
          </a:p>
        </p:txBody>
      </p:sp>
    </p:spTree>
    <p:extLst>
      <p:ext uri="{BB962C8B-B14F-4D97-AF65-F5344CB8AC3E}">
        <p14:creationId xmlns:p14="http://schemas.microsoft.com/office/powerpoint/2010/main" val="79071557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3169920" cy="481728"/>
          </a:xfrm>
          <a:prstGeom prst="rect">
            <a:avLst/>
          </a:prstGeom>
        </p:spPr>
        <p:txBody>
          <a:bodyPr vert="horz" lIns="107981" tIns="53991" rIns="107981" bIns="53991" rtlCol="0"/>
          <a:lstStyle>
            <a:lvl1pPr algn="l">
              <a:defRPr sz="1400"/>
            </a:lvl1pPr>
          </a:lstStyle>
          <a:p>
            <a:endParaRPr lang="fr-CA"/>
          </a:p>
        </p:txBody>
      </p:sp>
      <p:sp>
        <p:nvSpPr>
          <p:cNvPr id="3" name="Espace réservé de la date 2"/>
          <p:cNvSpPr>
            <a:spLocks noGrp="1"/>
          </p:cNvSpPr>
          <p:nvPr>
            <p:ph type="dt" idx="1"/>
          </p:nvPr>
        </p:nvSpPr>
        <p:spPr>
          <a:xfrm>
            <a:off x="4143587" y="0"/>
            <a:ext cx="3169920" cy="481728"/>
          </a:xfrm>
          <a:prstGeom prst="rect">
            <a:avLst/>
          </a:prstGeom>
        </p:spPr>
        <p:txBody>
          <a:bodyPr vert="horz" lIns="107981" tIns="53991" rIns="107981" bIns="53991" rtlCol="0"/>
          <a:lstStyle>
            <a:lvl1pPr algn="r">
              <a:defRPr sz="1400"/>
            </a:lvl1pPr>
          </a:lstStyle>
          <a:p>
            <a:fld id="{283A87C1-31CE-404A-A4AB-A28EAFEF0AA0}" type="datetimeFigureOut">
              <a:rPr lang="fr-CA" smtClean="0"/>
              <a:t>2024-02-26</a:t>
            </a:fld>
            <a:endParaRPr lang="fr-CA"/>
          </a:p>
        </p:txBody>
      </p:sp>
      <p:sp>
        <p:nvSpPr>
          <p:cNvPr id="4" name="Espace réservé de l'image des diapositives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107981" tIns="53991" rIns="107981" bIns="53991" rtlCol="0" anchor="ctr"/>
          <a:lstStyle/>
          <a:p>
            <a:endParaRPr lang="fr-CA"/>
          </a:p>
        </p:txBody>
      </p:sp>
      <p:sp>
        <p:nvSpPr>
          <p:cNvPr id="5" name="Espace réservé des notes 4"/>
          <p:cNvSpPr>
            <a:spLocks noGrp="1"/>
          </p:cNvSpPr>
          <p:nvPr>
            <p:ph type="body" sz="quarter" idx="3"/>
          </p:nvPr>
        </p:nvSpPr>
        <p:spPr>
          <a:xfrm>
            <a:off x="731520" y="4620578"/>
            <a:ext cx="5852160" cy="3780473"/>
          </a:xfrm>
          <a:prstGeom prst="rect">
            <a:avLst/>
          </a:prstGeom>
        </p:spPr>
        <p:txBody>
          <a:bodyPr vert="horz" lIns="107981" tIns="53991" rIns="107981" bIns="53991" rtlCol="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6" name="Espace réservé du pied de page 5"/>
          <p:cNvSpPr>
            <a:spLocks noGrp="1"/>
          </p:cNvSpPr>
          <p:nvPr>
            <p:ph type="ftr" sz="quarter" idx="4"/>
          </p:nvPr>
        </p:nvSpPr>
        <p:spPr>
          <a:xfrm>
            <a:off x="0" y="9119474"/>
            <a:ext cx="3169920" cy="481726"/>
          </a:xfrm>
          <a:prstGeom prst="rect">
            <a:avLst/>
          </a:prstGeom>
        </p:spPr>
        <p:txBody>
          <a:bodyPr vert="horz" lIns="107981" tIns="53991" rIns="107981" bIns="53991" rtlCol="0" anchor="b"/>
          <a:lstStyle>
            <a:lvl1pPr algn="l">
              <a:defRPr sz="1400"/>
            </a:lvl1pPr>
          </a:lstStyle>
          <a:p>
            <a:endParaRPr lang="fr-CA"/>
          </a:p>
        </p:txBody>
      </p:sp>
      <p:sp>
        <p:nvSpPr>
          <p:cNvPr id="7" name="Espace réservé du numéro de diapositive 6"/>
          <p:cNvSpPr>
            <a:spLocks noGrp="1"/>
          </p:cNvSpPr>
          <p:nvPr>
            <p:ph type="sldNum" sz="quarter" idx="5"/>
          </p:nvPr>
        </p:nvSpPr>
        <p:spPr>
          <a:xfrm>
            <a:off x="4143587" y="9119474"/>
            <a:ext cx="3169920" cy="481726"/>
          </a:xfrm>
          <a:prstGeom prst="rect">
            <a:avLst/>
          </a:prstGeom>
        </p:spPr>
        <p:txBody>
          <a:bodyPr vert="horz" lIns="107981" tIns="53991" rIns="107981" bIns="53991" rtlCol="0" anchor="b"/>
          <a:lstStyle>
            <a:lvl1pPr algn="r">
              <a:defRPr sz="1400"/>
            </a:lvl1pPr>
          </a:lstStyle>
          <a:p>
            <a:fld id="{99D7D4E6-7AB9-4E1C-9083-EC1068895DB8}" type="slidenum">
              <a:rPr lang="fr-CA" smtClean="0"/>
              <a:t>‹N°›</a:t>
            </a:fld>
            <a:endParaRPr lang="fr-CA"/>
          </a:p>
        </p:txBody>
      </p:sp>
    </p:spTree>
    <p:extLst>
      <p:ext uri="{BB962C8B-B14F-4D97-AF65-F5344CB8AC3E}">
        <p14:creationId xmlns:p14="http://schemas.microsoft.com/office/powerpoint/2010/main" val="25638761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endParaRPr lang="fr-CA" sz="2400" b="0" i="0">
              <a:effectLst/>
              <a:latin typeface="Arial" panose="020B0604020202020204" pitchFamily="34" charset="0"/>
              <a:ea typeface="Helvetica Neue"/>
              <a:cs typeface="Arial" panose="020B0604020202020204" pitchFamily="34" charset="0"/>
              <a:sym typeface="Helvetica Neue"/>
            </a:endParaRPr>
          </a:p>
          <a:p>
            <a:endParaRPr lang="fr-CA" sz="2000" b="0" i="0">
              <a:effectLst/>
              <a:latin typeface="Arial" panose="020B0604020202020204" pitchFamily="34" charset="0"/>
              <a:ea typeface="Helvetica Neue"/>
              <a:cs typeface="Arial" panose="020B0604020202020204" pitchFamily="34" charset="0"/>
              <a:sym typeface="Helvetica Neue"/>
            </a:endParaRPr>
          </a:p>
        </p:txBody>
      </p:sp>
    </p:spTree>
    <p:extLst>
      <p:ext uri="{BB962C8B-B14F-4D97-AF65-F5344CB8AC3E}">
        <p14:creationId xmlns:p14="http://schemas.microsoft.com/office/powerpoint/2010/main" val="17664466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fr-CA" dirty="0"/>
              <a:t> </a:t>
            </a:r>
          </a:p>
          <a:p>
            <a:endParaRPr lang="en-US" sz="1200" b="0" i="0" u="none" strike="noStrike" kern="1200" baseline="0" dirty="0">
              <a:solidFill>
                <a:schemeClr val="tx1"/>
              </a:solidFill>
              <a:latin typeface="+mn-lt"/>
              <a:ea typeface="+mn-ea"/>
              <a:cs typeface="+mn-cs"/>
            </a:endParaRPr>
          </a:p>
          <a:p>
            <a:endParaRPr lang="en-US"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5"/>
          </p:nvPr>
        </p:nvSpPr>
        <p:spPr/>
        <p:txBody>
          <a:bodyPr/>
          <a:lstStyle/>
          <a:p>
            <a:fld id="{99D7D4E6-7AB9-4E1C-9083-EC1068895DB8}" type="slidenum">
              <a:rPr lang="fr-CA" smtClean="0"/>
              <a:t>17</a:t>
            </a:fld>
            <a:endParaRPr lang="fr-CA"/>
          </a:p>
        </p:txBody>
      </p:sp>
    </p:spTree>
    <p:extLst>
      <p:ext uri="{BB962C8B-B14F-4D97-AF65-F5344CB8AC3E}">
        <p14:creationId xmlns:p14="http://schemas.microsoft.com/office/powerpoint/2010/main" val="23383738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defTabSz="930275" eaLnBrk="1" hangingPunct="1">
              <a:spcBef>
                <a:spcPct val="0"/>
              </a:spcBef>
            </a:pPr>
            <a:endParaRPr lang="en-CA" altLang="en-US" dirty="0"/>
          </a:p>
          <a:p>
            <a:pPr lvl="1" defTabSz="930275" eaLnBrk="1" hangingPunct="1">
              <a:spcBef>
                <a:spcPct val="0"/>
              </a:spcBef>
            </a:pPr>
            <a:endParaRPr lang="en-CA" altLang="en-US" dirty="0"/>
          </a:p>
          <a:p>
            <a:endParaRPr lang="en-US" dirty="0"/>
          </a:p>
        </p:txBody>
      </p:sp>
      <p:sp>
        <p:nvSpPr>
          <p:cNvPr id="4" name="Slide Number Placeholder 3"/>
          <p:cNvSpPr>
            <a:spLocks noGrp="1"/>
          </p:cNvSpPr>
          <p:nvPr>
            <p:ph type="sldNum" sz="quarter" idx="5"/>
          </p:nvPr>
        </p:nvSpPr>
        <p:spPr/>
        <p:txBody>
          <a:bodyPr/>
          <a:lstStyle/>
          <a:p>
            <a:fld id="{99D7D4E6-7AB9-4E1C-9083-EC1068895DB8}" type="slidenum">
              <a:rPr lang="fr-CA" smtClean="0"/>
              <a:t>18</a:t>
            </a:fld>
            <a:endParaRPr lang="fr-CA"/>
          </a:p>
        </p:txBody>
      </p:sp>
    </p:spTree>
    <p:extLst>
      <p:ext uri="{BB962C8B-B14F-4D97-AF65-F5344CB8AC3E}">
        <p14:creationId xmlns:p14="http://schemas.microsoft.com/office/powerpoint/2010/main" val="41355687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9D7D4E6-7AB9-4E1C-9083-EC1068895DB8}" type="slidenum">
              <a:rPr lang="fr-CA" smtClean="0"/>
              <a:t>19</a:t>
            </a:fld>
            <a:endParaRPr lang="fr-CA"/>
          </a:p>
        </p:txBody>
      </p:sp>
    </p:spTree>
    <p:extLst>
      <p:ext uri="{BB962C8B-B14F-4D97-AF65-F5344CB8AC3E}">
        <p14:creationId xmlns:p14="http://schemas.microsoft.com/office/powerpoint/2010/main" val="34599784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9D7D4E6-7AB9-4E1C-9083-EC1068895DB8}" type="slidenum">
              <a:rPr lang="fr-CA" smtClean="0"/>
              <a:t>20</a:t>
            </a:fld>
            <a:endParaRPr lang="fr-CA"/>
          </a:p>
        </p:txBody>
      </p:sp>
    </p:spTree>
    <p:extLst>
      <p:ext uri="{BB962C8B-B14F-4D97-AF65-F5344CB8AC3E}">
        <p14:creationId xmlns:p14="http://schemas.microsoft.com/office/powerpoint/2010/main" val="1435800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9D7D4E6-7AB9-4E1C-9083-EC1068895DB8}" type="slidenum">
              <a:rPr lang="fr-CA" smtClean="0"/>
              <a:t>21</a:t>
            </a:fld>
            <a:endParaRPr lang="fr-CA"/>
          </a:p>
        </p:txBody>
      </p:sp>
    </p:spTree>
    <p:extLst>
      <p:ext uri="{BB962C8B-B14F-4D97-AF65-F5344CB8AC3E}">
        <p14:creationId xmlns:p14="http://schemas.microsoft.com/office/powerpoint/2010/main" val="36468776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5"/>
          </p:nvPr>
        </p:nvSpPr>
        <p:spPr/>
        <p:txBody>
          <a:bodyPr/>
          <a:lstStyle/>
          <a:p>
            <a:fld id="{99D7D4E6-7AB9-4E1C-9083-EC1068895DB8}" type="slidenum">
              <a:rPr lang="fr-CA" smtClean="0"/>
              <a:t>22</a:t>
            </a:fld>
            <a:endParaRPr lang="fr-CA"/>
          </a:p>
        </p:txBody>
      </p:sp>
    </p:spTree>
    <p:extLst>
      <p:ext uri="{BB962C8B-B14F-4D97-AF65-F5344CB8AC3E}">
        <p14:creationId xmlns:p14="http://schemas.microsoft.com/office/powerpoint/2010/main" val="24857961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5"/>
          </p:nvPr>
        </p:nvSpPr>
        <p:spPr/>
        <p:txBody>
          <a:bodyPr/>
          <a:lstStyle/>
          <a:p>
            <a:fld id="{99D7D4E6-7AB9-4E1C-9083-EC1068895DB8}" type="slidenum">
              <a:rPr lang="fr-CA" smtClean="0"/>
              <a:t>23</a:t>
            </a:fld>
            <a:endParaRPr lang="fr-CA"/>
          </a:p>
        </p:txBody>
      </p:sp>
    </p:spTree>
    <p:extLst>
      <p:ext uri="{BB962C8B-B14F-4D97-AF65-F5344CB8AC3E}">
        <p14:creationId xmlns:p14="http://schemas.microsoft.com/office/powerpoint/2010/main" val="22251680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5"/>
          </p:nvPr>
        </p:nvSpPr>
        <p:spPr/>
        <p:txBody>
          <a:bodyPr/>
          <a:lstStyle/>
          <a:p>
            <a:fld id="{99D7D4E6-7AB9-4E1C-9083-EC1068895DB8}" type="slidenum">
              <a:rPr lang="fr-CA" smtClean="0"/>
              <a:t>24</a:t>
            </a:fld>
            <a:endParaRPr lang="fr-CA"/>
          </a:p>
        </p:txBody>
      </p:sp>
    </p:spTree>
    <p:extLst>
      <p:ext uri="{BB962C8B-B14F-4D97-AF65-F5344CB8AC3E}">
        <p14:creationId xmlns:p14="http://schemas.microsoft.com/office/powerpoint/2010/main" val="38208995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5"/>
          </p:nvPr>
        </p:nvSpPr>
        <p:spPr/>
        <p:txBody>
          <a:bodyPr/>
          <a:lstStyle/>
          <a:p>
            <a:fld id="{99D7D4E6-7AB9-4E1C-9083-EC1068895DB8}" type="slidenum">
              <a:rPr lang="fr-CA" smtClean="0"/>
              <a:t>25</a:t>
            </a:fld>
            <a:endParaRPr lang="fr-CA"/>
          </a:p>
        </p:txBody>
      </p:sp>
    </p:spTree>
    <p:extLst>
      <p:ext uri="{BB962C8B-B14F-4D97-AF65-F5344CB8AC3E}">
        <p14:creationId xmlns:p14="http://schemas.microsoft.com/office/powerpoint/2010/main" val="25083194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dirty="0"/>
          </a:p>
        </p:txBody>
      </p:sp>
      <p:sp>
        <p:nvSpPr>
          <p:cNvPr id="4" name="Slide Number Placeholder 3"/>
          <p:cNvSpPr>
            <a:spLocks noGrp="1"/>
          </p:cNvSpPr>
          <p:nvPr>
            <p:ph type="sldNum" sz="quarter" idx="5"/>
          </p:nvPr>
        </p:nvSpPr>
        <p:spPr/>
        <p:txBody>
          <a:bodyPr/>
          <a:lstStyle/>
          <a:p>
            <a:fld id="{99D7D4E6-7AB9-4E1C-9083-EC1068895DB8}" type="slidenum">
              <a:rPr lang="fr-CA" smtClean="0"/>
              <a:t>26</a:t>
            </a:fld>
            <a:endParaRPr lang="fr-CA"/>
          </a:p>
        </p:txBody>
      </p:sp>
    </p:spTree>
    <p:extLst>
      <p:ext uri="{BB962C8B-B14F-4D97-AF65-F5344CB8AC3E}">
        <p14:creationId xmlns:p14="http://schemas.microsoft.com/office/powerpoint/2010/main" val="41760540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9D7D4E6-7AB9-4E1C-9083-EC1068895DB8}" type="slidenum">
              <a:rPr lang="fr-CA" smtClean="0"/>
              <a:t>8</a:t>
            </a:fld>
            <a:endParaRPr lang="fr-CA"/>
          </a:p>
        </p:txBody>
      </p:sp>
    </p:spTree>
    <p:extLst>
      <p:ext uri="{BB962C8B-B14F-4D97-AF65-F5344CB8AC3E}">
        <p14:creationId xmlns:p14="http://schemas.microsoft.com/office/powerpoint/2010/main" val="41053776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9D7D4E6-7AB9-4E1C-9083-EC1068895DB8}" type="slidenum">
              <a:rPr lang="fr-CA" smtClean="0"/>
              <a:t>27</a:t>
            </a:fld>
            <a:endParaRPr lang="fr-CA"/>
          </a:p>
        </p:txBody>
      </p:sp>
    </p:spTree>
    <p:extLst>
      <p:ext uri="{BB962C8B-B14F-4D97-AF65-F5344CB8AC3E}">
        <p14:creationId xmlns:p14="http://schemas.microsoft.com/office/powerpoint/2010/main" val="29442370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99D7D4E6-7AB9-4E1C-9083-EC1068895DB8}" type="slidenum">
              <a:rPr lang="fr-CA" smtClean="0"/>
              <a:t>28</a:t>
            </a:fld>
            <a:endParaRPr lang="fr-CA"/>
          </a:p>
        </p:txBody>
      </p:sp>
    </p:spTree>
    <p:extLst>
      <p:ext uri="{BB962C8B-B14F-4D97-AF65-F5344CB8AC3E}">
        <p14:creationId xmlns:p14="http://schemas.microsoft.com/office/powerpoint/2010/main" val="2314241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9D7D4E6-7AB9-4E1C-9083-EC1068895DB8}" type="slidenum">
              <a:rPr lang="fr-CA" smtClean="0"/>
              <a:t>29</a:t>
            </a:fld>
            <a:endParaRPr lang="fr-CA"/>
          </a:p>
        </p:txBody>
      </p:sp>
    </p:spTree>
    <p:extLst>
      <p:ext uri="{BB962C8B-B14F-4D97-AF65-F5344CB8AC3E}">
        <p14:creationId xmlns:p14="http://schemas.microsoft.com/office/powerpoint/2010/main" val="14153044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5"/>
          </p:nvPr>
        </p:nvSpPr>
        <p:spPr/>
        <p:txBody>
          <a:bodyPr/>
          <a:lstStyle/>
          <a:p>
            <a:fld id="{99D7D4E6-7AB9-4E1C-9083-EC1068895DB8}" type="slidenum">
              <a:rPr lang="fr-CA" smtClean="0"/>
              <a:t>30</a:t>
            </a:fld>
            <a:endParaRPr lang="fr-CA"/>
          </a:p>
        </p:txBody>
      </p:sp>
    </p:spTree>
    <p:extLst>
      <p:ext uri="{BB962C8B-B14F-4D97-AF65-F5344CB8AC3E}">
        <p14:creationId xmlns:p14="http://schemas.microsoft.com/office/powerpoint/2010/main" val="18994858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99D7D4E6-7AB9-4E1C-9083-EC1068895DB8}" type="slidenum">
              <a:rPr lang="fr-CA" smtClean="0"/>
              <a:t>32</a:t>
            </a:fld>
            <a:endParaRPr lang="fr-CA"/>
          </a:p>
        </p:txBody>
      </p:sp>
    </p:spTree>
    <p:extLst>
      <p:ext uri="{BB962C8B-B14F-4D97-AF65-F5344CB8AC3E}">
        <p14:creationId xmlns:p14="http://schemas.microsoft.com/office/powerpoint/2010/main" val="70974998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9D7D4E6-7AB9-4E1C-9083-EC1068895DB8}" type="slidenum">
              <a:rPr lang="fr-CA" smtClean="0"/>
              <a:t>33</a:t>
            </a:fld>
            <a:endParaRPr lang="fr-CA"/>
          </a:p>
        </p:txBody>
      </p:sp>
    </p:spTree>
    <p:extLst>
      <p:ext uri="{BB962C8B-B14F-4D97-AF65-F5344CB8AC3E}">
        <p14:creationId xmlns:p14="http://schemas.microsoft.com/office/powerpoint/2010/main" val="230414152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5"/>
          </p:nvPr>
        </p:nvSpPr>
        <p:spPr/>
        <p:txBody>
          <a:bodyPr/>
          <a:lstStyle/>
          <a:p>
            <a:fld id="{99D7D4E6-7AB9-4E1C-9083-EC1068895DB8}" type="slidenum">
              <a:rPr lang="fr-CA" smtClean="0"/>
              <a:t>34</a:t>
            </a:fld>
            <a:endParaRPr lang="fr-CA"/>
          </a:p>
        </p:txBody>
      </p:sp>
    </p:spTree>
    <p:extLst>
      <p:ext uri="{BB962C8B-B14F-4D97-AF65-F5344CB8AC3E}">
        <p14:creationId xmlns:p14="http://schemas.microsoft.com/office/powerpoint/2010/main" val="119238317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sz="1200" b="0" i="0" dirty="0">
              <a:solidFill>
                <a:schemeClr val="tx1"/>
              </a:solidFill>
              <a:latin typeface="+mn-lt"/>
              <a:ea typeface="+mn-ea"/>
              <a:cs typeface="+mn-cs"/>
            </a:endParaRPr>
          </a:p>
        </p:txBody>
      </p:sp>
      <p:sp>
        <p:nvSpPr>
          <p:cNvPr id="4" name="Slide Number Placeholder 3"/>
          <p:cNvSpPr>
            <a:spLocks noGrp="1"/>
          </p:cNvSpPr>
          <p:nvPr>
            <p:ph type="sldNum" sz="quarter" idx="5"/>
          </p:nvPr>
        </p:nvSpPr>
        <p:spPr/>
        <p:txBody>
          <a:bodyPr/>
          <a:lstStyle/>
          <a:p>
            <a:fld id="{99D7D4E6-7AB9-4E1C-9083-EC1068895DB8}" type="slidenum">
              <a:rPr lang="fr-CA" smtClean="0"/>
              <a:t>35</a:t>
            </a:fld>
            <a:endParaRPr lang="fr-CA"/>
          </a:p>
        </p:txBody>
      </p:sp>
    </p:spTree>
    <p:extLst>
      <p:ext uri="{BB962C8B-B14F-4D97-AF65-F5344CB8AC3E}">
        <p14:creationId xmlns:p14="http://schemas.microsoft.com/office/powerpoint/2010/main" val="271173707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99D7D4E6-7AB9-4E1C-9083-EC1068895DB8}" type="slidenum">
              <a:rPr lang="fr-CA" smtClean="0"/>
              <a:t>36</a:t>
            </a:fld>
            <a:endParaRPr lang="fr-CA"/>
          </a:p>
        </p:txBody>
      </p:sp>
    </p:spTree>
    <p:extLst>
      <p:ext uri="{BB962C8B-B14F-4D97-AF65-F5344CB8AC3E}">
        <p14:creationId xmlns:p14="http://schemas.microsoft.com/office/powerpoint/2010/main" val="29656458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sz="1200" b="0" i="0" dirty="0">
              <a:solidFill>
                <a:schemeClr val="tx1"/>
              </a:solidFill>
              <a:latin typeface="+mn-lt"/>
              <a:ea typeface="+mn-ea"/>
              <a:cs typeface="+mn-cs"/>
            </a:endParaRPr>
          </a:p>
        </p:txBody>
      </p:sp>
      <p:sp>
        <p:nvSpPr>
          <p:cNvPr id="4" name="Slide Number Placeholder 3"/>
          <p:cNvSpPr>
            <a:spLocks noGrp="1"/>
          </p:cNvSpPr>
          <p:nvPr>
            <p:ph type="sldNum" sz="quarter" idx="5"/>
          </p:nvPr>
        </p:nvSpPr>
        <p:spPr/>
        <p:txBody>
          <a:bodyPr/>
          <a:lstStyle/>
          <a:p>
            <a:fld id="{99D7D4E6-7AB9-4E1C-9083-EC1068895DB8}" type="slidenum">
              <a:rPr lang="fr-CA" smtClean="0"/>
              <a:t>37</a:t>
            </a:fld>
            <a:endParaRPr lang="fr-CA"/>
          </a:p>
        </p:txBody>
      </p:sp>
    </p:spTree>
    <p:extLst>
      <p:ext uri="{BB962C8B-B14F-4D97-AF65-F5344CB8AC3E}">
        <p14:creationId xmlns:p14="http://schemas.microsoft.com/office/powerpoint/2010/main" val="27979036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sz="1200" b="0" i="0" u="none" strike="noStrike" baseline="0" dirty="0">
              <a:solidFill>
                <a:schemeClr val="tx1"/>
              </a:solidFill>
              <a:latin typeface="+mn-lt"/>
              <a:ea typeface="+mn-ea"/>
              <a:cs typeface="+mn-cs"/>
            </a:endParaRPr>
          </a:p>
        </p:txBody>
      </p:sp>
      <p:sp>
        <p:nvSpPr>
          <p:cNvPr id="4" name="Slide Number Placeholder 3"/>
          <p:cNvSpPr>
            <a:spLocks noGrp="1"/>
          </p:cNvSpPr>
          <p:nvPr>
            <p:ph type="sldNum" sz="quarter" idx="5"/>
          </p:nvPr>
        </p:nvSpPr>
        <p:spPr/>
        <p:txBody>
          <a:bodyPr/>
          <a:lstStyle/>
          <a:p>
            <a:fld id="{99D7D4E6-7AB9-4E1C-9083-EC1068895DB8}" type="slidenum">
              <a:rPr lang="fr-CA" smtClean="0"/>
              <a:t>9</a:t>
            </a:fld>
            <a:endParaRPr lang="fr-CA"/>
          </a:p>
        </p:txBody>
      </p:sp>
    </p:spTree>
    <p:extLst>
      <p:ext uri="{BB962C8B-B14F-4D97-AF65-F5344CB8AC3E}">
        <p14:creationId xmlns:p14="http://schemas.microsoft.com/office/powerpoint/2010/main" val="100986870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5"/>
          </p:nvPr>
        </p:nvSpPr>
        <p:spPr/>
        <p:txBody>
          <a:bodyPr/>
          <a:lstStyle/>
          <a:p>
            <a:fld id="{99D7D4E6-7AB9-4E1C-9083-EC1068895DB8}" type="slidenum">
              <a:rPr lang="fr-CA" smtClean="0"/>
              <a:t>38</a:t>
            </a:fld>
            <a:endParaRPr lang="fr-CA"/>
          </a:p>
        </p:txBody>
      </p:sp>
    </p:spTree>
    <p:extLst>
      <p:ext uri="{BB962C8B-B14F-4D97-AF65-F5344CB8AC3E}">
        <p14:creationId xmlns:p14="http://schemas.microsoft.com/office/powerpoint/2010/main" val="246750044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9D7D4E6-7AB9-4E1C-9083-EC1068895DB8}" type="slidenum">
              <a:rPr lang="fr-CA" smtClean="0"/>
              <a:t>39</a:t>
            </a:fld>
            <a:endParaRPr lang="fr-CA"/>
          </a:p>
        </p:txBody>
      </p:sp>
    </p:spTree>
    <p:extLst>
      <p:ext uri="{BB962C8B-B14F-4D97-AF65-F5344CB8AC3E}">
        <p14:creationId xmlns:p14="http://schemas.microsoft.com/office/powerpoint/2010/main" val="167702643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9D7D4E6-7AB9-4E1C-9083-EC1068895DB8}" type="slidenum">
              <a:rPr lang="fr-CA" smtClean="0"/>
              <a:t>40</a:t>
            </a:fld>
            <a:endParaRPr lang="fr-CA"/>
          </a:p>
        </p:txBody>
      </p:sp>
    </p:spTree>
    <p:extLst>
      <p:ext uri="{BB962C8B-B14F-4D97-AF65-F5344CB8AC3E}">
        <p14:creationId xmlns:p14="http://schemas.microsoft.com/office/powerpoint/2010/main" val="285446310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kern="1200" dirty="0">
              <a:solidFill>
                <a:schemeClr val="tx1"/>
              </a:solidFill>
              <a:effectLst/>
              <a:latin typeface="+mn-lt"/>
              <a:ea typeface="+mn-ea"/>
              <a:cs typeface="+mn-cs"/>
            </a:endParaRPr>
          </a:p>
          <a:p>
            <a:endParaRPr lang="en-US" dirty="0"/>
          </a:p>
          <a:p>
            <a:endParaRPr lang="en-US" dirty="0"/>
          </a:p>
        </p:txBody>
      </p:sp>
      <p:sp>
        <p:nvSpPr>
          <p:cNvPr id="4" name="Slide Number Placeholder 3"/>
          <p:cNvSpPr>
            <a:spLocks noGrp="1"/>
          </p:cNvSpPr>
          <p:nvPr>
            <p:ph type="sldNum" sz="quarter" idx="5"/>
          </p:nvPr>
        </p:nvSpPr>
        <p:spPr/>
        <p:txBody>
          <a:bodyPr/>
          <a:lstStyle/>
          <a:p>
            <a:fld id="{99D7D4E6-7AB9-4E1C-9083-EC1068895DB8}" type="slidenum">
              <a:rPr lang="fr-CA" smtClean="0"/>
              <a:t>41</a:t>
            </a:fld>
            <a:endParaRPr lang="fr-CA"/>
          </a:p>
        </p:txBody>
      </p:sp>
    </p:spTree>
    <p:extLst>
      <p:ext uri="{BB962C8B-B14F-4D97-AF65-F5344CB8AC3E}">
        <p14:creationId xmlns:p14="http://schemas.microsoft.com/office/powerpoint/2010/main" val="203528350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dirty="0"/>
          </a:p>
        </p:txBody>
      </p:sp>
      <p:sp>
        <p:nvSpPr>
          <p:cNvPr id="4" name="Slide Number Placeholder 3"/>
          <p:cNvSpPr>
            <a:spLocks noGrp="1"/>
          </p:cNvSpPr>
          <p:nvPr>
            <p:ph type="sldNum" sz="quarter" idx="5"/>
          </p:nvPr>
        </p:nvSpPr>
        <p:spPr/>
        <p:txBody>
          <a:bodyPr/>
          <a:lstStyle/>
          <a:p>
            <a:fld id="{99D7D4E6-7AB9-4E1C-9083-EC1068895DB8}" type="slidenum">
              <a:rPr lang="fr-CA" smtClean="0"/>
              <a:t>42</a:t>
            </a:fld>
            <a:endParaRPr lang="fr-CA"/>
          </a:p>
        </p:txBody>
      </p:sp>
    </p:spTree>
    <p:extLst>
      <p:ext uri="{BB962C8B-B14F-4D97-AF65-F5344CB8AC3E}">
        <p14:creationId xmlns:p14="http://schemas.microsoft.com/office/powerpoint/2010/main" val="344932707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dirty="0"/>
          </a:p>
        </p:txBody>
      </p:sp>
      <p:sp>
        <p:nvSpPr>
          <p:cNvPr id="4" name="Slide Number Placeholder 3"/>
          <p:cNvSpPr>
            <a:spLocks noGrp="1"/>
          </p:cNvSpPr>
          <p:nvPr>
            <p:ph type="sldNum" sz="quarter" idx="5"/>
          </p:nvPr>
        </p:nvSpPr>
        <p:spPr/>
        <p:txBody>
          <a:bodyPr/>
          <a:lstStyle/>
          <a:p>
            <a:fld id="{16F691C9-EEC1-431E-9F70-1AC81BBB50DD}" type="slidenum">
              <a:rPr lang="en-US" smtClean="0"/>
              <a:t>43</a:t>
            </a:fld>
            <a:endParaRPr lang="en-US"/>
          </a:p>
        </p:txBody>
      </p:sp>
    </p:spTree>
    <p:extLst>
      <p:ext uri="{BB962C8B-B14F-4D97-AF65-F5344CB8AC3E}">
        <p14:creationId xmlns:p14="http://schemas.microsoft.com/office/powerpoint/2010/main" val="328615861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0275" eaLnBrk="1" hangingPunct="1">
              <a:spcBef>
                <a:spcPct val="0"/>
              </a:spcBef>
            </a:pPr>
            <a:endParaRPr lang="fr-CA" dirty="0"/>
          </a:p>
        </p:txBody>
      </p:sp>
      <p:sp>
        <p:nvSpPr>
          <p:cNvPr id="4" name="Slide Number Placeholder 3"/>
          <p:cNvSpPr>
            <a:spLocks noGrp="1"/>
          </p:cNvSpPr>
          <p:nvPr>
            <p:ph type="sldNum" sz="quarter" idx="5"/>
          </p:nvPr>
        </p:nvSpPr>
        <p:spPr/>
        <p:txBody>
          <a:bodyPr/>
          <a:lstStyle/>
          <a:p>
            <a:fld id="{99D7D4E6-7AB9-4E1C-9083-EC1068895DB8}" type="slidenum">
              <a:rPr lang="fr-CA" smtClean="0"/>
              <a:t>44</a:t>
            </a:fld>
            <a:endParaRPr lang="fr-CA"/>
          </a:p>
        </p:txBody>
      </p:sp>
    </p:spTree>
    <p:extLst>
      <p:ext uri="{BB962C8B-B14F-4D97-AF65-F5344CB8AC3E}">
        <p14:creationId xmlns:p14="http://schemas.microsoft.com/office/powerpoint/2010/main" val="148258225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9D7D4E6-7AB9-4E1C-9083-EC1068895DB8}" type="slidenum">
              <a:rPr lang="fr-CA" smtClean="0"/>
              <a:t>45</a:t>
            </a:fld>
            <a:endParaRPr lang="fr-CA"/>
          </a:p>
        </p:txBody>
      </p:sp>
    </p:spTree>
    <p:extLst>
      <p:ext uri="{BB962C8B-B14F-4D97-AF65-F5344CB8AC3E}">
        <p14:creationId xmlns:p14="http://schemas.microsoft.com/office/powerpoint/2010/main" val="62445690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D7D4E6-7AB9-4E1C-9083-EC1068895DB8}" type="slidenum">
              <a:rPr kumimoji="0" lang="fr-CA" sz="14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fr-CA" sz="1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647810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CA" dirty="0"/>
          </a:p>
        </p:txBody>
      </p:sp>
    </p:spTree>
    <p:extLst>
      <p:ext uri="{BB962C8B-B14F-4D97-AF65-F5344CB8AC3E}">
        <p14:creationId xmlns:p14="http://schemas.microsoft.com/office/powerpoint/2010/main" val="24133155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914400" lvl="1" indent="-457200">
              <a:spcAft>
                <a:spcPts val="600"/>
              </a:spcAft>
              <a:buFont typeface="Arial" panose="020B0604020202020204" pitchFamily="34" charset="0"/>
              <a:buChar char="•"/>
            </a:pPr>
            <a:endParaRPr lang="en-US" sz="2400" dirty="0"/>
          </a:p>
        </p:txBody>
      </p:sp>
      <p:sp>
        <p:nvSpPr>
          <p:cNvPr id="4" name="Slide Number Placeholder 3"/>
          <p:cNvSpPr>
            <a:spLocks noGrp="1"/>
          </p:cNvSpPr>
          <p:nvPr>
            <p:ph type="sldNum" sz="quarter" idx="5"/>
          </p:nvPr>
        </p:nvSpPr>
        <p:spPr/>
        <p:txBody>
          <a:bodyPr/>
          <a:lstStyle/>
          <a:p>
            <a:fld id="{99D7D4E6-7AB9-4E1C-9083-EC1068895DB8}" type="slidenum">
              <a:rPr lang="fr-CA" smtClean="0"/>
              <a:t>10</a:t>
            </a:fld>
            <a:endParaRPr lang="fr-CA"/>
          </a:p>
        </p:txBody>
      </p:sp>
    </p:spTree>
    <p:extLst>
      <p:ext uri="{BB962C8B-B14F-4D97-AF65-F5344CB8AC3E}">
        <p14:creationId xmlns:p14="http://schemas.microsoft.com/office/powerpoint/2010/main" val="31416383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99D7D4E6-7AB9-4E1C-9083-EC1068895DB8}" type="slidenum">
              <a:rPr lang="fr-CA" smtClean="0"/>
              <a:t>48</a:t>
            </a:fld>
            <a:endParaRPr lang="fr-CA"/>
          </a:p>
        </p:txBody>
      </p:sp>
    </p:spTree>
    <p:extLst>
      <p:ext uri="{BB962C8B-B14F-4D97-AF65-F5344CB8AC3E}">
        <p14:creationId xmlns:p14="http://schemas.microsoft.com/office/powerpoint/2010/main" val="123315960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Tree>
    <p:extLst>
      <p:ext uri="{BB962C8B-B14F-4D97-AF65-F5344CB8AC3E}">
        <p14:creationId xmlns:p14="http://schemas.microsoft.com/office/powerpoint/2010/main" val="41345528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5"/>
          </p:nvPr>
        </p:nvSpPr>
        <p:spPr/>
        <p:txBody>
          <a:bodyPr/>
          <a:lstStyle/>
          <a:p>
            <a:fld id="{99D7D4E6-7AB9-4E1C-9083-EC1068895DB8}" type="slidenum">
              <a:rPr lang="fr-CA" smtClean="0"/>
              <a:t>11</a:t>
            </a:fld>
            <a:endParaRPr lang="fr-CA"/>
          </a:p>
        </p:txBody>
      </p:sp>
    </p:spTree>
    <p:extLst>
      <p:ext uri="{BB962C8B-B14F-4D97-AF65-F5344CB8AC3E}">
        <p14:creationId xmlns:p14="http://schemas.microsoft.com/office/powerpoint/2010/main" val="26368329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5"/>
          </p:nvPr>
        </p:nvSpPr>
        <p:spPr/>
        <p:txBody>
          <a:bodyPr/>
          <a:lstStyle/>
          <a:p>
            <a:fld id="{99D7D4E6-7AB9-4E1C-9083-EC1068895DB8}" type="slidenum">
              <a:rPr lang="fr-CA" smtClean="0"/>
              <a:t>12</a:t>
            </a:fld>
            <a:endParaRPr lang="fr-CA"/>
          </a:p>
        </p:txBody>
      </p:sp>
    </p:spTree>
    <p:extLst>
      <p:ext uri="{BB962C8B-B14F-4D97-AF65-F5344CB8AC3E}">
        <p14:creationId xmlns:p14="http://schemas.microsoft.com/office/powerpoint/2010/main" val="12105407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1838" y="1200150"/>
            <a:ext cx="5759450" cy="32400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9D7D4E6-7AB9-4E1C-9083-EC1068895DB8}" type="slidenum">
              <a:rPr lang="fr-CA" smtClean="0"/>
              <a:t>13</a:t>
            </a:fld>
            <a:endParaRPr lang="fr-CA"/>
          </a:p>
        </p:txBody>
      </p:sp>
    </p:spTree>
    <p:extLst>
      <p:ext uri="{BB962C8B-B14F-4D97-AF65-F5344CB8AC3E}">
        <p14:creationId xmlns:p14="http://schemas.microsoft.com/office/powerpoint/2010/main" val="26309658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0275" eaLnBrk="1" hangingPunct="1">
              <a:spcBef>
                <a:spcPct val="0"/>
              </a:spcBef>
            </a:pPr>
            <a:endParaRPr lang="fr-CA" dirty="0"/>
          </a:p>
        </p:txBody>
      </p:sp>
      <p:sp>
        <p:nvSpPr>
          <p:cNvPr id="4" name="Slide Number Placeholder 3"/>
          <p:cNvSpPr>
            <a:spLocks noGrp="1"/>
          </p:cNvSpPr>
          <p:nvPr>
            <p:ph type="sldNum" sz="quarter" idx="5"/>
          </p:nvPr>
        </p:nvSpPr>
        <p:spPr/>
        <p:txBody>
          <a:bodyPr/>
          <a:lstStyle/>
          <a:p>
            <a:fld id="{99D7D4E6-7AB9-4E1C-9083-EC1068895DB8}" type="slidenum">
              <a:rPr lang="fr-CA" smtClean="0"/>
              <a:t>14</a:t>
            </a:fld>
            <a:endParaRPr lang="fr-CA"/>
          </a:p>
        </p:txBody>
      </p:sp>
    </p:spTree>
    <p:extLst>
      <p:ext uri="{BB962C8B-B14F-4D97-AF65-F5344CB8AC3E}">
        <p14:creationId xmlns:p14="http://schemas.microsoft.com/office/powerpoint/2010/main" val="7920365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9D7D4E6-7AB9-4E1C-9083-EC1068895DB8}" type="slidenum">
              <a:rPr lang="fr-CA" smtClean="0"/>
              <a:t>16</a:t>
            </a:fld>
            <a:endParaRPr lang="fr-CA"/>
          </a:p>
        </p:txBody>
      </p:sp>
    </p:spTree>
    <p:extLst>
      <p:ext uri="{BB962C8B-B14F-4D97-AF65-F5344CB8AC3E}">
        <p14:creationId xmlns:p14="http://schemas.microsoft.com/office/powerpoint/2010/main" val="167274711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jp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jp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4.jp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5.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5.jp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6.jpeg"/><Relationship Id="rId1" Type="http://schemas.openxmlformats.org/officeDocument/2006/relationships/slideMaster" Target="../slideMasters/slideMaster2.xml"/></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7.jpeg"/><Relationship Id="rId1" Type="http://schemas.openxmlformats.org/officeDocument/2006/relationships/slideMaster" Target="../slideMasters/slideMaster2.xml"/></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Master" Target="../slideMasters/slideMaster2.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8.jpeg"/><Relationship Id="rId1" Type="http://schemas.openxmlformats.org/officeDocument/2006/relationships/slideMaster" Target="../slideMasters/slideMaster2.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2.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2.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2.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Master" Target="../slideMasters/slideMaster2.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6.jp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2.png"/><Relationship Id="rId1" Type="http://schemas.openxmlformats.org/officeDocument/2006/relationships/slideMaster" Target="../slideMasters/slideMaster3.xml"/></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Master" Target="../slideMasters/slideMaster3.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3.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3.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3.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6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5.jpeg"/><Relationship Id="rId1" Type="http://schemas.openxmlformats.org/officeDocument/2006/relationships/slideMaster" Target="../slideMasters/slideMaster3.xml"/></Relationships>
</file>

<file path=ppt/slideLayouts/_rels/slideLayout16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6.jpeg"/><Relationship Id="rId1" Type="http://schemas.openxmlformats.org/officeDocument/2006/relationships/slideMaster" Target="../slideMasters/slideMaster3.xml"/></Relationships>
</file>

<file path=ppt/slideLayouts/_rels/slideLayout16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7.jpe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Master" Target="../slideMasters/slideMaster3.xml"/></Relationships>
</file>

<file path=ppt/slideLayouts/_rels/slideLayout17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8.jpeg"/><Relationship Id="rId1" Type="http://schemas.openxmlformats.org/officeDocument/2006/relationships/slideMaster" Target="../slideMasters/slideMaster3.xml"/></Relationships>
</file>

<file path=ppt/slideLayouts/_rels/slideLayout17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3.xml"/></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3.xml"/></Relationships>
</file>

<file path=ppt/slideLayouts/_rels/slideLayout17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3.xml"/></Relationships>
</file>

<file path=ppt/slideLayouts/_rels/slideLayout17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Master" Target="../slideMasters/slideMaster3.xml"/></Relationships>
</file>

<file path=ppt/slideLayouts/_rels/slideLayout17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3.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Master" Target="../slideMasters/slideMaster3.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1.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Master" Target="../slideMasters/slideMaster3.xml"/></Relationships>
</file>

<file path=ppt/slideLayouts/_rels/slideLayout18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18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2.png"/><Relationship Id="rId1" Type="http://schemas.openxmlformats.org/officeDocument/2006/relationships/slideMaster" Target="../slideMasters/slideMaster3.xml"/></Relationships>
</file>

<file path=ppt/slideLayouts/_rels/slideLayout18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Master" Target="../slideMasters/slideMaster3.xml"/></Relationships>
</file>

<file path=ppt/slideLayouts/_rels/slideLayout18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3.xml"/></Relationships>
</file>

<file path=ppt/slideLayouts/_rels/slideLayout18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8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8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8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9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9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9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9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9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9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9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9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9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0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0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0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0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0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0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0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3.xml"/></Relationships>
</file>

<file path=ppt/slideLayouts/_rels/slideLayout20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3.xml"/></Relationships>
</file>

<file path=ppt/slideLayouts/_rels/slideLayout20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5.jpeg"/><Relationship Id="rId1" Type="http://schemas.openxmlformats.org/officeDocument/2006/relationships/slideMaster" Target="../slideMasters/slideMaster3.xml"/></Relationships>
</file>

<file path=ppt/slideLayouts/_rels/slideLayout2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6.jpeg"/><Relationship Id="rId1" Type="http://schemas.openxmlformats.org/officeDocument/2006/relationships/slideMaster" Target="../slideMasters/slideMaster3.xml"/></Relationships>
</file>

<file path=ppt/slideLayouts/_rels/slideLayout2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7.jpeg"/><Relationship Id="rId1" Type="http://schemas.openxmlformats.org/officeDocument/2006/relationships/slideMaster" Target="../slideMasters/slideMaster3.xml"/></Relationships>
</file>

<file path=ppt/slideLayouts/_rels/slideLayout2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Master" Target="../slideMasters/slideMaster3.xml"/></Relationships>
</file>

<file path=ppt/slideLayouts/_rels/slideLayout2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8.jpeg"/><Relationship Id="rId1" Type="http://schemas.openxmlformats.org/officeDocument/2006/relationships/slideMaster" Target="../slideMasters/slideMaster3.xml"/></Relationships>
</file>

<file path=ppt/slideLayouts/_rels/slideLayout21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3.xml"/></Relationships>
</file>

<file path=ppt/slideLayouts/_rels/slideLayout21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3.xml"/></Relationships>
</file>

<file path=ppt/slideLayouts/_rels/slideLayout21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3.xml"/></Relationships>
</file>

<file path=ppt/slideLayouts/_rels/slideLayout21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Master" Target="../slideMasters/slideMaster3.xml"/></Relationships>
</file>

<file path=ppt/slideLayouts/_rels/slideLayout21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jpg"/><Relationship Id="rId1" Type="http://schemas.openxmlformats.org/officeDocument/2006/relationships/slideMaster" Target="../slideMasters/slideMaster5.xml"/></Relationships>
</file>

<file path=ppt/slideLayouts/_rels/slideLayout23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4.jpg"/><Relationship Id="rId1" Type="http://schemas.openxmlformats.org/officeDocument/2006/relationships/slideMaster" Target="../slideMasters/slideMaster5.xml"/></Relationships>
</file>

<file path=ppt/slideLayouts/_rels/slideLayout23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6.jpg"/><Relationship Id="rId1" Type="http://schemas.openxmlformats.org/officeDocument/2006/relationships/slideMaster" Target="../slideMasters/slideMaster5.xml"/></Relationships>
</file>

<file path=ppt/slideLayouts/_rels/slideLayout23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5.xml"/></Relationships>
</file>

<file path=ppt/slideLayouts/_rels/slideLayout23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8.jpg"/><Relationship Id="rId1" Type="http://schemas.openxmlformats.org/officeDocument/2006/relationships/slideMaster" Target="../slideMasters/slideMaster5.xml"/></Relationships>
</file>

<file path=ppt/slideLayouts/_rels/slideLayout23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23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jpg"/><Relationship Id="rId1" Type="http://schemas.openxmlformats.org/officeDocument/2006/relationships/slideMaster" Target="../slideMasters/slideMaster5.xml"/><Relationship Id="rId4" Type="http://schemas.microsoft.com/office/2007/relationships/hdphoto" Target="../media/hdphoto1.wdp"/></Relationships>
</file>

<file path=ppt/slideLayouts/_rels/slideLayout24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jpg"/><Relationship Id="rId1" Type="http://schemas.openxmlformats.org/officeDocument/2006/relationships/slideMaster" Target="../slideMasters/slideMaster5.xml"/><Relationship Id="rId4" Type="http://schemas.microsoft.com/office/2007/relationships/hdphoto" Target="../media/hdphoto1.wdp"/></Relationships>
</file>

<file path=ppt/slideLayouts/_rels/slideLayout24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4.jpg"/><Relationship Id="rId1" Type="http://schemas.openxmlformats.org/officeDocument/2006/relationships/slideMaster" Target="../slideMasters/slideMaster5.xml"/><Relationship Id="rId4" Type="http://schemas.microsoft.com/office/2007/relationships/hdphoto" Target="../media/hdphoto1.wdp"/></Relationships>
</file>

<file path=ppt/slideLayouts/_rels/slideLayout24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5.jpg"/><Relationship Id="rId1" Type="http://schemas.openxmlformats.org/officeDocument/2006/relationships/slideMaster" Target="../slideMasters/slideMaster5.xml"/><Relationship Id="rId4" Type="http://schemas.microsoft.com/office/2007/relationships/hdphoto" Target="../media/hdphoto1.wdp"/></Relationships>
</file>

<file path=ppt/slideLayouts/_rels/slideLayout24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6.jpg"/><Relationship Id="rId1" Type="http://schemas.openxmlformats.org/officeDocument/2006/relationships/slideMaster" Target="../slideMasters/slideMaster5.xml"/><Relationship Id="rId4" Type="http://schemas.microsoft.com/office/2007/relationships/hdphoto" Target="../media/hdphoto1.wdp"/></Relationships>
</file>

<file path=ppt/slideLayouts/_rels/slideLayout24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26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26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26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27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Master" Target="../slideMasters/slideMaster5.xml"/><Relationship Id="rId4" Type="http://schemas.openxmlformats.org/officeDocument/2006/relationships/image" Target="../media/image40.svg"/></Relationships>
</file>

<file path=ppt/slideLayouts/_rels/slideLayout275.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Master" Target="../slideMasters/slideMaster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5.xml"/></Relationships>
</file>

<file path=ppt/slideLayouts/_rels/slideLayout27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5.jpeg"/><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6.jpeg"/><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7.jpeg"/><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8.jpe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Couverture_0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descr="Cliquez pour ajouter un titre">
            <a:extLst>
              <a:ext uri="{FF2B5EF4-FFF2-40B4-BE49-F238E27FC236}">
                <a16:creationId xmlns:a16="http://schemas.microsoft.com/office/drawing/2014/main" id="{9FA8103B-3183-46A3-9BC6-3C0042225A13}"/>
              </a:ext>
              <a:ext uri="{C183D7F6-B498-43B3-948B-1728B52AA6E4}">
                <adec:decorative xmlns:adec="http://schemas.microsoft.com/office/drawing/2017/decorative" val="0"/>
              </a:ext>
            </a:extLst>
          </p:cNvPr>
          <p:cNvSpPr>
            <a:spLocks noGrp="1"/>
          </p:cNvSpPr>
          <p:nvPr>
            <p:ph type="ctrTitle" hasCustomPrompt="1"/>
          </p:nvPr>
        </p:nvSpPr>
        <p:spPr>
          <a:xfrm>
            <a:off x="264000" y="264001"/>
            <a:ext cx="6736917" cy="2942801"/>
          </a:xfrm>
        </p:spPr>
        <p:txBody>
          <a:bodyPr anchor="b">
            <a:normAutofit/>
          </a:bodyPr>
          <a:lstStyle>
            <a:lvl1pPr algn="l">
              <a:lnSpc>
                <a:spcPct val="90000"/>
              </a:lnSpc>
              <a:defRPr sz="6000"/>
            </a:lvl1pPr>
          </a:lstStyle>
          <a:p>
            <a:r>
              <a:rPr lang="fr-CA" noProof="0" dirty="0"/>
              <a:t>Cliquez pour ajouter titre</a:t>
            </a:r>
          </a:p>
        </p:txBody>
      </p:sp>
      <p:sp>
        <p:nvSpPr>
          <p:cNvPr id="3" name="Sous-titre 2" descr="Cliquez pour ajouter un sous-titre">
            <a:extLst>
              <a:ext uri="{FF2B5EF4-FFF2-40B4-BE49-F238E27FC236}">
                <a16:creationId xmlns:a16="http://schemas.microsoft.com/office/drawing/2014/main" id="{E8A7E5DE-4856-48EF-9B92-F86CC605110C}"/>
              </a:ext>
            </a:extLst>
          </p:cNvPr>
          <p:cNvSpPr>
            <a:spLocks noGrp="1"/>
          </p:cNvSpPr>
          <p:nvPr>
            <p:ph type="subTitle" idx="1" hasCustomPrompt="1"/>
          </p:nvPr>
        </p:nvSpPr>
        <p:spPr>
          <a:xfrm>
            <a:off x="264000" y="3253395"/>
            <a:ext cx="6736917" cy="1110051"/>
          </a:xfrm>
        </p:spPr>
        <p:txBody>
          <a:bodyPr lIns="108000"/>
          <a:lstStyle>
            <a:lvl1pPr marL="0" indent="0" algn="l">
              <a:lnSpc>
                <a:spcPct val="100000"/>
              </a:lnSpc>
              <a:spcBef>
                <a:spcPts val="0"/>
              </a:spcBef>
              <a:buNone/>
              <a:defRPr sz="2400" b="1">
                <a:solidFill>
                  <a:schemeClr val="accent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fr-CA" noProof="0" dirty="0"/>
              <a:t>Cliquez pour ajouter un sous-titre</a:t>
            </a:r>
          </a:p>
        </p:txBody>
      </p:sp>
      <p:sp>
        <p:nvSpPr>
          <p:cNvPr id="8" name="Espace réservé du texte 4" descr="Nom, titre">
            <a:extLst>
              <a:ext uri="{FF2B5EF4-FFF2-40B4-BE49-F238E27FC236}">
                <a16:creationId xmlns:a16="http://schemas.microsoft.com/office/drawing/2014/main" id="{E846649B-7D28-4126-B1AF-EA412ACA34B7}"/>
              </a:ext>
            </a:extLst>
          </p:cNvPr>
          <p:cNvSpPr>
            <a:spLocks noGrp="1"/>
          </p:cNvSpPr>
          <p:nvPr>
            <p:ph type="body" sz="quarter" idx="10" hasCustomPrompt="1"/>
          </p:nvPr>
        </p:nvSpPr>
        <p:spPr>
          <a:xfrm>
            <a:off x="264000" y="4410040"/>
            <a:ext cx="6736917" cy="614547"/>
          </a:xfrm>
        </p:spPr>
        <p:txBody>
          <a:bodyPr wrap="square" lIns="108000" bIns="0" anchor="b">
            <a:normAutofit/>
          </a:bodyPr>
          <a:lstStyle>
            <a:lvl1pPr marL="0" indent="0">
              <a:lnSpc>
                <a:spcPct val="100000"/>
              </a:lnSpc>
              <a:spcBef>
                <a:spcPts val="0"/>
              </a:spcBef>
              <a:buFontTx/>
              <a:buNone/>
              <a:defRPr sz="1867">
                <a:solidFill>
                  <a:schemeClr val="accent1"/>
                </a:solidFill>
              </a:defRPr>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lang="fr-CA" noProof="0" dirty="0"/>
              <a:t>Nom, titre</a:t>
            </a:r>
          </a:p>
        </p:txBody>
      </p:sp>
      <p:sp>
        <p:nvSpPr>
          <p:cNvPr id="9" name="Espace réservé du texte 6" descr="Date">
            <a:extLst>
              <a:ext uri="{FF2B5EF4-FFF2-40B4-BE49-F238E27FC236}">
                <a16:creationId xmlns:a16="http://schemas.microsoft.com/office/drawing/2014/main" id="{1BAE5D3C-743D-4F5A-99DB-74A890C53B35}"/>
              </a:ext>
            </a:extLst>
          </p:cNvPr>
          <p:cNvSpPr>
            <a:spLocks noGrp="1"/>
          </p:cNvSpPr>
          <p:nvPr>
            <p:ph type="body" sz="quarter" idx="11" hasCustomPrompt="1"/>
          </p:nvPr>
        </p:nvSpPr>
        <p:spPr>
          <a:xfrm>
            <a:off x="264000" y="5071181"/>
            <a:ext cx="6736917" cy="289807"/>
          </a:xfrm>
        </p:spPr>
        <p:txBody>
          <a:bodyPr wrap="square" lIns="108000">
            <a:normAutofit/>
          </a:bodyPr>
          <a:lstStyle>
            <a:lvl1pPr marL="0" indent="0">
              <a:lnSpc>
                <a:spcPct val="100000"/>
              </a:lnSpc>
              <a:spcBef>
                <a:spcPts val="0"/>
              </a:spcBef>
              <a:buFontTx/>
              <a:buNone/>
              <a:defRPr sz="1600">
                <a:solidFill>
                  <a:schemeClr val="accent1"/>
                </a:solidFill>
              </a:defRPr>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lang="fr-CA" noProof="0" dirty="0"/>
              <a:t>Date</a:t>
            </a: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10764" t="15096" r="11205" b="28296"/>
          <a:stretch/>
        </p:blipFill>
        <p:spPr>
          <a:xfrm>
            <a:off x="380395" y="5860538"/>
            <a:ext cx="2688299" cy="695249"/>
          </a:xfrm>
          <a:prstGeom prst="rect">
            <a:avLst/>
          </a:prstGeom>
        </p:spPr>
      </p:pic>
      <p:sp>
        <p:nvSpPr>
          <p:cNvPr id="4" name="Footer Placeholder 3"/>
          <p:cNvSpPr>
            <a:spLocks noGrp="1"/>
          </p:cNvSpPr>
          <p:nvPr>
            <p:ph type="ftr" sz="quarter" idx="12"/>
          </p:nvPr>
        </p:nvSpPr>
        <p:spPr/>
        <p:txBody>
          <a:bodyPr/>
          <a:lstStyle/>
          <a:p>
            <a:r>
              <a:rPr lang="fr-CA"/>
              <a:t>Document confidentiel ou à usage interne seulement.</a:t>
            </a:r>
            <a:endParaRPr lang="fr-CA" dirty="0"/>
          </a:p>
        </p:txBody>
      </p:sp>
    </p:spTree>
    <p:extLst>
      <p:ext uri="{BB962C8B-B14F-4D97-AF65-F5344CB8AC3E}">
        <p14:creationId xmlns:p14="http://schemas.microsoft.com/office/powerpoint/2010/main" val="592839964"/>
      </p:ext>
    </p:extLst>
  </p:cSld>
  <p:clrMapOvr>
    <a:masterClrMapping/>
  </p:clrMapOvr>
  <p:hf hd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ntercalaire_01">
    <p:bg>
      <p:bgPr>
        <a:blipFill dpi="0" rotWithShape="1">
          <a:blip r:embed="rId2">
            <a:lum/>
          </a:blip>
          <a:srcRect/>
          <a:stretch>
            <a:fillRect l="50000"/>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54F46B2-9D30-4471-8CA0-9BFAD25D168F}"/>
              </a:ext>
            </a:extLst>
          </p:cNvPr>
          <p:cNvSpPr/>
          <p:nvPr/>
        </p:nvSpPr>
        <p:spPr>
          <a:xfrm>
            <a:off x="0" y="0"/>
            <a:ext cx="6120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800" noProof="0" dirty="0"/>
          </a:p>
        </p:txBody>
      </p:sp>
      <p:sp>
        <p:nvSpPr>
          <p:cNvPr id="2" name="Titre 1" descr="Cliquez pour ajouter un titre de section">
            <a:extLst>
              <a:ext uri="{FF2B5EF4-FFF2-40B4-BE49-F238E27FC236}">
                <a16:creationId xmlns:a16="http://schemas.microsoft.com/office/drawing/2014/main" id="{9FA8103B-3183-46A3-9BC6-3C0042225A13}"/>
              </a:ext>
              <a:ext uri="{C183D7F6-B498-43B3-948B-1728B52AA6E4}">
                <adec:decorative xmlns:adec="http://schemas.microsoft.com/office/drawing/2017/decorative" val="0"/>
              </a:ext>
            </a:extLst>
          </p:cNvPr>
          <p:cNvSpPr>
            <a:spLocks noGrp="1"/>
          </p:cNvSpPr>
          <p:nvPr>
            <p:ph type="ctrTitle" hasCustomPrompt="1"/>
          </p:nvPr>
        </p:nvSpPr>
        <p:spPr>
          <a:xfrm>
            <a:off x="264000" y="264001"/>
            <a:ext cx="5592000" cy="2850143"/>
          </a:xfrm>
        </p:spPr>
        <p:txBody>
          <a:bodyPr anchor="b">
            <a:normAutofit/>
          </a:bodyPr>
          <a:lstStyle>
            <a:lvl1pPr algn="l">
              <a:lnSpc>
                <a:spcPct val="90000"/>
              </a:lnSpc>
              <a:defRPr sz="4800">
                <a:solidFill>
                  <a:schemeClr val="bg2"/>
                </a:solidFill>
              </a:defRPr>
            </a:lvl1pPr>
          </a:lstStyle>
          <a:p>
            <a:r>
              <a:rPr lang="fr-CA" noProof="0" dirty="0"/>
              <a:t>Cliquez pour ajouter un titre de section</a:t>
            </a:r>
          </a:p>
        </p:txBody>
      </p:sp>
      <p:sp>
        <p:nvSpPr>
          <p:cNvPr id="3" name="Sous-titre 2" descr="Cliquez pour ajouter un sous-titre">
            <a:extLst>
              <a:ext uri="{FF2B5EF4-FFF2-40B4-BE49-F238E27FC236}">
                <a16:creationId xmlns:a16="http://schemas.microsoft.com/office/drawing/2014/main" id="{E8A7E5DE-4856-48EF-9B92-F86CC605110C}"/>
              </a:ext>
            </a:extLst>
          </p:cNvPr>
          <p:cNvSpPr>
            <a:spLocks noGrp="1"/>
          </p:cNvSpPr>
          <p:nvPr>
            <p:ph type="subTitle" idx="1" hasCustomPrompt="1"/>
          </p:nvPr>
        </p:nvSpPr>
        <p:spPr>
          <a:xfrm>
            <a:off x="264000" y="3236979"/>
            <a:ext cx="5592000" cy="2684851"/>
          </a:xfrm>
        </p:spPr>
        <p:txBody>
          <a:bodyPr lIns="108000"/>
          <a:lstStyle>
            <a:lvl1pPr marL="0" indent="0" algn="l">
              <a:lnSpc>
                <a:spcPct val="100000"/>
              </a:lnSpc>
              <a:spcBef>
                <a:spcPts val="0"/>
              </a:spcBef>
              <a:buNone/>
              <a:defRPr sz="2400" b="1">
                <a:solidFill>
                  <a:schemeClr val="bg2"/>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fr-CA" noProof="0" dirty="0"/>
              <a:t>Cliquez pour ajouter un sous-titre</a:t>
            </a:r>
          </a:p>
        </p:txBody>
      </p:sp>
      <p:pic>
        <p:nvPicPr>
          <p:cNvPr id="6" name="logo_beneva_violet_small.png" descr="logo_beneva_violet_small.png">
            <a:extLst>
              <a:ext uri="{FF2B5EF4-FFF2-40B4-BE49-F238E27FC236}">
                <a16:creationId xmlns:a16="http://schemas.microsoft.com/office/drawing/2014/main" id="{7DE1FF15-E31E-4D3C-96B7-922D700B1008}"/>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100000"/>
                    </a14:imgEffect>
                  </a14:imgLayer>
                </a14:imgProps>
              </a:ext>
            </a:extLst>
          </a:blip>
          <a:stretch>
            <a:fillRect/>
          </a:stretch>
        </p:blipFill>
        <p:spPr>
          <a:xfrm>
            <a:off x="412801" y="6388800"/>
            <a:ext cx="901700" cy="208203"/>
          </a:xfrm>
          <a:prstGeom prst="rect">
            <a:avLst/>
          </a:prstGeom>
          <a:ln w="12700">
            <a:miter lim="400000"/>
          </a:ln>
        </p:spPr>
      </p:pic>
      <p:sp>
        <p:nvSpPr>
          <p:cNvPr id="5" name="Slide Number Placeholder 4"/>
          <p:cNvSpPr>
            <a:spLocks noGrp="1"/>
          </p:cNvSpPr>
          <p:nvPr>
            <p:ph type="sldNum" sz="quarter" idx="10"/>
          </p:nvPr>
        </p:nvSpPr>
        <p:spPr/>
        <p:txBody>
          <a:bodyPr/>
          <a:lstStyle/>
          <a:p>
            <a:fld id="{2D2B9FD4-22D1-4784-BC8D-82D569BBB95D}" type="slidenum">
              <a:rPr lang="fr-CA" smtClean="0"/>
              <a:pPr/>
              <a:t>‹N°›</a:t>
            </a:fld>
            <a:endParaRPr lang="fr-CA"/>
          </a:p>
        </p:txBody>
      </p:sp>
      <p:sp>
        <p:nvSpPr>
          <p:cNvPr id="8" name="Footer Placeholder 7"/>
          <p:cNvSpPr>
            <a:spLocks noGrp="1"/>
          </p:cNvSpPr>
          <p:nvPr>
            <p:ph type="ftr" sz="quarter" idx="11"/>
          </p:nvPr>
        </p:nvSpPr>
        <p:spPr/>
        <p:txBody>
          <a:bodyPr/>
          <a:lstStyle/>
          <a:p>
            <a:r>
              <a:rPr lang="fr-CA" dirty="0">
                <a:solidFill>
                  <a:schemeClr val="bg1"/>
                </a:solidFill>
              </a:rPr>
              <a:t>Document confidentiel ou à</a:t>
            </a:r>
            <a:r>
              <a:rPr lang="fr-CA" dirty="0"/>
              <a:t> usage interne seulement.</a:t>
            </a:r>
          </a:p>
        </p:txBody>
      </p:sp>
    </p:spTree>
    <p:extLst>
      <p:ext uri="{BB962C8B-B14F-4D97-AF65-F5344CB8AC3E}">
        <p14:creationId xmlns:p14="http://schemas.microsoft.com/office/powerpoint/2010/main" val="2388405591"/>
      </p:ext>
    </p:extLst>
  </p:cSld>
  <p:clrMapOvr>
    <a:masterClrMapping/>
  </p:clrMapOvr>
  <p:hf hdr="0" dt="0"/>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Title, text and Chart">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E4691EE3-52B0-4EE2-8998-8D895D383499}"/>
              </a:ext>
            </a:extLst>
          </p:cNvPr>
          <p:cNvSpPr>
            <a:spLocks noGrp="1"/>
          </p:cNvSpPr>
          <p:nvPr>
            <p:ph idx="1"/>
          </p:nvPr>
        </p:nvSpPr>
        <p:spPr>
          <a:xfrm>
            <a:off x="342901" y="800100"/>
            <a:ext cx="4170151" cy="5600701"/>
          </a:xfrm>
          <a:solidFill>
            <a:schemeClr val="bg2"/>
          </a:solidFill>
        </p:spPr>
        <p:txBody>
          <a:bodyPr lIns="91440" bIns="173736" anchor="b"/>
          <a:lstStyle>
            <a:lvl1pPr marL="0" indent="0">
              <a:lnSpc>
                <a:spcPct val="100000"/>
              </a:lnSpc>
              <a:spcBef>
                <a:spcPts val="0"/>
              </a:spcBef>
              <a:buNone/>
              <a:defRPr sz="3200" spc="-150" baseline="0">
                <a:latin typeface="+mj-lt"/>
              </a:defRPr>
            </a:lvl1pPr>
            <a:lvl2pPr marL="0" indent="0">
              <a:lnSpc>
                <a:spcPct val="100000"/>
              </a:lnSpc>
              <a:buNone/>
              <a:defRPr sz="2000"/>
            </a:lvl2pPr>
            <a:lvl3pPr marL="0" indent="0">
              <a:lnSpc>
                <a:spcPct val="100000"/>
              </a:lnSpc>
              <a:buNone/>
              <a:defRPr sz="1800"/>
            </a:lvl3pPr>
            <a:lvl4pPr marL="0" indent="0">
              <a:buNone/>
              <a:defRPr/>
            </a:lvl4pPr>
            <a:lvl5pPr marL="0" indent="0">
              <a:buNone/>
              <a:defRPr/>
            </a:lvl5pPr>
          </a:lstStyle>
          <a:p>
            <a:pPr lvl="0"/>
            <a:r>
              <a:rPr lang="fr-FR"/>
              <a:t>Modifiez les styles du texte du masque</a:t>
            </a:r>
          </a:p>
          <a:p>
            <a:pPr lvl="1"/>
            <a:r>
              <a:rPr lang="fr-FR"/>
              <a:t>Deuxième niveau</a:t>
            </a:r>
          </a:p>
          <a:p>
            <a:pPr lvl="2"/>
            <a:r>
              <a:rPr lang="fr-FR"/>
              <a:t>Troisième niveau</a:t>
            </a:r>
          </a:p>
        </p:txBody>
      </p:sp>
      <p:sp>
        <p:nvSpPr>
          <p:cNvPr id="4" name="Espace réservé de la date 3">
            <a:extLst>
              <a:ext uri="{FF2B5EF4-FFF2-40B4-BE49-F238E27FC236}">
                <a16:creationId xmlns:a16="http://schemas.microsoft.com/office/drawing/2014/main" id="{CF1473A3-A992-480D-9481-1443209D6D90}"/>
              </a:ext>
            </a:extLst>
          </p:cNvPr>
          <p:cNvSpPr>
            <a:spLocks noGrp="1"/>
          </p:cNvSpPr>
          <p:nvPr>
            <p:ph type="dt" sz="half" idx="10"/>
          </p:nvPr>
        </p:nvSpPr>
        <p:spPr/>
        <p:txBody>
          <a:bodyPr/>
          <a:lstStyle/>
          <a:p>
            <a:r>
              <a:rPr lang="fr-FR"/>
              <a:t>2017-12-05</a:t>
            </a:r>
            <a:endParaRPr lang="fr-CA"/>
          </a:p>
        </p:txBody>
      </p:sp>
      <p:sp>
        <p:nvSpPr>
          <p:cNvPr id="5" name="Espace réservé du pied de page 4">
            <a:extLst>
              <a:ext uri="{FF2B5EF4-FFF2-40B4-BE49-F238E27FC236}">
                <a16:creationId xmlns:a16="http://schemas.microsoft.com/office/drawing/2014/main" id="{F8424086-1290-4A55-9267-2ABBD2EDC3C5}"/>
              </a:ext>
            </a:extLst>
          </p:cNvPr>
          <p:cNvSpPr>
            <a:spLocks noGrp="1"/>
          </p:cNvSpPr>
          <p:nvPr>
            <p:ph type="ftr" sz="quarter" idx="11"/>
          </p:nvPr>
        </p:nvSpPr>
        <p:spPr/>
        <p:txBody>
          <a:bodyPr/>
          <a:lstStyle/>
          <a:p>
            <a:r>
              <a:rPr lang="en-US"/>
              <a:t>2020 Individual Insurance B2B Marketing Action Plan</a:t>
            </a:r>
            <a:endParaRPr lang="fr-CA"/>
          </a:p>
        </p:txBody>
      </p:sp>
      <p:sp>
        <p:nvSpPr>
          <p:cNvPr id="6" name="Espace réservé du numéro de diapositive 5">
            <a:extLst>
              <a:ext uri="{FF2B5EF4-FFF2-40B4-BE49-F238E27FC236}">
                <a16:creationId xmlns:a16="http://schemas.microsoft.com/office/drawing/2014/main" id="{C25AC5D6-CE73-4945-A91D-FEDD3B0A7496}"/>
              </a:ext>
            </a:extLst>
          </p:cNvPr>
          <p:cNvSpPr>
            <a:spLocks noGrp="1"/>
          </p:cNvSpPr>
          <p:nvPr>
            <p:ph type="sldNum" sz="quarter" idx="12"/>
          </p:nvPr>
        </p:nvSpPr>
        <p:spPr/>
        <p:txBody>
          <a:bodyPr/>
          <a:lstStyle/>
          <a:p>
            <a:fld id="{2D2B9FD4-22D1-4784-BC8D-82D569BBB95D}" type="slidenum">
              <a:rPr lang="fr-CA" smtClean="0"/>
              <a:t>‹N°›</a:t>
            </a:fld>
            <a:endParaRPr lang="fr-CA"/>
          </a:p>
        </p:txBody>
      </p:sp>
      <p:sp>
        <p:nvSpPr>
          <p:cNvPr id="17" name="Espace réservé du graphique 16">
            <a:extLst>
              <a:ext uri="{FF2B5EF4-FFF2-40B4-BE49-F238E27FC236}">
                <a16:creationId xmlns:a16="http://schemas.microsoft.com/office/drawing/2014/main" id="{7DF6BE94-6AE8-4D82-B633-D80277377F92}"/>
              </a:ext>
            </a:extLst>
          </p:cNvPr>
          <p:cNvSpPr>
            <a:spLocks noGrp="1"/>
          </p:cNvSpPr>
          <p:nvPr>
            <p:ph type="chart" sz="quarter" idx="13"/>
          </p:nvPr>
        </p:nvSpPr>
        <p:spPr>
          <a:xfrm>
            <a:off x="4634191" y="2045547"/>
            <a:ext cx="7348631" cy="4273975"/>
          </a:xfrm>
        </p:spPr>
        <p:txBody>
          <a:bodyPr tIns="1371600">
            <a:normAutofit/>
          </a:bodyPr>
          <a:lstStyle>
            <a:lvl1pPr marL="0" indent="0" algn="ctr">
              <a:buNone/>
              <a:defRPr sz="1800"/>
            </a:lvl1pPr>
          </a:lstStyle>
          <a:p>
            <a:r>
              <a:rPr lang="fr-FR"/>
              <a:t>Cliquez sur l'icône pour ajouter un graphique</a:t>
            </a:r>
            <a:endParaRPr lang="fr-CA"/>
          </a:p>
        </p:txBody>
      </p:sp>
      <p:pic>
        <p:nvPicPr>
          <p:cNvPr id="8" name="Logo SSQ insurance GREEN 0-105-78">
            <a:extLst>
              <a:ext uri="{FF2B5EF4-FFF2-40B4-BE49-F238E27FC236}">
                <a16:creationId xmlns:a16="http://schemas.microsoft.com/office/drawing/2014/main" id="{74B76DC6-F647-42EC-8716-43478200235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40402" y="345471"/>
            <a:ext cx="914400" cy="476990"/>
          </a:xfrm>
          <a:prstGeom prst="rect">
            <a:avLst/>
          </a:prstGeom>
        </p:spPr>
      </p:pic>
    </p:spTree>
    <p:extLst>
      <p:ext uri="{BB962C8B-B14F-4D97-AF65-F5344CB8AC3E}">
        <p14:creationId xmlns:p14="http://schemas.microsoft.com/office/powerpoint/2010/main" val="1950839807"/>
      </p:ext>
    </p:extLst>
  </p:cSld>
  <p:clrMapOvr>
    <a:masterClrMapping/>
  </p:clrMapOvr>
  <p:extLst>
    <p:ext uri="{DCECCB84-F9BA-43D5-87BE-67443E8EF086}">
      <p15:sldGuideLst xmlns:p15="http://schemas.microsoft.com/office/powerpoint/2012/main">
        <p15:guide id="1" orient="horz" pos="3888">
          <p15:clr>
            <a:srgbClr val="FBAE4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itre 02">
    <p:bg>
      <p:bgPr>
        <a:solidFill>
          <a:schemeClr val="bg1"/>
        </a:solidFill>
        <a:effectLst/>
      </p:bgPr>
    </p:bg>
    <p:spTree>
      <p:nvGrpSpPr>
        <p:cNvPr id="1" name=""/>
        <p:cNvGrpSpPr/>
        <p:nvPr/>
      </p:nvGrpSpPr>
      <p:grpSpPr>
        <a:xfrm>
          <a:off x="0" y="0"/>
          <a:ext cx="0" cy="0"/>
          <a:chOff x="0" y="0"/>
          <a:chExt cx="0" cy="0"/>
        </a:xfrm>
      </p:grpSpPr>
      <p:pic>
        <p:nvPicPr>
          <p:cNvPr id="4" name="img_beneva_wave_position-2.png" descr="img_beneva_wave_position-2.png">
            <a:extLst>
              <a:ext uri="{FF2B5EF4-FFF2-40B4-BE49-F238E27FC236}">
                <a16:creationId xmlns:a16="http://schemas.microsoft.com/office/drawing/2014/main" id="{8BB54397-04BC-41A1-B0AD-148F3FE7921B}"/>
              </a:ext>
            </a:extLst>
          </p:cNvPr>
          <p:cNvPicPr>
            <a:picLocks noChangeAspect="1"/>
          </p:cNvPicPr>
          <p:nvPr userDrawn="1"/>
        </p:nvPicPr>
        <p:blipFill>
          <a:blip r:embed="rId2"/>
          <a:stretch>
            <a:fillRect/>
          </a:stretch>
        </p:blipFill>
        <p:spPr>
          <a:xfrm>
            <a:off x="0" y="0"/>
            <a:ext cx="12192000" cy="6858000"/>
          </a:xfrm>
          <a:prstGeom prst="rect">
            <a:avLst/>
          </a:prstGeom>
          <a:ln w="12700">
            <a:miter lim="400000"/>
          </a:ln>
        </p:spPr>
      </p:pic>
      <p:pic>
        <p:nvPicPr>
          <p:cNvPr id="2" name="logo_beneva_beige_l.png" descr="logo_beneva_beige_l.png">
            <a:extLst>
              <a:ext uri="{FF2B5EF4-FFF2-40B4-BE49-F238E27FC236}">
                <a16:creationId xmlns:a16="http://schemas.microsoft.com/office/drawing/2014/main" id="{273E75DB-45D0-4444-A201-ED8955C80CFC}"/>
              </a:ext>
            </a:extLst>
          </p:cNvPr>
          <p:cNvPicPr>
            <a:picLocks noChangeAspect="1"/>
          </p:cNvPicPr>
          <p:nvPr userDrawn="1"/>
        </p:nvPicPr>
        <p:blipFill>
          <a:blip r:embed="rId3"/>
          <a:stretch>
            <a:fillRect/>
          </a:stretch>
        </p:blipFill>
        <p:spPr>
          <a:xfrm>
            <a:off x="378000" y="5910307"/>
            <a:ext cx="2442238" cy="561138"/>
          </a:xfrm>
          <a:prstGeom prst="rect">
            <a:avLst/>
          </a:prstGeom>
          <a:ln w="12700">
            <a:miter lim="400000"/>
          </a:ln>
        </p:spPr>
      </p:pic>
      <p:sp>
        <p:nvSpPr>
          <p:cNvPr id="3" name="Titre 2">
            <a:extLst>
              <a:ext uri="{FF2B5EF4-FFF2-40B4-BE49-F238E27FC236}">
                <a16:creationId xmlns:a16="http://schemas.microsoft.com/office/drawing/2014/main" id="{DB1BDFBB-6C4F-4739-85F8-633F8B651779}"/>
              </a:ext>
            </a:extLst>
          </p:cNvPr>
          <p:cNvSpPr>
            <a:spLocks noGrp="1"/>
          </p:cNvSpPr>
          <p:nvPr>
            <p:ph type="title" hasCustomPrompt="1"/>
          </p:nvPr>
        </p:nvSpPr>
        <p:spPr>
          <a:xfrm>
            <a:off x="387000" y="387000"/>
            <a:ext cx="7413172" cy="2574018"/>
          </a:xfrm>
          <a:prstGeom prst="rect">
            <a:avLst/>
          </a:prstGeom>
        </p:spPr>
        <p:txBody>
          <a:bodyPr lIns="0" tIns="0" rIns="0" bIns="0"/>
          <a:lstStyle>
            <a:lvl1pPr>
              <a:lnSpc>
                <a:spcPts val="8500"/>
              </a:lnSpc>
              <a:defRPr sz="9000" b="1">
                <a:solidFill>
                  <a:srgbClr val="F0F0EF"/>
                </a:solidFill>
              </a:defRPr>
            </a:lvl1pPr>
          </a:lstStyle>
          <a:p>
            <a:r>
              <a:rPr lang="fr-FR"/>
              <a:t>Titre </a:t>
            </a:r>
            <a:r>
              <a:rPr lang="fr-FR" err="1"/>
              <a:t>lorem</a:t>
            </a:r>
            <a:r>
              <a:rPr lang="fr-FR"/>
              <a:t> ipsum </a:t>
            </a:r>
            <a:r>
              <a:rPr lang="fr-FR" err="1"/>
              <a:t>dolor</a:t>
            </a:r>
            <a:endParaRPr lang="fr-CA"/>
          </a:p>
        </p:txBody>
      </p:sp>
    </p:spTree>
    <p:extLst>
      <p:ext uri="{BB962C8B-B14F-4D97-AF65-F5344CB8AC3E}">
        <p14:creationId xmlns:p14="http://schemas.microsoft.com/office/powerpoint/2010/main" val="611906962"/>
      </p:ext>
    </p:extLst>
  </p:cSld>
  <p:clrMapOvr>
    <a:masterClrMapping/>
  </p:clrMapOvr>
  <p:transition spd="med"/>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itre 03">
    <p:bg>
      <p:bgPr>
        <a:solidFill>
          <a:schemeClr val="bg1"/>
        </a:solidFill>
        <a:effectLst/>
      </p:bgPr>
    </p:bg>
    <p:spTree>
      <p:nvGrpSpPr>
        <p:cNvPr id="1" name=""/>
        <p:cNvGrpSpPr/>
        <p:nvPr/>
      </p:nvGrpSpPr>
      <p:grpSpPr>
        <a:xfrm>
          <a:off x="0" y="0"/>
          <a:ext cx="0" cy="0"/>
          <a:chOff x="0" y="0"/>
          <a:chExt cx="0" cy="0"/>
        </a:xfrm>
      </p:grpSpPr>
      <p:pic>
        <p:nvPicPr>
          <p:cNvPr id="5" name="img_beneva_wave_position-3.png" descr="img_beneva_wave_position-3.png">
            <a:extLst>
              <a:ext uri="{FF2B5EF4-FFF2-40B4-BE49-F238E27FC236}">
                <a16:creationId xmlns:a16="http://schemas.microsoft.com/office/drawing/2014/main" id="{3288C329-AA87-4CE3-A425-5FF6A66BE615}"/>
              </a:ext>
            </a:extLst>
          </p:cNvPr>
          <p:cNvPicPr>
            <a:picLocks noChangeAspect="1"/>
          </p:cNvPicPr>
          <p:nvPr userDrawn="1"/>
        </p:nvPicPr>
        <p:blipFill>
          <a:blip r:embed="rId2"/>
          <a:stretch>
            <a:fillRect/>
          </a:stretch>
        </p:blipFill>
        <p:spPr>
          <a:xfrm>
            <a:off x="0" y="0"/>
            <a:ext cx="12192000" cy="6858000"/>
          </a:xfrm>
          <a:prstGeom prst="rect">
            <a:avLst/>
          </a:prstGeom>
          <a:ln w="12700">
            <a:miter lim="400000"/>
          </a:ln>
        </p:spPr>
      </p:pic>
      <p:pic>
        <p:nvPicPr>
          <p:cNvPr id="2" name="logo_beneva_beige_l.png" descr="logo_beneva_beige_l.png">
            <a:extLst>
              <a:ext uri="{FF2B5EF4-FFF2-40B4-BE49-F238E27FC236}">
                <a16:creationId xmlns:a16="http://schemas.microsoft.com/office/drawing/2014/main" id="{273E75DB-45D0-4444-A201-ED8955C80CFC}"/>
              </a:ext>
            </a:extLst>
          </p:cNvPr>
          <p:cNvPicPr>
            <a:picLocks noChangeAspect="1"/>
          </p:cNvPicPr>
          <p:nvPr userDrawn="1"/>
        </p:nvPicPr>
        <p:blipFill>
          <a:blip r:embed="rId3"/>
          <a:stretch>
            <a:fillRect/>
          </a:stretch>
        </p:blipFill>
        <p:spPr>
          <a:xfrm>
            <a:off x="378000" y="5910307"/>
            <a:ext cx="2442238" cy="561138"/>
          </a:xfrm>
          <a:prstGeom prst="rect">
            <a:avLst/>
          </a:prstGeom>
          <a:ln w="12700">
            <a:miter lim="400000"/>
          </a:ln>
        </p:spPr>
      </p:pic>
      <p:sp>
        <p:nvSpPr>
          <p:cNvPr id="8" name="Titre 7">
            <a:extLst>
              <a:ext uri="{FF2B5EF4-FFF2-40B4-BE49-F238E27FC236}">
                <a16:creationId xmlns:a16="http://schemas.microsoft.com/office/drawing/2014/main" id="{BD10DB37-D97A-46A9-8BCF-651A5E8D9E35}"/>
              </a:ext>
            </a:extLst>
          </p:cNvPr>
          <p:cNvSpPr>
            <a:spLocks noGrp="1"/>
          </p:cNvSpPr>
          <p:nvPr>
            <p:ph type="title" hasCustomPrompt="1"/>
          </p:nvPr>
        </p:nvSpPr>
        <p:spPr>
          <a:xfrm>
            <a:off x="387000" y="387000"/>
            <a:ext cx="7938600" cy="3061800"/>
          </a:xfrm>
          <a:prstGeom prst="rect">
            <a:avLst/>
          </a:prstGeom>
        </p:spPr>
        <p:txBody>
          <a:bodyPr lIns="0" tIns="0" rIns="0" bIns="0"/>
          <a:lstStyle>
            <a:lvl1pPr>
              <a:lnSpc>
                <a:spcPts val="8500"/>
              </a:lnSpc>
              <a:defRPr sz="9000" b="1">
                <a:solidFill>
                  <a:srgbClr val="F0F0EF"/>
                </a:solidFill>
              </a:defRPr>
            </a:lvl1pPr>
          </a:lstStyle>
          <a:p>
            <a:r>
              <a:rPr lang="fr-FR"/>
              <a:t>Titre </a:t>
            </a:r>
            <a:r>
              <a:rPr lang="fr-FR" err="1"/>
              <a:t>lorem</a:t>
            </a:r>
            <a:r>
              <a:rPr lang="fr-FR"/>
              <a:t> ipsum </a:t>
            </a:r>
            <a:r>
              <a:rPr lang="fr-FR" err="1"/>
              <a:t>dolor</a:t>
            </a:r>
            <a:endParaRPr lang="fr-CA"/>
          </a:p>
        </p:txBody>
      </p:sp>
    </p:spTree>
    <p:extLst>
      <p:ext uri="{BB962C8B-B14F-4D97-AF65-F5344CB8AC3E}">
        <p14:creationId xmlns:p14="http://schemas.microsoft.com/office/powerpoint/2010/main" val="3652035030"/>
      </p:ext>
    </p:extLst>
  </p:cSld>
  <p:clrMapOvr>
    <a:masterClrMapping/>
  </p:clrMapOvr>
  <p:transition spd="med"/>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Section violette et photo 01">
    <p:bg>
      <p:bgPr>
        <a:solidFill>
          <a:schemeClr val="bg1"/>
        </a:solidFill>
        <a:effectLst/>
      </p:bgPr>
    </p:bg>
    <p:spTree>
      <p:nvGrpSpPr>
        <p:cNvPr id="1" name=""/>
        <p:cNvGrpSpPr/>
        <p:nvPr/>
      </p:nvGrpSpPr>
      <p:grpSpPr>
        <a:xfrm>
          <a:off x="0" y="0"/>
          <a:ext cx="0" cy="0"/>
          <a:chOff x="0" y="0"/>
          <a:chExt cx="0" cy="0"/>
        </a:xfrm>
      </p:grpSpPr>
      <p:pic>
        <p:nvPicPr>
          <p:cNvPr id="16" name="Image 15">
            <a:extLst>
              <a:ext uri="{FF2B5EF4-FFF2-40B4-BE49-F238E27FC236}">
                <a16:creationId xmlns:a16="http://schemas.microsoft.com/office/drawing/2014/main" id="{0FF73209-FEDC-49F1-8EA8-9E22CAA0DCB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96000" y="0"/>
            <a:ext cx="6096000" cy="6858000"/>
          </a:xfrm>
          <a:prstGeom prst="rect">
            <a:avLst/>
          </a:prstGeom>
        </p:spPr>
      </p:pic>
      <p:pic>
        <p:nvPicPr>
          <p:cNvPr id="6" name="logo_beneva_violet_small.png">
            <a:extLst>
              <a:ext uri="{FF2B5EF4-FFF2-40B4-BE49-F238E27FC236}">
                <a16:creationId xmlns:a16="http://schemas.microsoft.com/office/drawing/2014/main" id="{B6C1C590-D7DE-4FA1-BC52-6B9D99935DC6}"/>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377032" y="6265022"/>
            <a:ext cx="901701" cy="204641"/>
          </a:xfrm>
          <a:prstGeom prst="rect">
            <a:avLst/>
          </a:prstGeom>
          <a:ln w="12700">
            <a:miter lim="400000"/>
          </a:ln>
        </p:spPr>
      </p:pic>
      <p:sp>
        <p:nvSpPr>
          <p:cNvPr id="10" name="Titre 9">
            <a:extLst>
              <a:ext uri="{FF2B5EF4-FFF2-40B4-BE49-F238E27FC236}">
                <a16:creationId xmlns:a16="http://schemas.microsoft.com/office/drawing/2014/main" id="{F1DAD326-A08E-4F7C-80C1-97028DFE9202}"/>
              </a:ext>
            </a:extLst>
          </p:cNvPr>
          <p:cNvSpPr>
            <a:spLocks noGrp="1"/>
          </p:cNvSpPr>
          <p:nvPr>
            <p:ph type="title" hasCustomPrompt="1"/>
          </p:nvPr>
        </p:nvSpPr>
        <p:spPr>
          <a:xfrm>
            <a:off x="387000" y="387000"/>
            <a:ext cx="5358892" cy="2704543"/>
          </a:xfrm>
          <a:prstGeom prst="rect">
            <a:avLst/>
          </a:prstGeom>
        </p:spPr>
        <p:txBody>
          <a:bodyPr lIns="0" tIns="0" rIns="0" bIns="0"/>
          <a:lstStyle>
            <a:lvl1pPr>
              <a:lnSpc>
                <a:spcPct val="80000"/>
              </a:lnSpc>
              <a:defRPr sz="5800" b="1">
                <a:solidFill>
                  <a:srgbClr val="F0F0EF"/>
                </a:solidFill>
              </a:defRPr>
            </a:lvl1pPr>
          </a:lstStyle>
          <a:p>
            <a:r>
              <a:rPr lang="fr-FR"/>
              <a:t>Titre </a:t>
            </a:r>
            <a:br>
              <a:rPr lang="fr-FR"/>
            </a:br>
            <a:r>
              <a:rPr lang="fr-FR"/>
              <a:t>section</a:t>
            </a:r>
            <a:endParaRPr lang="fr-CA"/>
          </a:p>
        </p:txBody>
      </p:sp>
    </p:spTree>
    <p:extLst>
      <p:ext uri="{BB962C8B-B14F-4D97-AF65-F5344CB8AC3E}">
        <p14:creationId xmlns:p14="http://schemas.microsoft.com/office/powerpoint/2010/main" val="4175172634"/>
      </p:ext>
    </p:extLst>
  </p:cSld>
  <p:clrMapOvr>
    <a:masterClrMapping/>
  </p:clrMapOvr>
  <p:transition spd="med"/>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Section violette et numéro">
    <p:bg>
      <p:bgPr>
        <a:solidFill>
          <a:schemeClr val="bg1"/>
        </a:solidFill>
        <a:effectLst/>
      </p:bgPr>
    </p:bg>
    <p:spTree>
      <p:nvGrpSpPr>
        <p:cNvPr id="1" name=""/>
        <p:cNvGrpSpPr/>
        <p:nvPr/>
      </p:nvGrpSpPr>
      <p:grpSpPr>
        <a:xfrm>
          <a:off x="0" y="0"/>
          <a:ext cx="0" cy="0"/>
          <a:chOff x="0" y="0"/>
          <a:chExt cx="0" cy="0"/>
        </a:xfrm>
      </p:grpSpPr>
      <p:pic>
        <p:nvPicPr>
          <p:cNvPr id="6" name="logo_beneva_violet_small.png">
            <a:extLst>
              <a:ext uri="{FF2B5EF4-FFF2-40B4-BE49-F238E27FC236}">
                <a16:creationId xmlns:a16="http://schemas.microsoft.com/office/drawing/2014/main" id="{B6C1C590-D7DE-4FA1-BC52-6B9D99935DC6}"/>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77032" y="6265022"/>
            <a:ext cx="901701" cy="204641"/>
          </a:xfrm>
          <a:prstGeom prst="rect">
            <a:avLst/>
          </a:prstGeom>
          <a:ln w="12700">
            <a:miter lim="400000"/>
          </a:ln>
        </p:spPr>
      </p:pic>
      <p:sp>
        <p:nvSpPr>
          <p:cNvPr id="3" name="Espace réservé du texte 2">
            <a:extLst>
              <a:ext uri="{FF2B5EF4-FFF2-40B4-BE49-F238E27FC236}">
                <a16:creationId xmlns:a16="http://schemas.microsoft.com/office/drawing/2014/main" id="{BF4B65E2-F353-4BD9-9547-62975E0F83F7}"/>
              </a:ext>
            </a:extLst>
          </p:cNvPr>
          <p:cNvSpPr>
            <a:spLocks noGrp="1"/>
          </p:cNvSpPr>
          <p:nvPr>
            <p:ph type="body" sz="quarter" idx="11" hasCustomPrompt="1"/>
          </p:nvPr>
        </p:nvSpPr>
        <p:spPr>
          <a:xfrm>
            <a:off x="377032" y="339375"/>
            <a:ext cx="4902540" cy="3368675"/>
          </a:xfrm>
          <a:prstGeom prst="rect">
            <a:avLst/>
          </a:prstGeom>
        </p:spPr>
        <p:txBody>
          <a:bodyPr lIns="0" tIns="0" rIns="0" bIns="0"/>
          <a:lstStyle>
            <a:lvl1pPr marL="0" indent="0">
              <a:lnSpc>
                <a:spcPct val="80000"/>
              </a:lnSpc>
              <a:buFontTx/>
              <a:buNone/>
              <a:defRPr sz="25000" b="1">
                <a:solidFill>
                  <a:srgbClr val="F45A46"/>
                </a:solidFill>
              </a:defRPr>
            </a:lvl1pPr>
            <a:lvl2pPr>
              <a:buFontTx/>
              <a:buNone/>
              <a:defRPr sz="10000" b="1">
                <a:solidFill>
                  <a:srgbClr val="F45A46"/>
                </a:solidFill>
              </a:defRPr>
            </a:lvl2pPr>
            <a:lvl3pPr>
              <a:buFontTx/>
              <a:buNone/>
              <a:defRPr sz="10000" b="1">
                <a:solidFill>
                  <a:srgbClr val="F45A46"/>
                </a:solidFill>
              </a:defRPr>
            </a:lvl3pPr>
            <a:lvl4pPr>
              <a:buFontTx/>
              <a:buNone/>
              <a:defRPr sz="10000" b="1">
                <a:solidFill>
                  <a:srgbClr val="F45A46"/>
                </a:solidFill>
              </a:defRPr>
            </a:lvl4pPr>
            <a:lvl5pPr>
              <a:buFontTx/>
              <a:buNone/>
              <a:defRPr sz="10000" b="1">
                <a:solidFill>
                  <a:srgbClr val="F45A46"/>
                </a:solidFill>
              </a:defRPr>
            </a:lvl5pPr>
          </a:lstStyle>
          <a:p>
            <a:pPr lvl="0"/>
            <a:r>
              <a:rPr lang="fr-FR"/>
              <a:t>00</a:t>
            </a:r>
            <a:endParaRPr lang="fr-CA"/>
          </a:p>
        </p:txBody>
      </p:sp>
      <p:sp>
        <p:nvSpPr>
          <p:cNvPr id="5" name="Titre 4">
            <a:extLst>
              <a:ext uri="{FF2B5EF4-FFF2-40B4-BE49-F238E27FC236}">
                <a16:creationId xmlns:a16="http://schemas.microsoft.com/office/drawing/2014/main" id="{0F15366F-6F9A-4B69-BEB7-D7ABCB241E7A}"/>
              </a:ext>
            </a:extLst>
          </p:cNvPr>
          <p:cNvSpPr>
            <a:spLocks noGrp="1"/>
          </p:cNvSpPr>
          <p:nvPr>
            <p:ph type="title" hasCustomPrompt="1"/>
          </p:nvPr>
        </p:nvSpPr>
        <p:spPr>
          <a:xfrm>
            <a:off x="4299857" y="387000"/>
            <a:ext cx="7053943" cy="1325563"/>
          </a:xfrm>
          <a:prstGeom prst="rect">
            <a:avLst/>
          </a:prstGeom>
        </p:spPr>
        <p:txBody>
          <a:bodyPr lIns="0" tIns="0" rIns="0" bIns="0"/>
          <a:lstStyle>
            <a:lvl1pPr>
              <a:lnSpc>
                <a:spcPct val="80000"/>
              </a:lnSpc>
              <a:defRPr sz="5800" b="1">
                <a:solidFill>
                  <a:srgbClr val="F0F0EF"/>
                </a:solidFill>
              </a:defRPr>
            </a:lvl1pPr>
          </a:lstStyle>
          <a:p>
            <a:r>
              <a:rPr lang="fr-FR"/>
              <a:t>Titre section</a:t>
            </a:r>
            <a:endParaRPr lang="fr-CA"/>
          </a:p>
        </p:txBody>
      </p:sp>
    </p:spTree>
    <p:extLst>
      <p:ext uri="{BB962C8B-B14F-4D97-AF65-F5344CB8AC3E}">
        <p14:creationId xmlns:p14="http://schemas.microsoft.com/office/powerpoint/2010/main" val="968914342"/>
      </p:ext>
    </p:extLst>
  </p:cSld>
  <p:clrMapOvr>
    <a:masterClrMapping/>
  </p:clrMapOvr>
  <p:transition spd="med"/>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itre Orange 02">
    <p:bg>
      <p:bgPr>
        <a:solidFill>
          <a:schemeClr val="tx2"/>
        </a:solidFill>
        <a:effectLst/>
      </p:bgPr>
    </p:bg>
    <p:spTree>
      <p:nvGrpSpPr>
        <p:cNvPr id="1" name=""/>
        <p:cNvGrpSpPr/>
        <p:nvPr/>
      </p:nvGrpSpPr>
      <p:grpSpPr>
        <a:xfrm>
          <a:off x="0" y="0"/>
          <a:ext cx="0" cy="0"/>
          <a:chOff x="0" y="0"/>
          <a:chExt cx="0" cy="0"/>
        </a:xfrm>
      </p:grpSpPr>
      <p:pic>
        <p:nvPicPr>
          <p:cNvPr id="2" name="logo_beneva_violet_small.png" descr="logo_beneva_violet_small.png">
            <a:extLst>
              <a:ext uri="{FF2B5EF4-FFF2-40B4-BE49-F238E27FC236}">
                <a16:creationId xmlns:a16="http://schemas.microsoft.com/office/drawing/2014/main" id="{A4D6812B-D3D4-44BD-A2B9-FCFA8582EF89}"/>
              </a:ext>
            </a:extLst>
          </p:cNvPr>
          <p:cNvPicPr>
            <a:picLocks noChangeAspect="1"/>
          </p:cNvPicPr>
          <p:nvPr userDrawn="1"/>
        </p:nvPicPr>
        <p:blipFill>
          <a:blip r:embed="rId2"/>
          <a:stretch>
            <a:fillRect/>
          </a:stretch>
        </p:blipFill>
        <p:spPr>
          <a:xfrm>
            <a:off x="377032" y="6263242"/>
            <a:ext cx="901701" cy="208203"/>
          </a:xfrm>
          <a:prstGeom prst="rect">
            <a:avLst/>
          </a:prstGeom>
          <a:ln w="12700">
            <a:miter lim="400000"/>
          </a:ln>
        </p:spPr>
      </p:pic>
      <p:sp>
        <p:nvSpPr>
          <p:cNvPr id="7" name="Titre 6">
            <a:extLst>
              <a:ext uri="{FF2B5EF4-FFF2-40B4-BE49-F238E27FC236}">
                <a16:creationId xmlns:a16="http://schemas.microsoft.com/office/drawing/2014/main" id="{92AEC4C7-27C9-47F0-9651-94A8FCD5A5C6}"/>
              </a:ext>
            </a:extLst>
          </p:cNvPr>
          <p:cNvSpPr>
            <a:spLocks noGrp="1"/>
          </p:cNvSpPr>
          <p:nvPr>
            <p:ph type="title" hasCustomPrompt="1"/>
          </p:nvPr>
        </p:nvSpPr>
        <p:spPr>
          <a:xfrm>
            <a:off x="457203" y="365125"/>
            <a:ext cx="11734797" cy="2965904"/>
          </a:xfrm>
          <a:prstGeom prst="rect">
            <a:avLst/>
          </a:prstGeom>
        </p:spPr>
        <p:txBody>
          <a:bodyPr lIns="0" tIns="0" rIns="0" bIns="0"/>
          <a:lstStyle>
            <a:lvl1pPr>
              <a:lnSpc>
                <a:spcPct val="80000"/>
              </a:lnSpc>
              <a:spcBef>
                <a:spcPts val="0"/>
              </a:spcBef>
              <a:tabLst>
                <a:tab pos="635000" algn="l"/>
              </a:tabLst>
              <a:defRPr sz="20000" b="0" spc="-400">
                <a:solidFill>
                  <a:srgbClr val="4B009B"/>
                </a:solidFill>
                <a:latin typeface="Times New Roman"/>
                <a:cs typeface="Times New Roman"/>
                <a:sym typeface="Times New Roman"/>
              </a:defRPr>
            </a:lvl1pPr>
          </a:lstStyle>
          <a:p>
            <a:pPr>
              <a:lnSpc>
                <a:spcPct val="80000"/>
              </a:lnSpc>
              <a:spcBef>
                <a:spcPts val="0"/>
              </a:spcBef>
              <a:tabLst>
                <a:tab pos="1270000" algn="l"/>
              </a:tabLst>
              <a:defRPr sz="20000" spc="-400">
                <a:latin typeface="Times New Roman"/>
                <a:ea typeface="Times New Roman"/>
                <a:cs typeface="Times New Roman"/>
                <a:sym typeface="Times New Roman"/>
              </a:defRPr>
            </a:pPr>
            <a:r>
              <a:rPr lang="fr-FR">
                <a:solidFill>
                  <a:schemeClr val="bg1"/>
                </a:solidFill>
              </a:rPr>
              <a:t>«Les gens qui </a:t>
            </a:r>
            <a:br>
              <a:rPr lang="fr-FR">
                <a:solidFill>
                  <a:schemeClr val="bg1"/>
                </a:solidFill>
              </a:rPr>
            </a:br>
            <a:r>
              <a:rPr lang="fr-FR">
                <a:solidFill>
                  <a:schemeClr val="bg1"/>
                </a:solidFill>
              </a:rPr>
              <a:t>	protègent des gens.»</a:t>
            </a:r>
          </a:p>
        </p:txBody>
      </p:sp>
      <p:sp>
        <p:nvSpPr>
          <p:cNvPr id="10" name="Slide Number">
            <a:extLst>
              <a:ext uri="{FF2B5EF4-FFF2-40B4-BE49-F238E27FC236}">
                <a16:creationId xmlns:a16="http://schemas.microsoft.com/office/drawing/2014/main" id="{68DF0AEB-596C-4BAD-9486-8A4B7D9F39A9}"/>
              </a:ext>
            </a:extLst>
          </p:cNvPr>
          <p:cNvSpPr txBox="1">
            <a:spLocks/>
          </p:cNvSpPr>
          <p:nvPr userDrawn="1"/>
        </p:nvSpPr>
        <p:spPr>
          <a:xfrm>
            <a:off x="10906389" y="6287507"/>
            <a:ext cx="901700" cy="257315"/>
          </a:xfrm>
          <a:prstGeom prst="rect">
            <a:avLst/>
          </a:prstGeom>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914400" rtl="0" fontAlgn="auto" latinLnBrk="0" hangingPunct="0">
              <a:lnSpc>
                <a:spcPts val="3200"/>
              </a:lnSpc>
              <a:spcBef>
                <a:spcPts val="1800"/>
              </a:spcBef>
              <a:spcAft>
                <a:spcPts val="0"/>
              </a:spcAft>
              <a:buClrTx/>
              <a:buSzTx/>
              <a:buFontTx/>
              <a:buNone/>
              <a:tabLst/>
              <a:defRPr kumimoji="0" sz="3200" b="1" i="0" u="none" strike="noStrike" cap="none" spc="0" normalizeH="0" baseline="0">
                <a:ln>
                  <a:noFill/>
                </a:ln>
                <a:solidFill>
                  <a:srgbClr val="4B009B"/>
                </a:solidFill>
                <a:effectLst/>
                <a:uFillTx/>
                <a:latin typeface="Times New Roman"/>
                <a:ea typeface="Times New Roman"/>
                <a:cs typeface="Times New Roman"/>
                <a:sym typeface="Times New Roman"/>
              </a:defRPr>
            </a:lvl1pPr>
            <a:lvl2pPr marL="0" marR="0" indent="4572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2pPr>
            <a:lvl3pPr marL="0" marR="0" indent="9144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3pPr>
            <a:lvl4pPr marL="0" marR="0" indent="13716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4pPr>
            <a:lvl5pPr marL="0" marR="0" indent="18288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5pPr>
            <a:lvl6pPr marL="0" marR="0" indent="22860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6pPr>
            <a:lvl7pPr marL="0" marR="0" indent="27432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7pPr>
            <a:lvl8pPr marL="0" marR="0" indent="32004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8pPr>
            <a:lvl9pPr marL="0" marR="0" indent="36576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9pPr>
          </a:lstStyle>
          <a:p>
            <a:fld id="{86CB4B4D-7CA3-9044-876B-883B54F8677D}" type="slidenum">
              <a:rPr lang="en-CA" sz="1600" smtClean="0">
                <a:solidFill>
                  <a:schemeClr val="bg1"/>
                </a:solidFill>
              </a:rPr>
              <a:pPr/>
              <a:t>‹N°›</a:t>
            </a:fld>
            <a:endParaRPr lang="en-CA" sz="1600">
              <a:solidFill>
                <a:schemeClr val="bg1"/>
              </a:solidFill>
            </a:endParaRPr>
          </a:p>
        </p:txBody>
      </p:sp>
      <p:sp>
        <p:nvSpPr>
          <p:cNvPr id="6" name="Espace réservé du texte 5">
            <a:extLst>
              <a:ext uri="{FF2B5EF4-FFF2-40B4-BE49-F238E27FC236}">
                <a16:creationId xmlns:a16="http://schemas.microsoft.com/office/drawing/2014/main" id="{20B0A4AF-7B7A-47E6-B084-CC496B3870BE}"/>
              </a:ext>
            </a:extLst>
          </p:cNvPr>
          <p:cNvSpPr>
            <a:spLocks noGrp="1"/>
          </p:cNvSpPr>
          <p:nvPr>
            <p:ph type="body" sz="quarter" idx="10" hasCustomPrompt="1"/>
          </p:nvPr>
        </p:nvSpPr>
        <p:spPr>
          <a:xfrm>
            <a:off x="958284" y="3113088"/>
            <a:ext cx="4713174" cy="1284741"/>
          </a:xfrm>
          <a:prstGeom prst="rect">
            <a:avLst/>
          </a:prstGeom>
        </p:spPr>
        <p:txBody>
          <a:bodyPr/>
          <a:lstStyle>
            <a:lvl1pPr marL="359569" indent="-359569">
              <a:buFont typeface="Times New Roman" panose="02020603050405020304" pitchFamily="18" charset="0"/>
              <a:buChar char="-"/>
              <a:defRPr sz="5000">
                <a:latin typeface="Times New Roman" panose="02020603050405020304" pitchFamily="18" charset="0"/>
                <a:cs typeface="Times New Roman" panose="02020603050405020304" pitchFamily="18" charset="0"/>
              </a:defRPr>
            </a:lvl1pPr>
            <a:lvl2pPr>
              <a:buFont typeface="Arial" panose="020B0604020202020204" pitchFamily="34" charset="0"/>
              <a:buChar char="̶"/>
              <a:defRPr>
                <a:latin typeface="Times New Roman" panose="02020603050405020304" pitchFamily="18" charset="0"/>
                <a:cs typeface="Times New Roman" panose="02020603050405020304" pitchFamily="18" charset="0"/>
              </a:defRPr>
            </a:lvl2pPr>
            <a:lvl3pPr>
              <a:buFont typeface="Arial" panose="020B0604020202020204" pitchFamily="34" charset="0"/>
              <a:buChar char="̶"/>
              <a:defRPr>
                <a:latin typeface="Times New Roman" panose="02020603050405020304" pitchFamily="18" charset="0"/>
                <a:cs typeface="Times New Roman" panose="02020603050405020304" pitchFamily="18" charset="0"/>
              </a:defRPr>
            </a:lvl3pPr>
            <a:lvl4pPr>
              <a:buFont typeface="Arial" panose="020B0604020202020204" pitchFamily="34" charset="0"/>
              <a:buChar char="̶"/>
              <a:defRPr>
                <a:latin typeface="Times New Roman" panose="02020603050405020304" pitchFamily="18" charset="0"/>
                <a:cs typeface="Times New Roman" panose="02020603050405020304" pitchFamily="18" charset="0"/>
              </a:defRPr>
            </a:lvl4pPr>
            <a:lvl5pPr>
              <a:buFont typeface="Arial" panose="020B0604020202020204" pitchFamily="34" charset="0"/>
              <a:buChar char="̶"/>
              <a:defRPr>
                <a:latin typeface="Times New Roman" panose="02020603050405020304" pitchFamily="18" charset="0"/>
                <a:cs typeface="Times New Roman" panose="02020603050405020304" pitchFamily="18" charset="0"/>
              </a:defRPr>
            </a:lvl5pPr>
          </a:lstStyle>
          <a:p>
            <a:pPr lvl="0"/>
            <a:r>
              <a:rPr lang="fr-FR"/>
              <a:t>John Smith</a:t>
            </a:r>
            <a:endParaRPr lang="fr-CA"/>
          </a:p>
        </p:txBody>
      </p:sp>
    </p:spTree>
    <p:extLst>
      <p:ext uri="{BB962C8B-B14F-4D97-AF65-F5344CB8AC3E}">
        <p14:creationId xmlns:p14="http://schemas.microsoft.com/office/powerpoint/2010/main" val="246279588"/>
      </p:ext>
    </p:extLst>
  </p:cSld>
  <p:clrMapOvr>
    <a:masterClrMapping/>
  </p:clrMapOvr>
  <p:transition spd="med"/>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Titre Bleu">
    <p:bg>
      <p:bgPr>
        <a:solidFill>
          <a:srgbClr val="87B7E5"/>
        </a:solidFill>
        <a:effectLst/>
      </p:bgPr>
    </p:bg>
    <p:spTree>
      <p:nvGrpSpPr>
        <p:cNvPr id="1" name=""/>
        <p:cNvGrpSpPr/>
        <p:nvPr/>
      </p:nvGrpSpPr>
      <p:grpSpPr>
        <a:xfrm>
          <a:off x="0" y="0"/>
          <a:ext cx="0" cy="0"/>
          <a:chOff x="0" y="0"/>
          <a:chExt cx="0" cy="0"/>
        </a:xfrm>
      </p:grpSpPr>
      <p:pic>
        <p:nvPicPr>
          <p:cNvPr id="2" name="logo_beneva_violet_small.png" descr="logo_beneva_violet_small.png">
            <a:extLst>
              <a:ext uri="{FF2B5EF4-FFF2-40B4-BE49-F238E27FC236}">
                <a16:creationId xmlns:a16="http://schemas.microsoft.com/office/drawing/2014/main" id="{A4D6812B-D3D4-44BD-A2B9-FCFA8582EF89}"/>
              </a:ext>
            </a:extLst>
          </p:cNvPr>
          <p:cNvPicPr>
            <a:picLocks noChangeAspect="1"/>
          </p:cNvPicPr>
          <p:nvPr userDrawn="1"/>
        </p:nvPicPr>
        <p:blipFill>
          <a:blip r:embed="rId2"/>
          <a:stretch>
            <a:fillRect/>
          </a:stretch>
        </p:blipFill>
        <p:spPr>
          <a:xfrm>
            <a:off x="377032" y="6263242"/>
            <a:ext cx="901701" cy="208203"/>
          </a:xfrm>
          <a:prstGeom prst="rect">
            <a:avLst/>
          </a:prstGeom>
          <a:ln w="12700">
            <a:miter lim="400000"/>
          </a:ln>
        </p:spPr>
      </p:pic>
      <p:sp>
        <p:nvSpPr>
          <p:cNvPr id="10" name="Slide Number">
            <a:extLst>
              <a:ext uri="{FF2B5EF4-FFF2-40B4-BE49-F238E27FC236}">
                <a16:creationId xmlns:a16="http://schemas.microsoft.com/office/drawing/2014/main" id="{68DF0AEB-596C-4BAD-9486-8A4B7D9F39A9}"/>
              </a:ext>
            </a:extLst>
          </p:cNvPr>
          <p:cNvSpPr txBox="1">
            <a:spLocks/>
          </p:cNvSpPr>
          <p:nvPr userDrawn="1"/>
        </p:nvSpPr>
        <p:spPr>
          <a:xfrm>
            <a:off x="10906389" y="6287507"/>
            <a:ext cx="901700" cy="257315"/>
          </a:xfrm>
          <a:prstGeom prst="rect">
            <a:avLst/>
          </a:prstGeom>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914400" rtl="0" fontAlgn="auto" latinLnBrk="0" hangingPunct="0">
              <a:lnSpc>
                <a:spcPts val="3200"/>
              </a:lnSpc>
              <a:spcBef>
                <a:spcPts val="1800"/>
              </a:spcBef>
              <a:spcAft>
                <a:spcPts val="0"/>
              </a:spcAft>
              <a:buClrTx/>
              <a:buSzTx/>
              <a:buFontTx/>
              <a:buNone/>
              <a:tabLst/>
              <a:defRPr kumimoji="0" sz="3200" b="1" i="0" u="none" strike="noStrike" cap="none" spc="0" normalizeH="0" baseline="0">
                <a:ln>
                  <a:noFill/>
                </a:ln>
                <a:solidFill>
                  <a:srgbClr val="4B009B"/>
                </a:solidFill>
                <a:effectLst/>
                <a:uFillTx/>
                <a:latin typeface="Times New Roman"/>
                <a:ea typeface="Times New Roman"/>
                <a:cs typeface="Times New Roman"/>
                <a:sym typeface="Times New Roman"/>
              </a:defRPr>
            </a:lvl1pPr>
            <a:lvl2pPr marL="0" marR="0" indent="4572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2pPr>
            <a:lvl3pPr marL="0" marR="0" indent="9144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3pPr>
            <a:lvl4pPr marL="0" marR="0" indent="13716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4pPr>
            <a:lvl5pPr marL="0" marR="0" indent="18288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5pPr>
            <a:lvl6pPr marL="0" marR="0" indent="22860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6pPr>
            <a:lvl7pPr marL="0" marR="0" indent="27432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7pPr>
            <a:lvl8pPr marL="0" marR="0" indent="32004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8pPr>
            <a:lvl9pPr marL="0" marR="0" indent="36576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9pPr>
          </a:lstStyle>
          <a:p>
            <a:fld id="{86CB4B4D-7CA3-9044-876B-883B54F8677D}" type="slidenum">
              <a:rPr lang="en-CA" sz="1600" smtClean="0">
                <a:solidFill>
                  <a:schemeClr val="bg1"/>
                </a:solidFill>
              </a:rPr>
              <a:pPr/>
              <a:t>‹N°›</a:t>
            </a:fld>
            <a:endParaRPr lang="en-CA" sz="1600">
              <a:solidFill>
                <a:schemeClr val="bg1"/>
              </a:solidFill>
            </a:endParaRPr>
          </a:p>
        </p:txBody>
      </p:sp>
      <p:sp>
        <p:nvSpPr>
          <p:cNvPr id="3" name="Titre 2">
            <a:extLst>
              <a:ext uri="{FF2B5EF4-FFF2-40B4-BE49-F238E27FC236}">
                <a16:creationId xmlns:a16="http://schemas.microsoft.com/office/drawing/2014/main" id="{1A84CA8D-89C8-44BA-859F-1B8FF206BC87}"/>
              </a:ext>
            </a:extLst>
          </p:cNvPr>
          <p:cNvSpPr>
            <a:spLocks noGrp="1"/>
          </p:cNvSpPr>
          <p:nvPr>
            <p:ph type="title" hasCustomPrompt="1"/>
          </p:nvPr>
        </p:nvSpPr>
        <p:spPr>
          <a:xfrm>
            <a:off x="457200" y="365125"/>
            <a:ext cx="8207829" cy="3869418"/>
          </a:xfrm>
          <a:prstGeom prst="rect">
            <a:avLst/>
          </a:prstGeom>
        </p:spPr>
        <p:txBody>
          <a:bodyPr lIns="0" tIns="0" rIns="0" bIns="0"/>
          <a:lstStyle>
            <a:lvl1pPr>
              <a:lnSpc>
                <a:spcPct val="80000"/>
              </a:lnSpc>
              <a:defRPr sz="9000" b="1"/>
            </a:lvl1pPr>
          </a:lstStyle>
          <a:p>
            <a:r>
              <a:rPr lang="fr-FR"/>
              <a:t>Les gens</a:t>
            </a:r>
            <a:br>
              <a:rPr lang="fr-FR"/>
            </a:br>
            <a:r>
              <a:rPr lang="fr-FR"/>
              <a:t>qui protègent</a:t>
            </a:r>
            <a:br>
              <a:rPr lang="fr-FR"/>
            </a:br>
            <a:r>
              <a:rPr lang="fr-FR"/>
              <a:t>des gens</a:t>
            </a:r>
            <a:endParaRPr lang="fr-CA"/>
          </a:p>
        </p:txBody>
      </p:sp>
    </p:spTree>
    <p:extLst>
      <p:ext uri="{BB962C8B-B14F-4D97-AF65-F5344CB8AC3E}">
        <p14:creationId xmlns:p14="http://schemas.microsoft.com/office/powerpoint/2010/main" val="1351180677"/>
      </p:ext>
    </p:extLst>
  </p:cSld>
  <p:clrMapOvr>
    <a:masterClrMapping/>
  </p:clrMapOvr>
  <p:transition spd="med"/>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itre Bleu 02">
    <p:bg>
      <p:bgPr>
        <a:solidFill>
          <a:srgbClr val="87B7E5"/>
        </a:solidFill>
        <a:effectLst/>
      </p:bgPr>
    </p:bg>
    <p:spTree>
      <p:nvGrpSpPr>
        <p:cNvPr id="1" name=""/>
        <p:cNvGrpSpPr/>
        <p:nvPr/>
      </p:nvGrpSpPr>
      <p:grpSpPr>
        <a:xfrm>
          <a:off x="0" y="0"/>
          <a:ext cx="0" cy="0"/>
          <a:chOff x="0" y="0"/>
          <a:chExt cx="0" cy="0"/>
        </a:xfrm>
      </p:grpSpPr>
      <p:pic>
        <p:nvPicPr>
          <p:cNvPr id="2" name="logo_beneva_violet_small.png" descr="logo_beneva_violet_small.png">
            <a:extLst>
              <a:ext uri="{FF2B5EF4-FFF2-40B4-BE49-F238E27FC236}">
                <a16:creationId xmlns:a16="http://schemas.microsoft.com/office/drawing/2014/main" id="{A4D6812B-D3D4-44BD-A2B9-FCFA8582EF89}"/>
              </a:ext>
            </a:extLst>
          </p:cNvPr>
          <p:cNvPicPr>
            <a:picLocks noChangeAspect="1"/>
          </p:cNvPicPr>
          <p:nvPr userDrawn="1"/>
        </p:nvPicPr>
        <p:blipFill>
          <a:blip r:embed="rId2"/>
          <a:stretch>
            <a:fillRect/>
          </a:stretch>
        </p:blipFill>
        <p:spPr>
          <a:xfrm>
            <a:off x="377032" y="6263242"/>
            <a:ext cx="901701" cy="208203"/>
          </a:xfrm>
          <a:prstGeom prst="rect">
            <a:avLst/>
          </a:prstGeom>
          <a:ln w="12700">
            <a:miter lim="400000"/>
          </a:ln>
        </p:spPr>
      </p:pic>
      <p:sp>
        <p:nvSpPr>
          <p:cNvPr id="7" name="Titre 6">
            <a:extLst>
              <a:ext uri="{FF2B5EF4-FFF2-40B4-BE49-F238E27FC236}">
                <a16:creationId xmlns:a16="http://schemas.microsoft.com/office/drawing/2014/main" id="{92AEC4C7-27C9-47F0-9651-94A8FCD5A5C6}"/>
              </a:ext>
            </a:extLst>
          </p:cNvPr>
          <p:cNvSpPr>
            <a:spLocks noGrp="1"/>
          </p:cNvSpPr>
          <p:nvPr>
            <p:ph type="title" hasCustomPrompt="1"/>
          </p:nvPr>
        </p:nvSpPr>
        <p:spPr>
          <a:xfrm>
            <a:off x="457203" y="365125"/>
            <a:ext cx="11734797" cy="2965904"/>
          </a:xfrm>
          <a:prstGeom prst="rect">
            <a:avLst/>
          </a:prstGeom>
        </p:spPr>
        <p:txBody>
          <a:bodyPr lIns="0" tIns="0" rIns="0" bIns="0"/>
          <a:lstStyle>
            <a:lvl1pPr>
              <a:lnSpc>
                <a:spcPct val="80000"/>
              </a:lnSpc>
              <a:spcBef>
                <a:spcPts val="0"/>
              </a:spcBef>
              <a:tabLst>
                <a:tab pos="635000" algn="l"/>
              </a:tabLst>
              <a:defRPr sz="20000" b="0" spc="-400">
                <a:solidFill>
                  <a:srgbClr val="4B009B"/>
                </a:solidFill>
                <a:latin typeface="Times New Roman"/>
                <a:cs typeface="Times New Roman"/>
                <a:sym typeface="Times New Roman"/>
              </a:defRPr>
            </a:lvl1pPr>
          </a:lstStyle>
          <a:p>
            <a:pPr>
              <a:lnSpc>
                <a:spcPct val="80000"/>
              </a:lnSpc>
              <a:spcBef>
                <a:spcPts val="0"/>
              </a:spcBef>
              <a:tabLst>
                <a:tab pos="1270000" algn="l"/>
              </a:tabLst>
              <a:defRPr sz="20000" spc="-400">
                <a:latin typeface="Times New Roman"/>
                <a:ea typeface="Times New Roman"/>
                <a:cs typeface="Times New Roman"/>
                <a:sym typeface="Times New Roman"/>
              </a:defRPr>
            </a:pPr>
            <a:r>
              <a:rPr lang="fr-FR">
                <a:solidFill>
                  <a:schemeClr val="bg1"/>
                </a:solidFill>
              </a:rPr>
              <a:t>«Les gens qui </a:t>
            </a:r>
            <a:br>
              <a:rPr lang="fr-FR">
                <a:solidFill>
                  <a:schemeClr val="bg1"/>
                </a:solidFill>
              </a:rPr>
            </a:br>
            <a:r>
              <a:rPr lang="fr-FR">
                <a:solidFill>
                  <a:schemeClr val="bg1"/>
                </a:solidFill>
              </a:rPr>
              <a:t>	protègent des gens.»</a:t>
            </a:r>
          </a:p>
        </p:txBody>
      </p:sp>
      <p:sp>
        <p:nvSpPr>
          <p:cNvPr id="10" name="Slide Number">
            <a:extLst>
              <a:ext uri="{FF2B5EF4-FFF2-40B4-BE49-F238E27FC236}">
                <a16:creationId xmlns:a16="http://schemas.microsoft.com/office/drawing/2014/main" id="{68DF0AEB-596C-4BAD-9486-8A4B7D9F39A9}"/>
              </a:ext>
            </a:extLst>
          </p:cNvPr>
          <p:cNvSpPr txBox="1">
            <a:spLocks/>
          </p:cNvSpPr>
          <p:nvPr userDrawn="1"/>
        </p:nvSpPr>
        <p:spPr>
          <a:xfrm>
            <a:off x="10906389" y="6287507"/>
            <a:ext cx="901700" cy="25731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914400" rtl="0" fontAlgn="auto" latinLnBrk="0" hangingPunct="0">
              <a:lnSpc>
                <a:spcPts val="3200"/>
              </a:lnSpc>
              <a:spcBef>
                <a:spcPts val="1800"/>
              </a:spcBef>
              <a:spcAft>
                <a:spcPts val="0"/>
              </a:spcAft>
              <a:buClrTx/>
              <a:buSzTx/>
              <a:buFontTx/>
              <a:buNone/>
              <a:tabLst/>
              <a:defRPr kumimoji="0" sz="3200" b="1" i="0" u="none" strike="noStrike" cap="none" spc="0" normalizeH="0" baseline="0">
                <a:ln>
                  <a:noFill/>
                </a:ln>
                <a:solidFill>
                  <a:srgbClr val="4B009B"/>
                </a:solidFill>
                <a:effectLst/>
                <a:uFillTx/>
                <a:latin typeface="Times New Roman"/>
                <a:ea typeface="Times New Roman"/>
                <a:cs typeface="Times New Roman"/>
                <a:sym typeface="Times New Roman"/>
              </a:defRPr>
            </a:lvl1pPr>
            <a:lvl2pPr marL="0" marR="0" indent="4572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2pPr>
            <a:lvl3pPr marL="0" marR="0" indent="9144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3pPr>
            <a:lvl4pPr marL="0" marR="0" indent="13716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4pPr>
            <a:lvl5pPr marL="0" marR="0" indent="18288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5pPr>
            <a:lvl6pPr marL="0" marR="0" indent="22860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6pPr>
            <a:lvl7pPr marL="0" marR="0" indent="27432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7pPr>
            <a:lvl8pPr marL="0" marR="0" indent="32004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8pPr>
            <a:lvl9pPr marL="0" marR="0" indent="36576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9pPr>
          </a:lstStyle>
          <a:p>
            <a:fld id="{86CB4B4D-7CA3-9044-876B-883B54F8677D}" type="slidenum">
              <a:rPr lang="en-CA" sz="1600" smtClean="0">
                <a:solidFill>
                  <a:schemeClr val="bg1"/>
                </a:solidFill>
              </a:rPr>
              <a:pPr/>
              <a:t>‹N°›</a:t>
            </a:fld>
            <a:endParaRPr lang="en-CA" sz="1600">
              <a:solidFill>
                <a:schemeClr val="bg1"/>
              </a:solidFill>
            </a:endParaRPr>
          </a:p>
        </p:txBody>
      </p:sp>
      <p:sp>
        <p:nvSpPr>
          <p:cNvPr id="6" name="Espace réservé du texte 5">
            <a:extLst>
              <a:ext uri="{FF2B5EF4-FFF2-40B4-BE49-F238E27FC236}">
                <a16:creationId xmlns:a16="http://schemas.microsoft.com/office/drawing/2014/main" id="{20B0A4AF-7B7A-47E6-B084-CC496B3870BE}"/>
              </a:ext>
            </a:extLst>
          </p:cNvPr>
          <p:cNvSpPr>
            <a:spLocks noGrp="1"/>
          </p:cNvSpPr>
          <p:nvPr>
            <p:ph type="body" sz="quarter" idx="10" hasCustomPrompt="1"/>
          </p:nvPr>
        </p:nvSpPr>
        <p:spPr>
          <a:xfrm>
            <a:off x="958284" y="3113088"/>
            <a:ext cx="4713174" cy="1284741"/>
          </a:xfrm>
          <a:prstGeom prst="rect">
            <a:avLst/>
          </a:prstGeom>
        </p:spPr>
        <p:txBody>
          <a:bodyPr/>
          <a:lstStyle>
            <a:lvl1pPr marL="359569" indent="-359569">
              <a:buFont typeface="Times New Roman" panose="02020603050405020304" pitchFamily="18" charset="0"/>
              <a:buChar char="-"/>
              <a:defRPr sz="5000">
                <a:latin typeface="Times New Roman" panose="02020603050405020304" pitchFamily="18" charset="0"/>
                <a:cs typeface="Times New Roman" panose="02020603050405020304" pitchFamily="18" charset="0"/>
              </a:defRPr>
            </a:lvl1pPr>
            <a:lvl2pPr>
              <a:buFont typeface="Arial" panose="020B0604020202020204" pitchFamily="34" charset="0"/>
              <a:buChar char="̶"/>
              <a:defRPr>
                <a:latin typeface="Times New Roman" panose="02020603050405020304" pitchFamily="18" charset="0"/>
                <a:cs typeface="Times New Roman" panose="02020603050405020304" pitchFamily="18" charset="0"/>
              </a:defRPr>
            </a:lvl2pPr>
            <a:lvl3pPr>
              <a:buFont typeface="Arial" panose="020B0604020202020204" pitchFamily="34" charset="0"/>
              <a:buChar char="̶"/>
              <a:defRPr>
                <a:latin typeface="Times New Roman" panose="02020603050405020304" pitchFamily="18" charset="0"/>
                <a:cs typeface="Times New Roman" panose="02020603050405020304" pitchFamily="18" charset="0"/>
              </a:defRPr>
            </a:lvl3pPr>
            <a:lvl4pPr>
              <a:buFont typeface="Arial" panose="020B0604020202020204" pitchFamily="34" charset="0"/>
              <a:buChar char="̶"/>
              <a:defRPr>
                <a:latin typeface="Times New Roman" panose="02020603050405020304" pitchFamily="18" charset="0"/>
                <a:cs typeface="Times New Roman" panose="02020603050405020304" pitchFamily="18" charset="0"/>
              </a:defRPr>
            </a:lvl4pPr>
            <a:lvl5pPr>
              <a:buFont typeface="Arial" panose="020B0604020202020204" pitchFamily="34" charset="0"/>
              <a:buChar char="̶"/>
              <a:defRPr>
                <a:latin typeface="Times New Roman" panose="02020603050405020304" pitchFamily="18" charset="0"/>
                <a:cs typeface="Times New Roman" panose="02020603050405020304" pitchFamily="18" charset="0"/>
              </a:defRPr>
            </a:lvl5pPr>
          </a:lstStyle>
          <a:p>
            <a:pPr lvl="0"/>
            <a:r>
              <a:rPr lang="fr-FR"/>
              <a:t>John Smith</a:t>
            </a:r>
            <a:endParaRPr lang="fr-CA"/>
          </a:p>
        </p:txBody>
      </p:sp>
    </p:spTree>
    <p:extLst>
      <p:ext uri="{BB962C8B-B14F-4D97-AF65-F5344CB8AC3E}">
        <p14:creationId xmlns:p14="http://schemas.microsoft.com/office/powerpoint/2010/main" val="2906816532"/>
      </p:ext>
    </p:extLst>
  </p:cSld>
  <p:clrMapOvr>
    <a:masterClrMapping/>
  </p:clrMapOvr>
  <p:transition spd="med"/>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itre Rose">
    <p:bg>
      <p:bgPr>
        <a:solidFill>
          <a:schemeClr val="accent2"/>
        </a:solidFill>
        <a:effectLst/>
      </p:bgPr>
    </p:bg>
    <p:spTree>
      <p:nvGrpSpPr>
        <p:cNvPr id="1" name=""/>
        <p:cNvGrpSpPr/>
        <p:nvPr/>
      </p:nvGrpSpPr>
      <p:grpSpPr>
        <a:xfrm>
          <a:off x="0" y="0"/>
          <a:ext cx="0" cy="0"/>
          <a:chOff x="0" y="0"/>
          <a:chExt cx="0" cy="0"/>
        </a:xfrm>
      </p:grpSpPr>
      <p:pic>
        <p:nvPicPr>
          <p:cNvPr id="2" name="logo_beneva_violet_small.png" descr="logo_beneva_violet_small.png">
            <a:extLst>
              <a:ext uri="{FF2B5EF4-FFF2-40B4-BE49-F238E27FC236}">
                <a16:creationId xmlns:a16="http://schemas.microsoft.com/office/drawing/2014/main" id="{6B46250C-4700-4734-8B48-AFFC23A66E10}"/>
              </a:ext>
            </a:extLst>
          </p:cNvPr>
          <p:cNvPicPr>
            <a:picLocks noChangeAspect="1"/>
          </p:cNvPicPr>
          <p:nvPr userDrawn="1"/>
        </p:nvPicPr>
        <p:blipFill>
          <a:blip r:embed="rId2"/>
          <a:stretch>
            <a:fillRect/>
          </a:stretch>
        </p:blipFill>
        <p:spPr>
          <a:xfrm>
            <a:off x="377032" y="6263242"/>
            <a:ext cx="901701" cy="208203"/>
          </a:xfrm>
          <a:prstGeom prst="rect">
            <a:avLst/>
          </a:prstGeom>
          <a:ln w="12700">
            <a:miter lim="400000"/>
          </a:ln>
        </p:spPr>
      </p:pic>
      <p:sp>
        <p:nvSpPr>
          <p:cNvPr id="5" name="Titre 4">
            <a:extLst>
              <a:ext uri="{FF2B5EF4-FFF2-40B4-BE49-F238E27FC236}">
                <a16:creationId xmlns:a16="http://schemas.microsoft.com/office/drawing/2014/main" id="{DAA9330F-C59E-4251-B524-30BAEF0D434D}"/>
              </a:ext>
            </a:extLst>
          </p:cNvPr>
          <p:cNvSpPr>
            <a:spLocks noGrp="1"/>
          </p:cNvSpPr>
          <p:nvPr>
            <p:ph type="title" hasCustomPrompt="1"/>
          </p:nvPr>
        </p:nvSpPr>
        <p:spPr>
          <a:xfrm>
            <a:off x="457200" y="365125"/>
            <a:ext cx="9318172" cy="3923847"/>
          </a:xfrm>
          <a:prstGeom prst="rect">
            <a:avLst/>
          </a:prstGeom>
        </p:spPr>
        <p:txBody>
          <a:bodyPr lIns="0" tIns="0" rIns="0" bIns="0"/>
          <a:lstStyle>
            <a:lvl1pPr>
              <a:lnSpc>
                <a:spcPct val="80000"/>
              </a:lnSpc>
              <a:defRPr sz="9000" b="1"/>
            </a:lvl1pPr>
          </a:lstStyle>
          <a:p>
            <a:r>
              <a:rPr lang="fr-FR"/>
              <a:t>Les gens</a:t>
            </a:r>
            <a:br>
              <a:rPr lang="fr-FR"/>
            </a:br>
            <a:r>
              <a:rPr lang="fr-FR"/>
              <a:t>qui protègent</a:t>
            </a:r>
            <a:br>
              <a:rPr lang="fr-FR"/>
            </a:br>
            <a:r>
              <a:rPr lang="fr-FR"/>
              <a:t>des gens.</a:t>
            </a:r>
            <a:endParaRPr lang="fr-CA"/>
          </a:p>
        </p:txBody>
      </p:sp>
      <p:sp>
        <p:nvSpPr>
          <p:cNvPr id="6" name="Slide Number">
            <a:extLst>
              <a:ext uri="{FF2B5EF4-FFF2-40B4-BE49-F238E27FC236}">
                <a16:creationId xmlns:a16="http://schemas.microsoft.com/office/drawing/2014/main" id="{8237BAC8-04B6-4314-BF8E-E7B6E3AB850E}"/>
              </a:ext>
            </a:extLst>
          </p:cNvPr>
          <p:cNvSpPr txBox="1">
            <a:spLocks/>
          </p:cNvSpPr>
          <p:nvPr userDrawn="1"/>
        </p:nvSpPr>
        <p:spPr>
          <a:xfrm>
            <a:off x="10906389" y="6287507"/>
            <a:ext cx="901700" cy="257315"/>
          </a:xfrm>
          <a:prstGeom prst="rect">
            <a:avLst/>
          </a:prstGeom>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914400" rtl="0" fontAlgn="auto" latinLnBrk="0" hangingPunct="0">
              <a:lnSpc>
                <a:spcPts val="3200"/>
              </a:lnSpc>
              <a:spcBef>
                <a:spcPts val="1800"/>
              </a:spcBef>
              <a:spcAft>
                <a:spcPts val="0"/>
              </a:spcAft>
              <a:buClrTx/>
              <a:buSzTx/>
              <a:buFontTx/>
              <a:buNone/>
              <a:tabLst/>
              <a:defRPr kumimoji="0" sz="3200" b="1" i="0" u="none" strike="noStrike" cap="none" spc="0" normalizeH="0" baseline="0">
                <a:ln>
                  <a:noFill/>
                </a:ln>
                <a:solidFill>
                  <a:srgbClr val="4B009B"/>
                </a:solidFill>
                <a:effectLst/>
                <a:uFillTx/>
                <a:latin typeface="Times New Roman"/>
                <a:ea typeface="Times New Roman"/>
                <a:cs typeface="Times New Roman"/>
                <a:sym typeface="Times New Roman"/>
              </a:defRPr>
            </a:lvl1pPr>
            <a:lvl2pPr marL="0" marR="0" indent="4572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2pPr>
            <a:lvl3pPr marL="0" marR="0" indent="9144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3pPr>
            <a:lvl4pPr marL="0" marR="0" indent="13716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4pPr>
            <a:lvl5pPr marL="0" marR="0" indent="18288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5pPr>
            <a:lvl6pPr marL="0" marR="0" indent="22860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6pPr>
            <a:lvl7pPr marL="0" marR="0" indent="27432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7pPr>
            <a:lvl8pPr marL="0" marR="0" indent="32004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8pPr>
            <a:lvl9pPr marL="0" marR="0" indent="36576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9pPr>
          </a:lstStyle>
          <a:p>
            <a:fld id="{86CB4B4D-7CA3-9044-876B-883B54F8677D}" type="slidenum">
              <a:rPr lang="en-CA" sz="1600" smtClean="0">
                <a:solidFill>
                  <a:schemeClr val="bg1"/>
                </a:solidFill>
              </a:rPr>
              <a:pPr/>
              <a:t>‹N°›</a:t>
            </a:fld>
            <a:endParaRPr lang="en-CA" sz="1600">
              <a:solidFill>
                <a:schemeClr val="bg1"/>
              </a:solidFill>
            </a:endParaRPr>
          </a:p>
        </p:txBody>
      </p:sp>
    </p:spTree>
    <p:extLst>
      <p:ext uri="{BB962C8B-B14F-4D97-AF65-F5344CB8AC3E}">
        <p14:creationId xmlns:p14="http://schemas.microsoft.com/office/powerpoint/2010/main" val="2777265902"/>
      </p:ext>
    </p:extLst>
  </p:cSld>
  <p:clrMapOvr>
    <a:masterClrMapping/>
  </p:clrMapOvr>
  <p:transition spd="med"/>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Titre Rose 02">
    <p:bg>
      <p:bgPr>
        <a:solidFill>
          <a:srgbClr val="FFC4CE"/>
        </a:solidFill>
        <a:effectLst/>
      </p:bgPr>
    </p:bg>
    <p:spTree>
      <p:nvGrpSpPr>
        <p:cNvPr id="1" name=""/>
        <p:cNvGrpSpPr/>
        <p:nvPr/>
      </p:nvGrpSpPr>
      <p:grpSpPr>
        <a:xfrm>
          <a:off x="0" y="0"/>
          <a:ext cx="0" cy="0"/>
          <a:chOff x="0" y="0"/>
          <a:chExt cx="0" cy="0"/>
        </a:xfrm>
      </p:grpSpPr>
      <p:pic>
        <p:nvPicPr>
          <p:cNvPr id="2" name="logo_beneva_violet_small.png" descr="logo_beneva_violet_small.png">
            <a:extLst>
              <a:ext uri="{FF2B5EF4-FFF2-40B4-BE49-F238E27FC236}">
                <a16:creationId xmlns:a16="http://schemas.microsoft.com/office/drawing/2014/main" id="{A4D6812B-D3D4-44BD-A2B9-FCFA8582EF89}"/>
              </a:ext>
            </a:extLst>
          </p:cNvPr>
          <p:cNvPicPr>
            <a:picLocks noChangeAspect="1"/>
          </p:cNvPicPr>
          <p:nvPr userDrawn="1"/>
        </p:nvPicPr>
        <p:blipFill>
          <a:blip r:embed="rId2"/>
          <a:stretch>
            <a:fillRect/>
          </a:stretch>
        </p:blipFill>
        <p:spPr>
          <a:xfrm>
            <a:off x="377032" y="6263242"/>
            <a:ext cx="901701" cy="208203"/>
          </a:xfrm>
          <a:prstGeom prst="rect">
            <a:avLst/>
          </a:prstGeom>
          <a:ln w="12700">
            <a:miter lim="400000"/>
          </a:ln>
        </p:spPr>
      </p:pic>
      <p:sp>
        <p:nvSpPr>
          <p:cNvPr id="7" name="Titre 6">
            <a:extLst>
              <a:ext uri="{FF2B5EF4-FFF2-40B4-BE49-F238E27FC236}">
                <a16:creationId xmlns:a16="http://schemas.microsoft.com/office/drawing/2014/main" id="{92AEC4C7-27C9-47F0-9651-94A8FCD5A5C6}"/>
              </a:ext>
            </a:extLst>
          </p:cNvPr>
          <p:cNvSpPr>
            <a:spLocks noGrp="1"/>
          </p:cNvSpPr>
          <p:nvPr>
            <p:ph type="title" hasCustomPrompt="1"/>
          </p:nvPr>
        </p:nvSpPr>
        <p:spPr>
          <a:xfrm>
            <a:off x="457203" y="365125"/>
            <a:ext cx="11734797" cy="2965904"/>
          </a:xfrm>
          <a:prstGeom prst="rect">
            <a:avLst/>
          </a:prstGeom>
        </p:spPr>
        <p:txBody>
          <a:bodyPr lIns="0" tIns="0" rIns="0" bIns="0"/>
          <a:lstStyle>
            <a:lvl1pPr>
              <a:lnSpc>
                <a:spcPct val="80000"/>
              </a:lnSpc>
              <a:spcBef>
                <a:spcPts val="0"/>
              </a:spcBef>
              <a:tabLst>
                <a:tab pos="635000" algn="l"/>
              </a:tabLst>
              <a:defRPr sz="20000" b="0" spc="-400">
                <a:solidFill>
                  <a:srgbClr val="4B009B"/>
                </a:solidFill>
                <a:latin typeface="Times New Roman"/>
                <a:cs typeface="Times New Roman"/>
                <a:sym typeface="Times New Roman"/>
              </a:defRPr>
            </a:lvl1pPr>
          </a:lstStyle>
          <a:p>
            <a:pPr>
              <a:lnSpc>
                <a:spcPct val="80000"/>
              </a:lnSpc>
              <a:spcBef>
                <a:spcPts val="0"/>
              </a:spcBef>
              <a:tabLst>
                <a:tab pos="1270000" algn="l"/>
              </a:tabLst>
              <a:defRPr sz="20000" spc="-400">
                <a:latin typeface="Times New Roman"/>
                <a:ea typeface="Times New Roman"/>
                <a:cs typeface="Times New Roman"/>
                <a:sym typeface="Times New Roman"/>
              </a:defRPr>
            </a:pPr>
            <a:r>
              <a:rPr lang="fr-FR">
                <a:solidFill>
                  <a:schemeClr val="bg1"/>
                </a:solidFill>
              </a:rPr>
              <a:t>«Les gens qui </a:t>
            </a:r>
            <a:br>
              <a:rPr lang="fr-FR">
                <a:solidFill>
                  <a:schemeClr val="bg1"/>
                </a:solidFill>
              </a:rPr>
            </a:br>
            <a:r>
              <a:rPr lang="fr-FR">
                <a:solidFill>
                  <a:schemeClr val="bg1"/>
                </a:solidFill>
              </a:rPr>
              <a:t>	protègent des gens.»</a:t>
            </a:r>
          </a:p>
        </p:txBody>
      </p:sp>
      <p:sp>
        <p:nvSpPr>
          <p:cNvPr id="10" name="Slide Number">
            <a:extLst>
              <a:ext uri="{FF2B5EF4-FFF2-40B4-BE49-F238E27FC236}">
                <a16:creationId xmlns:a16="http://schemas.microsoft.com/office/drawing/2014/main" id="{68DF0AEB-596C-4BAD-9486-8A4B7D9F39A9}"/>
              </a:ext>
            </a:extLst>
          </p:cNvPr>
          <p:cNvSpPr txBox="1">
            <a:spLocks/>
          </p:cNvSpPr>
          <p:nvPr userDrawn="1"/>
        </p:nvSpPr>
        <p:spPr>
          <a:xfrm>
            <a:off x="10906389" y="6287507"/>
            <a:ext cx="901700" cy="257315"/>
          </a:xfrm>
          <a:prstGeom prst="rect">
            <a:avLst/>
          </a:prstGeom>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914400" rtl="0" fontAlgn="auto" latinLnBrk="0" hangingPunct="0">
              <a:lnSpc>
                <a:spcPts val="3200"/>
              </a:lnSpc>
              <a:spcBef>
                <a:spcPts val="1800"/>
              </a:spcBef>
              <a:spcAft>
                <a:spcPts val="0"/>
              </a:spcAft>
              <a:buClrTx/>
              <a:buSzTx/>
              <a:buFontTx/>
              <a:buNone/>
              <a:tabLst/>
              <a:defRPr kumimoji="0" sz="3200" b="1" i="0" u="none" strike="noStrike" cap="none" spc="0" normalizeH="0" baseline="0">
                <a:ln>
                  <a:noFill/>
                </a:ln>
                <a:solidFill>
                  <a:srgbClr val="4B009B"/>
                </a:solidFill>
                <a:effectLst/>
                <a:uFillTx/>
                <a:latin typeface="Times New Roman"/>
                <a:ea typeface="Times New Roman"/>
                <a:cs typeface="Times New Roman"/>
                <a:sym typeface="Times New Roman"/>
              </a:defRPr>
            </a:lvl1pPr>
            <a:lvl2pPr marL="0" marR="0" indent="4572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2pPr>
            <a:lvl3pPr marL="0" marR="0" indent="9144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3pPr>
            <a:lvl4pPr marL="0" marR="0" indent="13716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4pPr>
            <a:lvl5pPr marL="0" marR="0" indent="18288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5pPr>
            <a:lvl6pPr marL="0" marR="0" indent="22860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6pPr>
            <a:lvl7pPr marL="0" marR="0" indent="27432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7pPr>
            <a:lvl8pPr marL="0" marR="0" indent="32004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8pPr>
            <a:lvl9pPr marL="0" marR="0" indent="36576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9pPr>
          </a:lstStyle>
          <a:p>
            <a:fld id="{86CB4B4D-7CA3-9044-876B-883B54F8677D}" type="slidenum">
              <a:rPr lang="en-CA" sz="1600" smtClean="0">
                <a:solidFill>
                  <a:schemeClr val="bg1"/>
                </a:solidFill>
              </a:rPr>
              <a:pPr/>
              <a:t>‹N°›</a:t>
            </a:fld>
            <a:endParaRPr lang="en-CA" sz="1600">
              <a:solidFill>
                <a:schemeClr val="bg1"/>
              </a:solidFill>
            </a:endParaRPr>
          </a:p>
        </p:txBody>
      </p:sp>
      <p:sp>
        <p:nvSpPr>
          <p:cNvPr id="6" name="Espace réservé du texte 5">
            <a:extLst>
              <a:ext uri="{FF2B5EF4-FFF2-40B4-BE49-F238E27FC236}">
                <a16:creationId xmlns:a16="http://schemas.microsoft.com/office/drawing/2014/main" id="{20B0A4AF-7B7A-47E6-B084-CC496B3870BE}"/>
              </a:ext>
            </a:extLst>
          </p:cNvPr>
          <p:cNvSpPr>
            <a:spLocks noGrp="1"/>
          </p:cNvSpPr>
          <p:nvPr>
            <p:ph type="body" sz="quarter" idx="10" hasCustomPrompt="1"/>
          </p:nvPr>
        </p:nvSpPr>
        <p:spPr>
          <a:xfrm>
            <a:off x="958284" y="3113088"/>
            <a:ext cx="4713174" cy="1284741"/>
          </a:xfrm>
          <a:prstGeom prst="rect">
            <a:avLst/>
          </a:prstGeom>
        </p:spPr>
        <p:txBody>
          <a:bodyPr/>
          <a:lstStyle>
            <a:lvl1pPr marL="359569" indent="-359569">
              <a:buFont typeface="Times New Roman" panose="02020603050405020304" pitchFamily="18" charset="0"/>
              <a:buChar char="-"/>
              <a:defRPr sz="5000">
                <a:latin typeface="Times New Roman" panose="02020603050405020304" pitchFamily="18" charset="0"/>
                <a:cs typeface="Times New Roman" panose="02020603050405020304" pitchFamily="18" charset="0"/>
              </a:defRPr>
            </a:lvl1pPr>
            <a:lvl2pPr>
              <a:buFont typeface="Arial" panose="020B0604020202020204" pitchFamily="34" charset="0"/>
              <a:buChar char="̶"/>
              <a:defRPr>
                <a:latin typeface="Times New Roman" panose="02020603050405020304" pitchFamily="18" charset="0"/>
                <a:cs typeface="Times New Roman" panose="02020603050405020304" pitchFamily="18" charset="0"/>
              </a:defRPr>
            </a:lvl2pPr>
            <a:lvl3pPr>
              <a:buFont typeface="Arial" panose="020B0604020202020204" pitchFamily="34" charset="0"/>
              <a:buChar char="̶"/>
              <a:defRPr>
                <a:latin typeface="Times New Roman" panose="02020603050405020304" pitchFamily="18" charset="0"/>
                <a:cs typeface="Times New Roman" panose="02020603050405020304" pitchFamily="18" charset="0"/>
              </a:defRPr>
            </a:lvl3pPr>
            <a:lvl4pPr>
              <a:buFont typeface="Arial" panose="020B0604020202020204" pitchFamily="34" charset="0"/>
              <a:buChar char="̶"/>
              <a:defRPr>
                <a:latin typeface="Times New Roman" panose="02020603050405020304" pitchFamily="18" charset="0"/>
                <a:cs typeface="Times New Roman" panose="02020603050405020304" pitchFamily="18" charset="0"/>
              </a:defRPr>
            </a:lvl4pPr>
            <a:lvl5pPr>
              <a:buFont typeface="Arial" panose="020B0604020202020204" pitchFamily="34" charset="0"/>
              <a:buChar char="̶"/>
              <a:defRPr>
                <a:latin typeface="Times New Roman" panose="02020603050405020304" pitchFamily="18" charset="0"/>
                <a:cs typeface="Times New Roman" panose="02020603050405020304" pitchFamily="18" charset="0"/>
              </a:defRPr>
            </a:lvl5pPr>
          </a:lstStyle>
          <a:p>
            <a:pPr lvl="0"/>
            <a:r>
              <a:rPr lang="fr-FR"/>
              <a:t>John Smith</a:t>
            </a:r>
            <a:endParaRPr lang="fr-CA"/>
          </a:p>
        </p:txBody>
      </p:sp>
    </p:spTree>
    <p:extLst>
      <p:ext uri="{BB962C8B-B14F-4D97-AF65-F5344CB8AC3E}">
        <p14:creationId xmlns:p14="http://schemas.microsoft.com/office/powerpoint/2010/main" val="2368651106"/>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Intercalaire_02">
    <p:bg>
      <p:bgPr>
        <a:blipFill dpi="0" rotWithShape="1">
          <a:blip r:embed="rId2">
            <a:lum/>
          </a:blip>
          <a:srcRect/>
          <a:stretch>
            <a:fillRect l="50000"/>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985E32A-C558-43B5-9689-91D83A93243F}"/>
              </a:ext>
            </a:extLst>
          </p:cNvPr>
          <p:cNvSpPr/>
          <p:nvPr/>
        </p:nvSpPr>
        <p:spPr>
          <a:xfrm>
            <a:off x="0" y="0"/>
            <a:ext cx="6120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800" noProof="0" dirty="0"/>
          </a:p>
        </p:txBody>
      </p:sp>
      <p:sp>
        <p:nvSpPr>
          <p:cNvPr id="2" name="Titre 1" descr="Cliquez pour ajouter un titre de section">
            <a:extLst>
              <a:ext uri="{FF2B5EF4-FFF2-40B4-BE49-F238E27FC236}">
                <a16:creationId xmlns:a16="http://schemas.microsoft.com/office/drawing/2014/main" id="{9FA8103B-3183-46A3-9BC6-3C0042225A13}"/>
              </a:ext>
              <a:ext uri="{C183D7F6-B498-43B3-948B-1728B52AA6E4}">
                <adec:decorative xmlns:adec="http://schemas.microsoft.com/office/drawing/2017/decorative" val="0"/>
              </a:ext>
            </a:extLst>
          </p:cNvPr>
          <p:cNvSpPr>
            <a:spLocks noGrp="1"/>
          </p:cNvSpPr>
          <p:nvPr>
            <p:ph type="ctrTitle" hasCustomPrompt="1"/>
          </p:nvPr>
        </p:nvSpPr>
        <p:spPr>
          <a:xfrm>
            <a:off x="264000" y="264001"/>
            <a:ext cx="5592000" cy="2850143"/>
          </a:xfrm>
        </p:spPr>
        <p:txBody>
          <a:bodyPr anchor="b">
            <a:normAutofit/>
          </a:bodyPr>
          <a:lstStyle>
            <a:lvl1pPr algn="l">
              <a:lnSpc>
                <a:spcPct val="90000"/>
              </a:lnSpc>
              <a:defRPr sz="4800">
                <a:solidFill>
                  <a:schemeClr val="bg2"/>
                </a:solidFill>
              </a:defRPr>
            </a:lvl1pPr>
          </a:lstStyle>
          <a:p>
            <a:r>
              <a:rPr lang="fr-CA" noProof="0" dirty="0"/>
              <a:t>Cliquez pour ajouter un titre de section</a:t>
            </a:r>
          </a:p>
        </p:txBody>
      </p:sp>
      <p:sp>
        <p:nvSpPr>
          <p:cNvPr id="3" name="Sous-titre 2" descr="Cliquez pour ajouter un sous-titre">
            <a:extLst>
              <a:ext uri="{FF2B5EF4-FFF2-40B4-BE49-F238E27FC236}">
                <a16:creationId xmlns:a16="http://schemas.microsoft.com/office/drawing/2014/main" id="{E8A7E5DE-4856-48EF-9B92-F86CC605110C}"/>
              </a:ext>
            </a:extLst>
          </p:cNvPr>
          <p:cNvSpPr>
            <a:spLocks noGrp="1"/>
          </p:cNvSpPr>
          <p:nvPr>
            <p:ph type="subTitle" idx="1" hasCustomPrompt="1"/>
          </p:nvPr>
        </p:nvSpPr>
        <p:spPr>
          <a:xfrm>
            <a:off x="264000" y="3236979"/>
            <a:ext cx="5592000" cy="2684851"/>
          </a:xfrm>
        </p:spPr>
        <p:txBody>
          <a:bodyPr lIns="108000"/>
          <a:lstStyle>
            <a:lvl1pPr marL="0" indent="0" algn="l">
              <a:lnSpc>
                <a:spcPct val="100000"/>
              </a:lnSpc>
              <a:spcBef>
                <a:spcPts val="0"/>
              </a:spcBef>
              <a:buNone/>
              <a:defRPr sz="2400" b="1">
                <a:solidFill>
                  <a:schemeClr val="bg2"/>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fr-CA" noProof="0" dirty="0"/>
              <a:t>Cliquez pour ajouter un sous-titre</a:t>
            </a:r>
          </a:p>
        </p:txBody>
      </p:sp>
      <p:pic>
        <p:nvPicPr>
          <p:cNvPr id="9" name="logo_beneva_violet_small.png" descr="logo_beneva_violet_small.png">
            <a:extLst>
              <a:ext uri="{FF2B5EF4-FFF2-40B4-BE49-F238E27FC236}">
                <a16:creationId xmlns:a16="http://schemas.microsoft.com/office/drawing/2014/main" id="{7DE1FF15-E31E-4D3C-96B7-922D700B1008}"/>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100000"/>
                    </a14:imgEffect>
                  </a14:imgLayer>
                </a14:imgProps>
              </a:ext>
            </a:extLst>
          </a:blip>
          <a:stretch>
            <a:fillRect/>
          </a:stretch>
        </p:blipFill>
        <p:spPr>
          <a:xfrm>
            <a:off x="412801" y="6388800"/>
            <a:ext cx="901700" cy="208203"/>
          </a:xfrm>
          <a:prstGeom prst="rect">
            <a:avLst/>
          </a:prstGeom>
          <a:ln w="12700">
            <a:miter lim="400000"/>
          </a:ln>
        </p:spPr>
      </p:pic>
      <p:sp>
        <p:nvSpPr>
          <p:cNvPr id="4" name="Slide Number Placeholder 3"/>
          <p:cNvSpPr>
            <a:spLocks noGrp="1"/>
          </p:cNvSpPr>
          <p:nvPr>
            <p:ph type="sldNum" sz="quarter" idx="10"/>
          </p:nvPr>
        </p:nvSpPr>
        <p:spPr/>
        <p:txBody>
          <a:bodyPr/>
          <a:lstStyle/>
          <a:p>
            <a:fld id="{2D2B9FD4-22D1-4784-BC8D-82D569BBB95D}" type="slidenum">
              <a:rPr lang="fr-CA" smtClean="0"/>
              <a:pPr/>
              <a:t>‹N°›</a:t>
            </a:fld>
            <a:endParaRPr lang="fr-CA"/>
          </a:p>
        </p:txBody>
      </p:sp>
      <p:sp>
        <p:nvSpPr>
          <p:cNvPr id="6" name="Footer Placeholder 5"/>
          <p:cNvSpPr>
            <a:spLocks noGrp="1"/>
          </p:cNvSpPr>
          <p:nvPr>
            <p:ph type="ftr" sz="quarter" idx="11"/>
          </p:nvPr>
        </p:nvSpPr>
        <p:spPr/>
        <p:txBody>
          <a:bodyPr/>
          <a:lstStyle/>
          <a:p>
            <a:r>
              <a:rPr lang="fr-CA" dirty="0">
                <a:solidFill>
                  <a:schemeClr val="bg1"/>
                </a:solidFill>
              </a:rPr>
              <a:t>Document confidentiel ou à </a:t>
            </a:r>
            <a:r>
              <a:rPr lang="fr-CA" dirty="0"/>
              <a:t>usage interne seule</a:t>
            </a:r>
            <a:r>
              <a:rPr lang="fr-CA" dirty="0">
                <a:solidFill>
                  <a:schemeClr val="bg1"/>
                </a:solidFill>
              </a:rPr>
              <a:t>ment.</a:t>
            </a:r>
          </a:p>
        </p:txBody>
      </p:sp>
    </p:spTree>
    <p:extLst>
      <p:ext uri="{BB962C8B-B14F-4D97-AF65-F5344CB8AC3E}">
        <p14:creationId xmlns:p14="http://schemas.microsoft.com/office/powerpoint/2010/main" val="435797940"/>
      </p:ext>
    </p:extLst>
  </p:cSld>
  <p:clrMapOvr>
    <a:masterClrMapping/>
  </p:clrMapOvr>
  <p:hf hdr="0" dt="0"/>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Titre Jaune">
    <p:bg>
      <p:bgPr>
        <a:solidFill>
          <a:srgbClr val="FBCF65"/>
        </a:solidFill>
        <a:effectLst/>
      </p:bgPr>
    </p:bg>
    <p:spTree>
      <p:nvGrpSpPr>
        <p:cNvPr id="1" name=""/>
        <p:cNvGrpSpPr/>
        <p:nvPr/>
      </p:nvGrpSpPr>
      <p:grpSpPr>
        <a:xfrm>
          <a:off x="0" y="0"/>
          <a:ext cx="0" cy="0"/>
          <a:chOff x="0" y="0"/>
          <a:chExt cx="0" cy="0"/>
        </a:xfrm>
      </p:grpSpPr>
      <p:pic>
        <p:nvPicPr>
          <p:cNvPr id="2" name="logo_beneva_violet_small.png" descr="logo_beneva_violet_small.png">
            <a:extLst>
              <a:ext uri="{FF2B5EF4-FFF2-40B4-BE49-F238E27FC236}">
                <a16:creationId xmlns:a16="http://schemas.microsoft.com/office/drawing/2014/main" id="{1B4CEED0-67BA-4E2E-ADFC-E17AD0083F57}"/>
              </a:ext>
            </a:extLst>
          </p:cNvPr>
          <p:cNvPicPr>
            <a:picLocks noChangeAspect="1"/>
          </p:cNvPicPr>
          <p:nvPr userDrawn="1"/>
        </p:nvPicPr>
        <p:blipFill>
          <a:blip r:embed="rId2"/>
          <a:stretch>
            <a:fillRect/>
          </a:stretch>
        </p:blipFill>
        <p:spPr>
          <a:xfrm>
            <a:off x="377032" y="6263242"/>
            <a:ext cx="901701" cy="208203"/>
          </a:xfrm>
          <a:prstGeom prst="rect">
            <a:avLst/>
          </a:prstGeom>
          <a:ln w="12700">
            <a:miter lim="400000"/>
          </a:ln>
        </p:spPr>
      </p:pic>
      <p:sp>
        <p:nvSpPr>
          <p:cNvPr id="5" name="Titre 4">
            <a:extLst>
              <a:ext uri="{FF2B5EF4-FFF2-40B4-BE49-F238E27FC236}">
                <a16:creationId xmlns:a16="http://schemas.microsoft.com/office/drawing/2014/main" id="{F0BC8D63-2070-4725-B0D6-5AC9B554ECD0}"/>
              </a:ext>
            </a:extLst>
          </p:cNvPr>
          <p:cNvSpPr>
            <a:spLocks noGrp="1"/>
          </p:cNvSpPr>
          <p:nvPr>
            <p:ph type="title" hasCustomPrompt="1"/>
          </p:nvPr>
        </p:nvSpPr>
        <p:spPr>
          <a:xfrm>
            <a:off x="457200" y="365125"/>
            <a:ext cx="8586216" cy="3553732"/>
          </a:xfrm>
          <a:prstGeom prst="rect">
            <a:avLst/>
          </a:prstGeom>
        </p:spPr>
        <p:txBody>
          <a:bodyPr lIns="0" tIns="0" rIns="0" bIns="0"/>
          <a:lstStyle>
            <a:lvl1pPr>
              <a:lnSpc>
                <a:spcPct val="80000"/>
              </a:lnSpc>
              <a:defRPr sz="9000" b="1"/>
            </a:lvl1pPr>
          </a:lstStyle>
          <a:p>
            <a:r>
              <a:rPr lang="fr-FR"/>
              <a:t>Les gens</a:t>
            </a:r>
            <a:br>
              <a:rPr lang="fr-FR"/>
            </a:br>
            <a:r>
              <a:rPr lang="fr-FR"/>
              <a:t>qui protègent</a:t>
            </a:r>
            <a:br>
              <a:rPr lang="fr-FR"/>
            </a:br>
            <a:r>
              <a:rPr lang="fr-FR"/>
              <a:t>des gens.</a:t>
            </a:r>
            <a:endParaRPr lang="fr-CA"/>
          </a:p>
        </p:txBody>
      </p:sp>
      <p:sp>
        <p:nvSpPr>
          <p:cNvPr id="6" name="Slide Number">
            <a:extLst>
              <a:ext uri="{FF2B5EF4-FFF2-40B4-BE49-F238E27FC236}">
                <a16:creationId xmlns:a16="http://schemas.microsoft.com/office/drawing/2014/main" id="{25124187-5919-426A-BF32-F15418D30EFA}"/>
              </a:ext>
            </a:extLst>
          </p:cNvPr>
          <p:cNvSpPr txBox="1">
            <a:spLocks/>
          </p:cNvSpPr>
          <p:nvPr userDrawn="1"/>
        </p:nvSpPr>
        <p:spPr>
          <a:xfrm>
            <a:off x="10906389" y="6287507"/>
            <a:ext cx="901700" cy="257315"/>
          </a:xfrm>
          <a:prstGeom prst="rect">
            <a:avLst/>
          </a:prstGeom>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914400" rtl="0" fontAlgn="auto" latinLnBrk="0" hangingPunct="0">
              <a:lnSpc>
                <a:spcPts val="3200"/>
              </a:lnSpc>
              <a:spcBef>
                <a:spcPts val="1800"/>
              </a:spcBef>
              <a:spcAft>
                <a:spcPts val="0"/>
              </a:spcAft>
              <a:buClrTx/>
              <a:buSzTx/>
              <a:buFontTx/>
              <a:buNone/>
              <a:tabLst/>
              <a:defRPr kumimoji="0" sz="3200" b="1" i="0" u="none" strike="noStrike" cap="none" spc="0" normalizeH="0" baseline="0">
                <a:ln>
                  <a:noFill/>
                </a:ln>
                <a:solidFill>
                  <a:srgbClr val="4B009B"/>
                </a:solidFill>
                <a:effectLst/>
                <a:uFillTx/>
                <a:latin typeface="Times New Roman"/>
                <a:ea typeface="Times New Roman"/>
                <a:cs typeface="Times New Roman"/>
                <a:sym typeface="Times New Roman"/>
              </a:defRPr>
            </a:lvl1pPr>
            <a:lvl2pPr marL="0" marR="0" indent="4572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2pPr>
            <a:lvl3pPr marL="0" marR="0" indent="9144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3pPr>
            <a:lvl4pPr marL="0" marR="0" indent="13716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4pPr>
            <a:lvl5pPr marL="0" marR="0" indent="18288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5pPr>
            <a:lvl6pPr marL="0" marR="0" indent="22860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6pPr>
            <a:lvl7pPr marL="0" marR="0" indent="27432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7pPr>
            <a:lvl8pPr marL="0" marR="0" indent="32004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8pPr>
            <a:lvl9pPr marL="0" marR="0" indent="36576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9pPr>
          </a:lstStyle>
          <a:p>
            <a:fld id="{86CB4B4D-7CA3-9044-876B-883B54F8677D}" type="slidenum">
              <a:rPr lang="en-CA" sz="1600" smtClean="0">
                <a:solidFill>
                  <a:schemeClr val="bg1"/>
                </a:solidFill>
              </a:rPr>
              <a:pPr/>
              <a:t>‹N°›</a:t>
            </a:fld>
            <a:endParaRPr lang="en-CA" sz="1600">
              <a:solidFill>
                <a:schemeClr val="bg1"/>
              </a:solidFill>
            </a:endParaRPr>
          </a:p>
        </p:txBody>
      </p:sp>
    </p:spTree>
    <p:extLst>
      <p:ext uri="{BB962C8B-B14F-4D97-AF65-F5344CB8AC3E}">
        <p14:creationId xmlns:p14="http://schemas.microsoft.com/office/powerpoint/2010/main" val="1898752931"/>
      </p:ext>
    </p:extLst>
  </p:cSld>
  <p:clrMapOvr>
    <a:masterClrMapping/>
  </p:clrMapOvr>
  <p:transition spd="med"/>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Titre Jaune 02">
    <p:bg>
      <p:bgPr>
        <a:solidFill>
          <a:srgbClr val="FBCF65"/>
        </a:solidFill>
        <a:effectLst/>
      </p:bgPr>
    </p:bg>
    <p:spTree>
      <p:nvGrpSpPr>
        <p:cNvPr id="1" name=""/>
        <p:cNvGrpSpPr/>
        <p:nvPr/>
      </p:nvGrpSpPr>
      <p:grpSpPr>
        <a:xfrm>
          <a:off x="0" y="0"/>
          <a:ext cx="0" cy="0"/>
          <a:chOff x="0" y="0"/>
          <a:chExt cx="0" cy="0"/>
        </a:xfrm>
      </p:grpSpPr>
      <p:pic>
        <p:nvPicPr>
          <p:cNvPr id="2" name="logo_beneva_violet_small.png" descr="logo_beneva_violet_small.png">
            <a:extLst>
              <a:ext uri="{FF2B5EF4-FFF2-40B4-BE49-F238E27FC236}">
                <a16:creationId xmlns:a16="http://schemas.microsoft.com/office/drawing/2014/main" id="{A4D6812B-D3D4-44BD-A2B9-FCFA8582EF89}"/>
              </a:ext>
            </a:extLst>
          </p:cNvPr>
          <p:cNvPicPr>
            <a:picLocks noChangeAspect="1"/>
          </p:cNvPicPr>
          <p:nvPr userDrawn="1"/>
        </p:nvPicPr>
        <p:blipFill>
          <a:blip r:embed="rId2"/>
          <a:stretch>
            <a:fillRect/>
          </a:stretch>
        </p:blipFill>
        <p:spPr>
          <a:xfrm>
            <a:off x="377032" y="6263242"/>
            <a:ext cx="901701" cy="208203"/>
          </a:xfrm>
          <a:prstGeom prst="rect">
            <a:avLst/>
          </a:prstGeom>
          <a:ln w="12700">
            <a:miter lim="400000"/>
          </a:ln>
        </p:spPr>
      </p:pic>
      <p:sp>
        <p:nvSpPr>
          <p:cNvPr id="7" name="Titre 6">
            <a:extLst>
              <a:ext uri="{FF2B5EF4-FFF2-40B4-BE49-F238E27FC236}">
                <a16:creationId xmlns:a16="http://schemas.microsoft.com/office/drawing/2014/main" id="{92AEC4C7-27C9-47F0-9651-94A8FCD5A5C6}"/>
              </a:ext>
            </a:extLst>
          </p:cNvPr>
          <p:cNvSpPr>
            <a:spLocks noGrp="1"/>
          </p:cNvSpPr>
          <p:nvPr>
            <p:ph type="title" hasCustomPrompt="1"/>
          </p:nvPr>
        </p:nvSpPr>
        <p:spPr>
          <a:xfrm>
            <a:off x="457203" y="365125"/>
            <a:ext cx="11734797" cy="2965904"/>
          </a:xfrm>
          <a:prstGeom prst="rect">
            <a:avLst/>
          </a:prstGeom>
        </p:spPr>
        <p:txBody>
          <a:bodyPr lIns="0" tIns="0" rIns="0" bIns="0"/>
          <a:lstStyle>
            <a:lvl1pPr>
              <a:lnSpc>
                <a:spcPct val="80000"/>
              </a:lnSpc>
              <a:spcBef>
                <a:spcPts val="0"/>
              </a:spcBef>
              <a:tabLst>
                <a:tab pos="635000" algn="l"/>
              </a:tabLst>
              <a:defRPr sz="20000" b="0" spc="-400">
                <a:solidFill>
                  <a:srgbClr val="4B009B"/>
                </a:solidFill>
                <a:latin typeface="Times New Roman"/>
                <a:cs typeface="Times New Roman"/>
                <a:sym typeface="Times New Roman"/>
              </a:defRPr>
            </a:lvl1pPr>
          </a:lstStyle>
          <a:p>
            <a:pPr>
              <a:lnSpc>
                <a:spcPct val="80000"/>
              </a:lnSpc>
              <a:spcBef>
                <a:spcPts val="0"/>
              </a:spcBef>
              <a:tabLst>
                <a:tab pos="1270000" algn="l"/>
              </a:tabLst>
              <a:defRPr sz="20000" spc="-400">
                <a:latin typeface="Times New Roman"/>
                <a:ea typeface="Times New Roman"/>
                <a:cs typeface="Times New Roman"/>
                <a:sym typeface="Times New Roman"/>
              </a:defRPr>
            </a:pPr>
            <a:r>
              <a:rPr lang="fr-FR">
                <a:solidFill>
                  <a:schemeClr val="bg1"/>
                </a:solidFill>
              </a:rPr>
              <a:t>«Les gens qui </a:t>
            </a:r>
            <a:br>
              <a:rPr lang="fr-FR">
                <a:solidFill>
                  <a:schemeClr val="bg1"/>
                </a:solidFill>
              </a:rPr>
            </a:br>
            <a:r>
              <a:rPr lang="fr-FR">
                <a:solidFill>
                  <a:schemeClr val="bg1"/>
                </a:solidFill>
              </a:rPr>
              <a:t>	protègent des gens.»</a:t>
            </a:r>
          </a:p>
        </p:txBody>
      </p:sp>
      <p:sp>
        <p:nvSpPr>
          <p:cNvPr id="10" name="Slide Number">
            <a:extLst>
              <a:ext uri="{FF2B5EF4-FFF2-40B4-BE49-F238E27FC236}">
                <a16:creationId xmlns:a16="http://schemas.microsoft.com/office/drawing/2014/main" id="{68DF0AEB-596C-4BAD-9486-8A4B7D9F39A9}"/>
              </a:ext>
            </a:extLst>
          </p:cNvPr>
          <p:cNvSpPr txBox="1">
            <a:spLocks/>
          </p:cNvSpPr>
          <p:nvPr userDrawn="1"/>
        </p:nvSpPr>
        <p:spPr>
          <a:xfrm>
            <a:off x="10906389" y="6287507"/>
            <a:ext cx="901700" cy="25731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914400" rtl="0" fontAlgn="auto" latinLnBrk="0" hangingPunct="0">
              <a:lnSpc>
                <a:spcPts val="3200"/>
              </a:lnSpc>
              <a:spcBef>
                <a:spcPts val="1800"/>
              </a:spcBef>
              <a:spcAft>
                <a:spcPts val="0"/>
              </a:spcAft>
              <a:buClrTx/>
              <a:buSzTx/>
              <a:buFontTx/>
              <a:buNone/>
              <a:tabLst/>
              <a:defRPr kumimoji="0" sz="3200" b="1" i="0" u="none" strike="noStrike" cap="none" spc="0" normalizeH="0" baseline="0">
                <a:ln>
                  <a:noFill/>
                </a:ln>
                <a:solidFill>
                  <a:srgbClr val="4B009B"/>
                </a:solidFill>
                <a:effectLst/>
                <a:uFillTx/>
                <a:latin typeface="Times New Roman"/>
                <a:ea typeface="Times New Roman"/>
                <a:cs typeface="Times New Roman"/>
                <a:sym typeface="Times New Roman"/>
              </a:defRPr>
            </a:lvl1pPr>
            <a:lvl2pPr marL="0" marR="0" indent="4572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2pPr>
            <a:lvl3pPr marL="0" marR="0" indent="9144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3pPr>
            <a:lvl4pPr marL="0" marR="0" indent="13716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4pPr>
            <a:lvl5pPr marL="0" marR="0" indent="18288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5pPr>
            <a:lvl6pPr marL="0" marR="0" indent="22860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6pPr>
            <a:lvl7pPr marL="0" marR="0" indent="27432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7pPr>
            <a:lvl8pPr marL="0" marR="0" indent="32004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8pPr>
            <a:lvl9pPr marL="0" marR="0" indent="36576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9pPr>
          </a:lstStyle>
          <a:p>
            <a:fld id="{86CB4B4D-7CA3-9044-876B-883B54F8677D}" type="slidenum">
              <a:rPr lang="en-CA" sz="1600" smtClean="0">
                <a:solidFill>
                  <a:schemeClr val="bg1"/>
                </a:solidFill>
              </a:rPr>
              <a:pPr/>
              <a:t>‹N°›</a:t>
            </a:fld>
            <a:endParaRPr lang="en-CA" sz="1600">
              <a:solidFill>
                <a:schemeClr val="bg1"/>
              </a:solidFill>
            </a:endParaRPr>
          </a:p>
        </p:txBody>
      </p:sp>
      <p:sp>
        <p:nvSpPr>
          <p:cNvPr id="6" name="Espace réservé du texte 5">
            <a:extLst>
              <a:ext uri="{FF2B5EF4-FFF2-40B4-BE49-F238E27FC236}">
                <a16:creationId xmlns:a16="http://schemas.microsoft.com/office/drawing/2014/main" id="{20B0A4AF-7B7A-47E6-B084-CC496B3870BE}"/>
              </a:ext>
            </a:extLst>
          </p:cNvPr>
          <p:cNvSpPr>
            <a:spLocks noGrp="1"/>
          </p:cNvSpPr>
          <p:nvPr>
            <p:ph type="body" sz="quarter" idx="10" hasCustomPrompt="1"/>
          </p:nvPr>
        </p:nvSpPr>
        <p:spPr>
          <a:xfrm>
            <a:off x="958284" y="3113088"/>
            <a:ext cx="4713174" cy="1284741"/>
          </a:xfrm>
          <a:prstGeom prst="rect">
            <a:avLst/>
          </a:prstGeom>
        </p:spPr>
        <p:txBody>
          <a:bodyPr/>
          <a:lstStyle>
            <a:lvl1pPr marL="359569" indent="-359569">
              <a:buFont typeface="Times New Roman" panose="02020603050405020304" pitchFamily="18" charset="0"/>
              <a:buChar char="-"/>
              <a:defRPr sz="5000">
                <a:latin typeface="Times New Roman" panose="02020603050405020304" pitchFamily="18" charset="0"/>
                <a:cs typeface="Times New Roman" panose="02020603050405020304" pitchFamily="18" charset="0"/>
              </a:defRPr>
            </a:lvl1pPr>
            <a:lvl2pPr>
              <a:buFont typeface="Arial" panose="020B0604020202020204" pitchFamily="34" charset="0"/>
              <a:buChar char="̶"/>
              <a:defRPr>
                <a:latin typeface="Times New Roman" panose="02020603050405020304" pitchFamily="18" charset="0"/>
                <a:cs typeface="Times New Roman" panose="02020603050405020304" pitchFamily="18" charset="0"/>
              </a:defRPr>
            </a:lvl2pPr>
            <a:lvl3pPr>
              <a:buFont typeface="Arial" panose="020B0604020202020204" pitchFamily="34" charset="0"/>
              <a:buChar char="̶"/>
              <a:defRPr>
                <a:latin typeface="Times New Roman" panose="02020603050405020304" pitchFamily="18" charset="0"/>
                <a:cs typeface="Times New Roman" panose="02020603050405020304" pitchFamily="18" charset="0"/>
              </a:defRPr>
            </a:lvl3pPr>
            <a:lvl4pPr>
              <a:buFont typeface="Arial" panose="020B0604020202020204" pitchFamily="34" charset="0"/>
              <a:buChar char="̶"/>
              <a:defRPr>
                <a:latin typeface="Times New Roman" panose="02020603050405020304" pitchFamily="18" charset="0"/>
                <a:cs typeface="Times New Roman" panose="02020603050405020304" pitchFamily="18" charset="0"/>
              </a:defRPr>
            </a:lvl4pPr>
            <a:lvl5pPr>
              <a:buFont typeface="Arial" panose="020B0604020202020204" pitchFamily="34" charset="0"/>
              <a:buChar char="̶"/>
              <a:defRPr>
                <a:latin typeface="Times New Roman" panose="02020603050405020304" pitchFamily="18" charset="0"/>
                <a:cs typeface="Times New Roman" panose="02020603050405020304" pitchFamily="18" charset="0"/>
              </a:defRPr>
            </a:lvl5pPr>
          </a:lstStyle>
          <a:p>
            <a:pPr lvl="0"/>
            <a:r>
              <a:rPr lang="fr-FR"/>
              <a:t>John Smith</a:t>
            </a:r>
            <a:endParaRPr lang="fr-CA"/>
          </a:p>
        </p:txBody>
      </p:sp>
    </p:spTree>
    <p:extLst>
      <p:ext uri="{BB962C8B-B14F-4D97-AF65-F5344CB8AC3E}">
        <p14:creationId xmlns:p14="http://schemas.microsoft.com/office/powerpoint/2010/main" val="2164022602"/>
      </p:ext>
    </p:extLst>
  </p:cSld>
  <p:clrMapOvr>
    <a:masterClrMapping/>
  </p:clrMapOvr>
  <p:transition spd="med"/>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Titre Vert">
    <p:bg>
      <p:bgPr>
        <a:solidFill>
          <a:srgbClr val="AADB99"/>
        </a:solidFill>
        <a:effectLst/>
      </p:bgPr>
    </p:bg>
    <p:spTree>
      <p:nvGrpSpPr>
        <p:cNvPr id="1" name=""/>
        <p:cNvGrpSpPr/>
        <p:nvPr/>
      </p:nvGrpSpPr>
      <p:grpSpPr>
        <a:xfrm>
          <a:off x="0" y="0"/>
          <a:ext cx="0" cy="0"/>
          <a:chOff x="0" y="0"/>
          <a:chExt cx="0" cy="0"/>
        </a:xfrm>
      </p:grpSpPr>
      <p:pic>
        <p:nvPicPr>
          <p:cNvPr id="2" name="logo_beneva_violet_small.png" descr="logo_beneva_violet_small.png">
            <a:extLst>
              <a:ext uri="{FF2B5EF4-FFF2-40B4-BE49-F238E27FC236}">
                <a16:creationId xmlns:a16="http://schemas.microsoft.com/office/drawing/2014/main" id="{1ED0DD00-7182-4B23-9CC7-C93387239EC7}"/>
              </a:ext>
            </a:extLst>
          </p:cNvPr>
          <p:cNvPicPr>
            <a:picLocks noChangeAspect="1"/>
          </p:cNvPicPr>
          <p:nvPr userDrawn="1"/>
        </p:nvPicPr>
        <p:blipFill>
          <a:blip r:embed="rId2"/>
          <a:stretch>
            <a:fillRect/>
          </a:stretch>
        </p:blipFill>
        <p:spPr>
          <a:xfrm>
            <a:off x="377032" y="6263242"/>
            <a:ext cx="901701" cy="208203"/>
          </a:xfrm>
          <a:prstGeom prst="rect">
            <a:avLst/>
          </a:prstGeom>
          <a:ln w="12700">
            <a:miter lim="400000"/>
          </a:ln>
        </p:spPr>
      </p:pic>
      <p:sp>
        <p:nvSpPr>
          <p:cNvPr id="6" name="Titre 5">
            <a:extLst>
              <a:ext uri="{FF2B5EF4-FFF2-40B4-BE49-F238E27FC236}">
                <a16:creationId xmlns:a16="http://schemas.microsoft.com/office/drawing/2014/main" id="{1A949BAC-85C6-44AA-B120-5BA740F873A2}"/>
              </a:ext>
            </a:extLst>
          </p:cNvPr>
          <p:cNvSpPr>
            <a:spLocks noGrp="1"/>
          </p:cNvSpPr>
          <p:nvPr>
            <p:ph type="title" hasCustomPrompt="1"/>
          </p:nvPr>
        </p:nvSpPr>
        <p:spPr>
          <a:xfrm>
            <a:off x="457200" y="365125"/>
            <a:ext cx="8850086" cy="4043590"/>
          </a:xfrm>
          <a:prstGeom prst="rect">
            <a:avLst/>
          </a:prstGeom>
        </p:spPr>
        <p:txBody>
          <a:bodyPr lIns="0" tIns="0" rIns="0"/>
          <a:lstStyle>
            <a:lvl1pPr>
              <a:lnSpc>
                <a:spcPct val="80000"/>
              </a:lnSpc>
              <a:defRPr sz="9000" b="1"/>
            </a:lvl1pPr>
          </a:lstStyle>
          <a:p>
            <a:r>
              <a:rPr lang="fr-FR"/>
              <a:t>Les gens</a:t>
            </a:r>
            <a:br>
              <a:rPr lang="fr-FR"/>
            </a:br>
            <a:r>
              <a:rPr lang="fr-FR"/>
              <a:t>qui protègent</a:t>
            </a:r>
            <a:br>
              <a:rPr lang="fr-FR"/>
            </a:br>
            <a:r>
              <a:rPr lang="fr-FR"/>
              <a:t>des gens.</a:t>
            </a:r>
            <a:endParaRPr lang="fr-CA"/>
          </a:p>
        </p:txBody>
      </p:sp>
      <p:sp>
        <p:nvSpPr>
          <p:cNvPr id="7" name="Slide Number">
            <a:extLst>
              <a:ext uri="{FF2B5EF4-FFF2-40B4-BE49-F238E27FC236}">
                <a16:creationId xmlns:a16="http://schemas.microsoft.com/office/drawing/2014/main" id="{099EDDE0-C5CC-49F0-BB90-EAE11165070D}"/>
              </a:ext>
            </a:extLst>
          </p:cNvPr>
          <p:cNvSpPr txBox="1">
            <a:spLocks/>
          </p:cNvSpPr>
          <p:nvPr userDrawn="1"/>
        </p:nvSpPr>
        <p:spPr>
          <a:xfrm>
            <a:off x="10906389" y="6287507"/>
            <a:ext cx="901700" cy="257315"/>
          </a:xfrm>
          <a:prstGeom prst="rect">
            <a:avLst/>
          </a:prstGeom>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914400" rtl="0" fontAlgn="auto" latinLnBrk="0" hangingPunct="0">
              <a:lnSpc>
                <a:spcPts val="3200"/>
              </a:lnSpc>
              <a:spcBef>
                <a:spcPts val="1800"/>
              </a:spcBef>
              <a:spcAft>
                <a:spcPts val="0"/>
              </a:spcAft>
              <a:buClrTx/>
              <a:buSzTx/>
              <a:buFontTx/>
              <a:buNone/>
              <a:tabLst/>
              <a:defRPr kumimoji="0" sz="3200" b="1" i="0" u="none" strike="noStrike" cap="none" spc="0" normalizeH="0" baseline="0">
                <a:ln>
                  <a:noFill/>
                </a:ln>
                <a:solidFill>
                  <a:srgbClr val="4B009B"/>
                </a:solidFill>
                <a:effectLst/>
                <a:uFillTx/>
                <a:latin typeface="Times New Roman"/>
                <a:ea typeface="Times New Roman"/>
                <a:cs typeface="Times New Roman"/>
                <a:sym typeface="Times New Roman"/>
              </a:defRPr>
            </a:lvl1pPr>
            <a:lvl2pPr marL="0" marR="0" indent="4572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2pPr>
            <a:lvl3pPr marL="0" marR="0" indent="9144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3pPr>
            <a:lvl4pPr marL="0" marR="0" indent="13716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4pPr>
            <a:lvl5pPr marL="0" marR="0" indent="18288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5pPr>
            <a:lvl6pPr marL="0" marR="0" indent="22860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6pPr>
            <a:lvl7pPr marL="0" marR="0" indent="27432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7pPr>
            <a:lvl8pPr marL="0" marR="0" indent="32004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8pPr>
            <a:lvl9pPr marL="0" marR="0" indent="36576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9pPr>
          </a:lstStyle>
          <a:p>
            <a:fld id="{86CB4B4D-7CA3-9044-876B-883B54F8677D}" type="slidenum">
              <a:rPr lang="en-CA" sz="1600" smtClean="0">
                <a:solidFill>
                  <a:schemeClr val="bg1"/>
                </a:solidFill>
              </a:rPr>
              <a:pPr/>
              <a:t>‹N°›</a:t>
            </a:fld>
            <a:endParaRPr lang="en-CA" sz="1600">
              <a:solidFill>
                <a:schemeClr val="bg1"/>
              </a:solidFill>
            </a:endParaRPr>
          </a:p>
        </p:txBody>
      </p:sp>
    </p:spTree>
    <p:extLst>
      <p:ext uri="{BB962C8B-B14F-4D97-AF65-F5344CB8AC3E}">
        <p14:creationId xmlns:p14="http://schemas.microsoft.com/office/powerpoint/2010/main" val="1218998316"/>
      </p:ext>
    </p:extLst>
  </p:cSld>
  <p:clrMapOvr>
    <a:masterClrMapping/>
  </p:clrMapOvr>
  <p:transition spd="med"/>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Titre Vert 02">
    <p:bg>
      <p:bgPr>
        <a:solidFill>
          <a:srgbClr val="AADB99"/>
        </a:solidFill>
        <a:effectLst/>
      </p:bgPr>
    </p:bg>
    <p:spTree>
      <p:nvGrpSpPr>
        <p:cNvPr id="1" name=""/>
        <p:cNvGrpSpPr/>
        <p:nvPr/>
      </p:nvGrpSpPr>
      <p:grpSpPr>
        <a:xfrm>
          <a:off x="0" y="0"/>
          <a:ext cx="0" cy="0"/>
          <a:chOff x="0" y="0"/>
          <a:chExt cx="0" cy="0"/>
        </a:xfrm>
      </p:grpSpPr>
      <p:pic>
        <p:nvPicPr>
          <p:cNvPr id="2" name="logo_beneva_violet_small.png" descr="logo_beneva_violet_small.png">
            <a:extLst>
              <a:ext uri="{FF2B5EF4-FFF2-40B4-BE49-F238E27FC236}">
                <a16:creationId xmlns:a16="http://schemas.microsoft.com/office/drawing/2014/main" id="{A4D6812B-D3D4-44BD-A2B9-FCFA8582EF89}"/>
              </a:ext>
            </a:extLst>
          </p:cNvPr>
          <p:cNvPicPr>
            <a:picLocks noChangeAspect="1"/>
          </p:cNvPicPr>
          <p:nvPr userDrawn="1"/>
        </p:nvPicPr>
        <p:blipFill>
          <a:blip r:embed="rId2"/>
          <a:stretch>
            <a:fillRect/>
          </a:stretch>
        </p:blipFill>
        <p:spPr>
          <a:xfrm>
            <a:off x="377032" y="6263242"/>
            <a:ext cx="901701" cy="208203"/>
          </a:xfrm>
          <a:prstGeom prst="rect">
            <a:avLst/>
          </a:prstGeom>
          <a:ln w="12700">
            <a:miter lim="400000"/>
          </a:ln>
        </p:spPr>
      </p:pic>
      <p:sp>
        <p:nvSpPr>
          <p:cNvPr id="7" name="Titre 6">
            <a:extLst>
              <a:ext uri="{FF2B5EF4-FFF2-40B4-BE49-F238E27FC236}">
                <a16:creationId xmlns:a16="http://schemas.microsoft.com/office/drawing/2014/main" id="{92AEC4C7-27C9-47F0-9651-94A8FCD5A5C6}"/>
              </a:ext>
            </a:extLst>
          </p:cNvPr>
          <p:cNvSpPr>
            <a:spLocks noGrp="1"/>
          </p:cNvSpPr>
          <p:nvPr>
            <p:ph type="title" hasCustomPrompt="1"/>
          </p:nvPr>
        </p:nvSpPr>
        <p:spPr>
          <a:xfrm>
            <a:off x="457203" y="365125"/>
            <a:ext cx="11734797" cy="2965904"/>
          </a:xfrm>
          <a:prstGeom prst="rect">
            <a:avLst/>
          </a:prstGeom>
        </p:spPr>
        <p:txBody>
          <a:bodyPr lIns="0" tIns="0" rIns="0" bIns="0"/>
          <a:lstStyle>
            <a:lvl1pPr>
              <a:lnSpc>
                <a:spcPct val="80000"/>
              </a:lnSpc>
              <a:spcBef>
                <a:spcPts val="0"/>
              </a:spcBef>
              <a:tabLst>
                <a:tab pos="635000" algn="l"/>
              </a:tabLst>
              <a:defRPr sz="20000" b="0" spc="-400">
                <a:solidFill>
                  <a:srgbClr val="4B009B"/>
                </a:solidFill>
                <a:latin typeface="Times New Roman"/>
                <a:cs typeface="Times New Roman"/>
                <a:sym typeface="Times New Roman"/>
              </a:defRPr>
            </a:lvl1pPr>
          </a:lstStyle>
          <a:p>
            <a:pPr>
              <a:lnSpc>
                <a:spcPct val="80000"/>
              </a:lnSpc>
              <a:spcBef>
                <a:spcPts val="0"/>
              </a:spcBef>
              <a:tabLst>
                <a:tab pos="1270000" algn="l"/>
              </a:tabLst>
              <a:defRPr sz="20000" spc="-400">
                <a:latin typeface="Times New Roman"/>
                <a:ea typeface="Times New Roman"/>
                <a:cs typeface="Times New Roman"/>
                <a:sym typeface="Times New Roman"/>
              </a:defRPr>
            </a:pPr>
            <a:r>
              <a:rPr lang="fr-FR">
                <a:solidFill>
                  <a:schemeClr val="bg1"/>
                </a:solidFill>
              </a:rPr>
              <a:t>«Les gens qui </a:t>
            </a:r>
            <a:br>
              <a:rPr lang="fr-FR">
                <a:solidFill>
                  <a:schemeClr val="bg1"/>
                </a:solidFill>
              </a:rPr>
            </a:br>
            <a:r>
              <a:rPr lang="fr-FR">
                <a:solidFill>
                  <a:schemeClr val="bg1"/>
                </a:solidFill>
              </a:rPr>
              <a:t>	protègent des gens.»</a:t>
            </a:r>
          </a:p>
        </p:txBody>
      </p:sp>
      <p:sp>
        <p:nvSpPr>
          <p:cNvPr id="10" name="Slide Number">
            <a:extLst>
              <a:ext uri="{FF2B5EF4-FFF2-40B4-BE49-F238E27FC236}">
                <a16:creationId xmlns:a16="http://schemas.microsoft.com/office/drawing/2014/main" id="{68DF0AEB-596C-4BAD-9486-8A4B7D9F39A9}"/>
              </a:ext>
            </a:extLst>
          </p:cNvPr>
          <p:cNvSpPr txBox="1">
            <a:spLocks/>
          </p:cNvSpPr>
          <p:nvPr userDrawn="1"/>
        </p:nvSpPr>
        <p:spPr>
          <a:xfrm>
            <a:off x="10906389" y="6287507"/>
            <a:ext cx="901700" cy="257315"/>
          </a:xfrm>
          <a:prstGeom prst="rect">
            <a:avLst/>
          </a:prstGeom>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914400" rtl="0" fontAlgn="auto" latinLnBrk="0" hangingPunct="0">
              <a:lnSpc>
                <a:spcPts val="3200"/>
              </a:lnSpc>
              <a:spcBef>
                <a:spcPts val="1800"/>
              </a:spcBef>
              <a:spcAft>
                <a:spcPts val="0"/>
              </a:spcAft>
              <a:buClrTx/>
              <a:buSzTx/>
              <a:buFontTx/>
              <a:buNone/>
              <a:tabLst/>
              <a:defRPr kumimoji="0" sz="3200" b="1" i="0" u="none" strike="noStrike" cap="none" spc="0" normalizeH="0" baseline="0">
                <a:ln>
                  <a:noFill/>
                </a:ln>
                <a:solidFill>
                  <a:srgbClr val="4B009B"/>
                </a:solidFill>
                <a:effectLst/>
                <a:uFillTx/>
                <a:latin typeface="Times New Roman"/>
                <a:ea typeface="Times New Roman"/>
                <a:cs typeface="Times New Roman"/>
                <a:sym typeface="Times New Roman"/>
              </a:defRPr>
            </a:lvl1pPr>
            <a:lvl2pPr marL="0" marR="0" indent="4572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2pPr>
            <a:lvl3pPr marL="0" marR="0" indent="9144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3pPr>
            <a:lvl4pPr marL="0" marR="0" indent="13716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4pPr>
            <a:lvl5pPr marL="0" marR="0" indent="18288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5pPr>
            <a:lvl6pPr marL="0" marR="0" indent="22860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6pPr>
            <a:lvl7pPr marL="0" marR="0" indent="27432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7pPr>
            <a:lvl8pPr marL="0" marR="0" indent="32004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8pPr>
            <a:lvl9pPr marL="0" marR="0" indent="36576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9pPr>
          </a:lstStyle>
          <a:p>
            <a:fld id="{86CB4B4D-7CA3-9044-876B-883B54F8677D}" type="slidenum">
              <a:rPr lang="en-CA" sz="1600" smtClean="0">
                <a:solidFill>
                  <a:schemeClr val="bg1"/>
                </a:solidFill>
              </a:rPr>
              <a:pPr/>
              <a:t>‹N°›</a:t>
            </a:fld>
            <a:endParaRPr lang="en-CA" sz="1600">
              <a:solidFill>
                <a:schemeClr val="bg1"/>
              </a:solidFill>
            </a:endParaRPr>
          </a:p>
        </p:txBody>
      </p:sp>
      <p:sp>
        <p:nvSpPr>
          <p:cNvPr id="6" name="Espace réservé du texte 5">
            <a:extLst>
              <a:ext uri="{FF2B5EF4-FFF2-40B4-BE49-F238E27FC236}">
                <a16:creationId xmlns:a16="http://schemas.microsoft.com/office/drawing/2014/main" id="{20B0A4AF-7B7A-47E6-B084-CC496B3870BE}"/>
              </a:ext>
            </a:extLst>
          </p:cNvPr>
          <p:cNvSpPr>
            <a:spLocks noGrp="1"/>
          </p:cNvSpPr>
          <p:nvPr>
            <p:ph type="body" sz="quarter" idx="10" hasCustomPrompt="1"/>
          </p:nvPr>
        </p:nvSpPr>
        <p:spPr>
          <a:xfrm>
            <a:off x="958284" y="3113088"/>
            <a:ext cx="4713174" cy="1284741"/>
          </a:xfrm>
          <a:prstGeom prst="rect">
            <a:avLst/>
          </a:prstGeom>
        </p:spPr>
        <p:txBody>
          <a:bodyPr/>
          <a:lstStyle>
            <a:lvl1pPr marL="359569" indent="-359569">
              <a:buFont typeface="Times New Roman" panose="02020603050405020304" pitchFamily="18" charset="0"/>
              <a:buChar char="-"/>
              <a:defRPr sz="5000">
                <a:latin typeface="Times New Roman" panose="02020603050405020304" pitchFamily="18" charset="0"/>
                <a:cs typeface="Times New Roman" panose="02020603050405020304" pitchFamily="18" charset="0"/>
              </a:defRPr>
            </a:lvl1pPr>
            <a:lvl2pPr>
              <a:buFont typeface="Arial" panose="020B0604020202020204" pitchFamily="34" charset="0"/>
              <a:buChar char="̶"/>
              <a:defRPr>
                <a:latin typeface="Times New Roman" panose="02020603050405020304" pitchFamily="18" charset="0"/>
                <a:cs typeface="Times New Roman" panose="02020603050405020304" pitchFamily="18" charset="0"/>
              </a:defRPr>
            </a:lvl2pPr>
            <a:lvl3pPr>
              <a:buFont typeface="Arial" panose="020B0604020202020204" pitchFamily="34" charset="0"/>
              <a:buChar char="̶"/>
              <a:defRPr>
                <a:latin typeface="Times New Roman" panose="02020603050405020304" pitchFamily="18" charset="0"/>
                <a:cs typeface="Times New Roman" panose="02020603050405020304" pitchFamily="18" charset="0"/>
              </a:defRPr>
            </a:lvl3pPr>
            <a:lvl4pPr>
              <a:buFont typeface="Arial" panose="020B0604020202020204" pitchFamily="34" charset="0"/>
              <a:buChar char="̶"/>
              <a:defRPr>
                <a:latin typeface="Times New Roman" panose="02020603050405020304" pitchFamily="18" charset="0"/>
                <a:cs typeface="Times New Roman" panose="02020603050405020304" pitchFamily="18" charset="0"/>
              </a:defRPr>
            </a:lvl4pPr>
            <a:lvl5pPr>
              <a:buFont typeface="Arial" panose="020B0604020202020204" pitchFamily="34" charset="0"/>
              <a:buChar char="̶"/>
              <a:defRPr>
                <a:latin typeface="Times New Roman" panose="02020603050405020304" pitchFamily="18" charset="0"/>
                <a:cs typeface="Times New Roman" panose="02020603050405020304" pitchFamily="18" charset="0"/>
              </a:defRPr>
            </a:lvl5pPr>
          </a:lstStyle>
          <a:p>
            <a:pPr lvl="0"/>
            <a:r>
              <a:rPr lang="fr-FR"/>
              <a:t>John Smith</a:t>
            </a:r>
            <a:endParaRPr lang="fr-CA"/>
          </a:p>
        </p:txBody>
      </p:sp>
    </p:spTree>
    <p:extLst>
      <p:ext uri="{BB962C8B-B14F-4D97-AF65-F5344CB8AC3E}">
        <p14:creationId xmlns:p14="http://schemas.microsoft.com/office/powerpoint/2010/main" val="2796874530"/>
      </p:ext>
    </p:extLst>
  </p:cSld>
  <p:clrMapOvr>
    <a:masterClrMapping/>
  </p:clrMapOvr>
  <p:transition spd="med"/>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Titre Blanc">
    <p:bg>
      <p:bgPr>
        <a:solidFill>
          <a:srgbClr val="FFFFFF"/>
        </a:solidFill>
        <a:effectLst/>
      </p:bgPr>
    </p:bg>
    <p:spTree>
      <p:nvGrpSpPr>
        <p:cNvPr id="1" name=""/>
        <p:cNvGrpSpPr/>
        <p:nvPr/>
      </p:nvGrpSpPr>
      <p:grpSpPr>
        <a:xfrm>
          <a:off x="0" y="0"/>
          <a:ext cx="0" cy="0"/>
          <a:chOff x="0" y="0"/>
          <a:chExt cx="0" cy="0"/>
        </a:xfrm>
      </p:grpSpPr>
      <p:pic>
        <p:nvPicPr>
          <p:cNvPr id="2" name="logo_beneva_violet_small.png" descr="logo_beneva_violet_small.png">
            <a:extLst>
              <a:ext uri="{FF2B5EF4-FFF2-40B4-BE49-F238E27FC236}">
                <a16:creationId xmlns:a16="http://schemas.microsoft.com/office/drawing/2014/main" id="{1ED0DD00-7182-4B23-9CC7-C93387239EC7}"/>
              </a:ext>
            </a:extLst>
          </p:cNvPr>
          <p:cNvPicPr>
            <a:picLocks noChangeAspect="1"/>
          </p:cNvPicPr>
          <p:nvPr userDrawn="1"/>
        </p:nvPicPr>
        <p:blipFill>
          <a:blip r:embed="rId2"/>
          <a:stretch>
            <a:fillRect/>
          </a:stretch>
        </p:blipFill>
        <p:spPr>
          <a:xfrm>
            <a:off x="377032" y="6263242"/>
            <a:ext cx="901701" cy="208203"/>
          </a:xfrm>
          <a:prstGeom prst="rect">
            <a:avLst/>
          </a:prstGeom>
          <a:ln w="12700">
            <a:miter lim="400000"/>
          </a:ln>
        </p:spPr>
      </p:pic>
      <p:sp>
        <p:nvSpPr>
          <p:cNvPr id="6" name="Titre 5">
            <a:extLst>
              <a:ext uri="{FF2B5EF4-FFF2-40B4-BE49-F238E27FC236}">
                <a16:creationId xmlns:a16="http://schemas.microsoft.com/office/drawing/2014/main" id="{1A949BAC-85C6-44AA-B120-5BA740F873A2}"/>
              </a:ext>
            </a:extLst>
          </p:cNvPr>
          <p:cNvSpPr>
            <a:spLocks noGrp="1"/>
          </p:cNvSpPr>
          <p:nvPr>
            <p:ph type="title" hasCustomPrompt="1"/>
          </p:nvPr>
        </p:nvSpPr>
        <p:spPr>
          <a:xfrm>
            <a:off x="457200" y="365125"/>
            <a:ext cx="8850086" cy="4043590"/>
          </a:xfrm>
          <a:prstGeom prst="rect">
            <a:avLst/>
          </a:prstGeom>
        </p:spPr>
        <p:txBody>
          <a:bodyPr lIns="0" tIns="0" rIns="0"/>
          <a:lstStyle>
            <a:lvl1pPr>
              <a:lnSpc>
                <a:spcPct val="80000"/>
              </a:lnSpc>
              <a:defRPr sz="9000" b="1"/>
            </a:lvl1pPr>
          </a:lstStyle>
          <a:p>
            <a:r>
              <a:rPr lang="fr-FR"/>
              <a:t>Les gens </a:t>
            </a:r>
            <a:br>
              <a:rPr lang="fr-FR"/>
            </a:br>
            <a:r>
              <a:rPr lang="fr-FR"/>
              <a:t>qui protègent des gens</a:t>
            </a:r>
            <a:endParaRPr lang="fr-CA"/>
          </a:p>
        </p:txBody>
      </p:sp>
      <p:sp>
        <p:nvSpPr>
          <p:cNvPr id="7" name="Slide Number">
            <a:extLst>
              <a:ext uri="{FF2B5EF4-FFF2-40B4-BE49-F238E27FC236}">
                <a16:creationId xmlns:a16="http://schemas.microsoft.com/office/drawing/2014/main" id="{099EDDE0-C5CC-49F0-BB90-EAE11165070D}"/>
              </a:ext>
            </a:extLst>
          </p:cNvPr>
          <p:cNvSpPr txBox="1">
            <a:spLocks/>
          </p:cNvSpPr>
          <p:nvPr userDrawn="1"/>
        </p:nvSpPr>
        <p:spPr>
          <a:xfrm>
            <a:off x="10906389" y="6287507"/>
            <a:ext cx="901700" cy="25731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914400" rtl="0" fontAlgn="auto" latinLnBrk="0" hangingPunct="0">
              <a:lnSpc>
                <a:spcPts val="3200"/>
              </a:lnSpc>
              <a:spcBef>
                <a:spcPts val="1800"/>
              </a:spcBef>
              <a:spcAft>
                <a:spcPts val="0"/>
              </a:spcAft>
              <a:buClrTx/>
              <a:buSzTx/>
              <a:buFontTx/>
              <a:buNone/>
              <a:tabLst/>
              <a:defRPr kumimoji="0" sz="3200" b="1" i="0" u="none" strike="noStrike" cap="none" spc="0" normalizeH="0" baseline="0">
                <a:ln>
                  <a:noFill/>
                </a:ln>
                <a:solidFill>
                  <a:srgbClr val="4B009B"/>
                </a:solidFill>
                <a:effectLst/>
                <a:uFillTx/>
                <a:latin typeface="Times New Roman"/>
                <a:ea typeface="Times New Roman"/>
                <a:cs typeface="Times New Roman"/>
                <a:sym typeface="Times New Roman"/>
              </a:defRPr>
            </a:lvl1pPr>
            <a:lvl2pPr marL="0" marR="0" indent="4572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2pPr>
            <a:lvl3pPr marL="0" marR="0" indent="9144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3pPr>
            <a:lvl4pPr marL="0" marR="0" indent="13716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4pPr>
            <a:lvl5pPr marL="0" marR="0" indent="18288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5pPr>
            <a:lvl6pPr marL="0" marR="0" indent="22860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6pPr>
            <a:lvl7pPr marL="0" marR="0" indent="27432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7pPr>
            <a:lvl8pPr marL="0" marR="0" indent="32004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8pPr>
            <a:lvl9pPr marL="0" marR="0" indent="36576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9pPr>
          </a:lstStyle>
          <a:p>
            <a:fld id="{86CB4B4D-7CA3-9044-876B-883B54F8677D}" type="slidenum">
              <a:rPr lang="en-CA" sz="1600" smtClean="0">
                <a:solidFill>
                  <a:schemeClr val="bg1"/>
                </a:solidFill>
              </a:rPr>
              <a:pPr/>
              <a:t>‹N°›</a:t>
            </a:fld>
            <a:endParaRPr lang="en-CA" sz="1600">
              <a:solidFill>
                <a:schemeClr val="bg1"/>
              </a:solidFill>
            </a:endParaRPr>
          </a:p>
        </p:txBody>
      </p:sp>
    </p:spTree>
    <p:extLst>
      <p:ext uri="{BB962C8B-B14F-4D97-AF65-F5344CB8AC3E}">
        <p14:creationId xmlns:p14="http://schemas.microsoft.com/office/powerpoint/2010/main" val="2372375567"/>
      </p:ext>
    </p:extLst>
  </p:cSld>
  <p:clrMapOvr>
    <a:masterClrMapping/>
  </p:clrMapOvr>
  <p:transition spd="med"/>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preserve="1" userDrawn="1">
  <p:cSld name="1_Titre Blanc">
    <p:bg>
      <p:bgPr>
        <a:solidFill>
          <a:srgbClr val="FFFFFF"/>
        </a:solidFill>
        <a:effectLst/>
      </p:bgPr>
    </p:bg>
    <p:spTree>
      <p:nvGrpSpPr>
        <p:cNvPr id="1" name=""/>
        <p:cNvGrpSpPr/>
        <p:nvPr/>
      </p:nvGrpSpPr>
      <p:grpSpPr>
        <a:xfrm>
          <a:off x="0" y="0"/>
          <a:ext cx="0" cy="0"/>
          <a:chOff x="0" y="0"/>
          <a:chExt cx="0" cy="0"/>
        </a:xfrm>
      </p:grpSpPr>
      <p:pic>
        <p:nvPicPr>
          <p:cNvPr id="2" name="logo_beneva_violet_small.png" descr="logo_beneva_violet_small.png">
            <a:extLst>
              <a:ext uri="{FF2B5EF4-FFF2-40B4-BE49-F238E27FC236}">
                <a16:creationId xmlns:a16="http://schemas.microsoft.com/office/drawing/2014/main" id="{1ED0DD00-7182-4B23-9CC7-C93387239EC7}"/>
              </a:ext>
            </a:extLst>
          </p:cNvPr>
          <p:cNvPicPr>
            <a:picLocks noChangeAspect="1"/>
          </p:cNvPicPr>
          <p:nvPr userDrawn="1"/>
        </p:nvPicPr>
        <p:blipFill>
          <a:blip r:embed="rId2"/>
          <a:stretch>
            <a:fillRect/>
          </a:stretch>
        </p:blipFill>
        <p:spPr>
          <a:xfrm>
            <a:off x="377032" y="6263242"/>
            <a:ext cx="901701" cy="208203"/>
          </a:xfrm>
          <a:prstGeom prst="rect">
            <a:avLst/>
          </a:prstGeom>
          <a:ln w="12700">
            <a:miter lim="400000"/>
          </a:ln>
        </p:spPr>
      </p:pic>
      <p:sp>
        <p:nvSpPr>
          <p:cNvPr id="6" name="Titre 5">
            <a:extLst>
              <a:ext uri="{FF2B5EF4-FFF2-40B4-BE49-F238E27FC236}">
                <a16:creationId xmlns:a16="http://schemas.microsoft.com/office/drawing/2014/main" id="{1A949BAC-85C6-44AA-B120-5BA740F873A2}"/>
              </a:ext>
            </a:extLst>
          </p:cNvPr>
          <p:cNvSpPr>
            <a:spLocks noGrp="1"/>
          </p:cNvSpPr>
          <p:nvPr>
            <p:ph type="title" hasCustomPrompt="1"/>
          </p:nvPr>
        </p:nvSpPr>
        <p:spPr>
          <a:xfrm>
            <a:off x="457200" y="365125"/>
            <a:ext cx="8850086" cy="4043590"/>
          </a:xfrm>
          <a:prstGeom prst="rect">
            <a:avLst/>
          </a:prstGeom>
        </p:spPr>
        <p:txBody>
          <a:bodyPr lIns="0" tIns="0" rIns="0"/>
          <a:lstStyle>
            <a:lvl1pPr>
              <a:lnSpc>
                <a:spcPct val="80000"/>
              </a:lnSpc>
              <a:defRPr sz="9000" b="1"/>
            </a:lvl1pPr>
          </a:lstStyle>
          <a:p>
            <a:r>
              <a:rPr lang="fr-FR"/>
              <a:t>Les gens </a:t>
            </a:r>
            <a:br>
              <a:rPr lang="fr-FR"/>
            </a:br>
            <a:r>
              <a:rPr lang="fr-FR"/>
              <a:t>qui protègent des gens</a:t>
            </a:r>
            <a:endParaRPr lang="fr-CA"/>
          </a:p>
        </p:txBody>
      </p:sp>
      <p:sp>
        <p:nvSpPr>
          <p:cNvPr id="7" name="Slide Number">
            <a:extLst>
              <a:ext uri="{FF2B5EF4-FFF2-40B4-BE49-F238E27FC236}">
                <a16:creationId xmlns:a16="http://schemas.microsoft.com/office/drawing/2014/main" id="{099EDDE0-C5CC-49F0-BB90-EAE11165070D}"/>
              </a:ext>
            </a:extLst>
          </p:cNvPr>
          <p:cNvSpPr txBox="1">
            <a:spLocks/>
          </p:cNvSpPr>
          <p:nvPr userDrawn="1"/>
        </p:nvSpPr>
        <p:spPr>
          <a:xfrm>
            <a:off x="10906389" y="6287507"/>
            <a:ext cx="901700" cy="25731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914400" rtl="0" fontAlgn="auto" latinLnBrk="0" hangingPunct="0">
              <a:lnSpc>
                <a:spcPts val="3200"/>
              </a:lnSpc>
              <a:spcBef>
                <a:spcPts val="1800"/>
              </a:spcBef>
              <a:spcAft>
                <a:spcPts val="0"/>
              </a:spcAft>
              <a:buClrTx/>
              <a:buSzTx/>
              <a:buFontTx/>
              <a:buNone/>
              <a:tabLst/>
              <a:defRPr kumimoji="0" sz="3200" b="1" i="0" u="none" strike="noStrike" cap="none" spc="0" normalizeH="0" baseline="0">
                <a:ln>
                  <a:noFill/>
                </a:ln>
                <a:solidFill>
                  <a:srgbClr val="4B009B"/>
                </a:solidFill>
                <a:effectLst/>
                <a:uFillTx/>
                <a:latin typeface="Times New Roman"/>
                <a:ea typeface="Times New Roman"/>
                <a:cs typeface="Times New Roman"/>
                <a:sym typeface="Times New Roman"/>
              </a:defRPr>
            </a:lvl1pPr>
            <a:lvl2pPr marL="0" marR="0" indent="4572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2pPr>
            <a:lvl3pPr marL="0" marR="0" indent="9144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3pPr>
            <a:lvl4pPr marL="0" marR="0" indent="13716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4pPr>
            <a:lvl5pPr marL="0" marR="0" indent="18288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5pPr>
            <a:lvl6pPr marL="0" marR="0" indent="22860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6pPr>
            <a:lvl7pPr marL="0" marR="0" indent="27432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7pPr>
            <a:lvl8pPr marL="0" marR="0" indent="32004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8pPr>
            <a:lvl9pPr marL="0" marR="0" indent="36576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9pPr>
          </a:lstStyle>
          <a:p>
            <a:fld id="{86CB4B4D-7CA3-9044-876B-883B54F8677D}" type="slidenum">
              <a:rPr lang="en-CA" sz="1600" smtClean="0">
                <a:solidFill>
                  <a:schemeClr val="bg1"/>
                </a:solidFill>
              </a:rPr>
              <a:pPr/>
              <a:t>‹N°›</a:t>
            </a:fld>
            <a:endParaRPr lang="en-CA" sz="1600">
              <a:solidFill>
                <a:schemeClr val="bg1"/>
              </a:solidFill>
            </a:endParaRPr>
          </a:p>
        </p:txBody>
      </p:sp>
    </p:spTree>
    <p:extLst>
      <p:ext uri="{BB962C8B-B14F-4D97-AF65-F5344CB8AC3E}">
        <p14:creationId xmlns:p14="http://schemas.microsoft.com/office/powerpoint/2010/main" val="4147588727"/>
      </p:ext>
    </p:extLst>
  </p:cSld>
  <p:clrMapOvr>
    <a:masterClrMapping/>
  </p:clrMapOvr>
  <p:transition spd="med"/>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Titre Blanc 02">
    <p:bg>
      <p:bgPr>
        <a:solidFill>
          <a:srgbClr val="FFFFFF"/>
        </a:solidFill>
        <a:effectLst/>
      </p:bgPr>
    </p:bg>
    <p:spTree>
      <p:nvGrpSpPr>
        <p:cNvPr id="1" name=""/>
        <p:cNvGrpSpPr/>
        <p:nvPr/>
      </p:nvGrpSpPr>
      <p:grpSpPr>
        <a:xfrm>
          <a:off x="0" y="0"/>
          <a:ext cx="0" cy="0"/>
          <a:chOff x="0" y="0"/>
          <a:chExt cx="0" cy="0"/>
        </a:xfrm>
      </p:grpSpPr>
      <p:pic>
        <p:nvPicPr>
          <p:cNvPr id="2" name="logo_beneva_violet_small.png" descr="logo_beneva_violet_small.png">
            <a:extLst>
              <a:ext uri="{FF2B5EF4-FFF2-40B4-BE49-F238E27FC236}">
                <a16:creationId xmlns:a16="http://schemas.microsoft.com/office/drawing/2014/main" id="{A4D6812B-D3D4-44BD-A2B9-FCFA8582EF89}"/>
              </a:ext>
            </a:extLst>
          </p:cNvPr>
          <p:cNvPicPr>
            <a:picLocks noChangeAspect="1"/>
          </p:cNvPicPr>
          <p:nvPr userDrawn="1"/>
        </p:nvPicPr>
        <p:blipFill>
          <a:blip r:embed="rId2"/>
          <a:stretch>
            <a:fillRect/>
          </a:stretch>
        </p:blipFill>
        <p:spPr>
          <a:xfrm>
            <a:off x="377032" y="6263242"/>
            <a:ext cx="901701" cy="208203"/>
          </a:xfrm>
          <a:prstGeom prst="rect">
            <a:avLst/>
          </a:prstGeom>
          <a:ln w="12700">
            <a:miter lim="400000"/>
          </a:ln>
        </p:spPr>
      </p:pic>
      <p:sp>
        <p:nvSpPr>
          <p:cNvPr id="7" name="Titre 6">
            <a:extLst>
              <a:ext uri="{FF2B5EF4-FFF2-40B4-BE49-F238E27FC236}">
                <a16:creationId xmlns:a16="http://schemas.microsoft.com/office/drawing/2014/main" id="{92AEC4C7-27C9-47F0-9651-94A8FCD5A5C6}"/>
              </a:ext>
            </a:extLst>
          </p:cNvPr>
          <p:cNvSpPr>
            <a:spLocks noGrp="1"/>
          </p:cNvSpPr>
          <p:nvPr>
            <p:ph type="title" hasCustomPrompt="1"/>
          </p:nvPr>
        </p:nvSpPr>
        <p:spPr>
          <a:xfrm>
            <a:off x="457203" y="365125"/>
            <a:ext cx="11734797" cy="2965904"/>
          </a:xfrm>
          <a:prstGeom prst="rect">
            <a:avLst/>
          </a:prstGeom>
        </p:spPr>
        <p:txBody>
          <a:bodyPr lIns="0" tIns="0" rIns="0" bIns="0"/>
          <a:lstStyle>
            <a:lvl1pPr>
              <a:lnSpc>
                <a:spcPct val="80000"/>
              </a:lnSpc>
              <a:spcBef>
                <a:spcPts val="0"/>
              </a:spcBef>
              <a:tabLst>
                <a:tab pos="635000" algn="l"/>
              </a:tabLst>
              <a:defRPr sz="20000" b="0" spc="-400">
                <a:solidFill>
                  <a:srgbClr val="4B009B"/>
                </a:solidFill>
                <a:latin typeface="Times New Roman"/>
                <a:cs typeface="Times New Roman"/>
                <a:sym typeface="Times New Roman"/>
              </a:defRPr>
            </a:lvl1pPr>
          </a:lstStyle>
          <a:p>
            <a:pPr>
              <a:lnSpc>
                <a:spcPct val="80000"/>
              </a:lnSpc>
              <a:spcBef>
                <a:spcPts val="0"/>
              </a:spcBef>
              <a:tabLst>
                <a:tab pos="1270000" algn="l"/>
              </a:tabLst>
              <a:defRPr sz="20000" spc="-400">
                <a:latin typeface="Times New Roman"/>
                <a:ea typeface="Times New Roman"/>
                <a:cs typeface="Times New Roman"/>
                <a:sym typeface="Times New Roman"/>
              </a:defRPr>
            </a:pPr>
            <a:r>
              <a:rPr lang="fr-FR">
                <a:solidFill>
                  <a:schemeClr val="bg1"/>
                </a:solidFill>
              </a:rPr>
              <a:t>«Les gens qui </a:t>
            </a:r>
            <a:br>
              <a:rPr lang="fr-FR">
                <a:solidFill>
                  <a:schemeClr val="bg1"/>
                </a:solidFill>
              </a:rPr>
            </a:br>
            <a:r>
              <a:rPr lang="fr-FR">
                <a:solidFill>
                  <a:schemeClr val="bg1"/>
                </a:solidFill>
              </a:rPr>
              <a:t>	protègent des gens.»</a:t>
            </a:r>
          </a:p>
        </p:txBody>
      </p:sp>
      <p:sp>
        <p:nvSpPr>
          <p:cNvPr id="10" name="Slide Number">
            <a:extLst>
              <a:ext uri="{FF2B5EF4-FFF2-40B4-BE49-F238E27FC236}">
                <a16:creationId xmlns:a16="http://schemas.microsoft.com/office/drawing/2014/main" id="{68DF0AEB-596C-4BAD-9486-8A4B7D9F39A9}"/>
              </a:ext>
            </a:extLst>
          </p:cNvPr>
          <p:cNvSpPr txBox="1">
            <a:spLocks/>
          </p:cNvSpPr>
          <p:nvPr userDrawn="1"/>
        </p:nvSpPr>
        <p:spPr>
          <a:xfrm>
            <a:off x="10906389" y="6287507"/>
            <a:ext cx="901700" cy="25731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914400" rtl="0" fontAlgn="auto" latinLnBrk="0" hangingPunct="0">
              <a:lnSpc>
                <a:spcPts val="3200"/>
              </a:lnSpc>
              <a:spcBef>
                <a:spcPts val="1800"/>
              </a:spcBef>
              <a:spcAft>
                <a:spcPts val="0"/>
              </a:spcAft>
              <a:buClrTx/>
              <a:buSzTx/>
              <a:buFontTx/>
              <a:buNone/>
              <a:tabLst/>
              <a:defRPr kumimoji="0" sz="3200" b="1" i="0" u="none" strike="noStrike" cap="none" spc="0" normalizeH="0" baseline="0">
                <a:ln>
                  <a:noFill/>
                </a:ln>
                <a:solidFill>
                  <a:srgbClr val="4B009B"/>
                </a:solidFill>
                <a:effectLst/>
                <a:uFillTx/>
                <a:latin typeface="Times New Roman"/>
                <a:ea typeface="Times New Roman"/>
                <a:cs typeface="Times New Roman"/>
                <a:sym typeface="Times New Roman"/>
              </a:defRPr>
            </a:lvl1pPr>
            <a:lvl2pPr marL="0" marR="0" indent="4572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2pPr>
            <a:lvl3pPr marL="0" marR="0" indent="9144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3pPr>
            <a:lvl4pPr marL="0" marR="0" indent="13716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4pPr>
            <a:lvl5pPr marL="0" marR="0" indent="18288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5pPr>
            <a:lvl6pPr marL="0" marR="0" indent="22860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6pPr>
            <a:lvl7pPr marL="0" marR="0" indent="27432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7pPr>
            <a:lvl8pPr marL="0" marR="0" indent="32004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8pPr>
            <a:lvl9pPr marL="0" marR="0" indent="36576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9pPr>
          </a:lstStyle>
          <a:p>
            <a:fld id="{86CB4B4D-7CA3-9044-876B-883B54F8677D}" type="slidenum">
              <a:rPr lang="en-CA" sz="1600" smtClean="0">
                <a:solidFill>
                  <a:schemeClr val="bg1"/>
                </a:solidFill>
              </a:rPr>
              <a:pPr/>
              <a:t>‹N°›</a:t>
            </a:fld>
            <a:endParaRPr lang="en-CA" sz="1600">
              <a:solidFill>
                <a:schemeClr val="bg1"/>
              </a:solidFill>
            </a:endParaRPr>
          </a:p>
        </p:txBody>
      </p:sp>
      <p:sp>
        <p:nvSpPr>
          <p:cNvPr id="6" name="Espace réservé du texte 5">
            <a:extLst>
              <a:ext uri="{FF2B5EF4-FFF2-40B4-BE49-F238E27FC236}">
                <a16:creationId xmlns:a16="http://schemas.microsoft.com/office/drawing/2014/main" id="{20B0A4AF-7B7A-47E6-B084-CC496B3870BE}"/>
              </a:ext>
            </a:extLst>
          </p:cNvPr>
          <p:cNvSpPr>
            <a:spLocks noGrp="1"/>
          </p:cNvSpPr>
          <p:nvPr>
            <p:ph type="body" sz="quarter" idx="10" hasCustomPrompt="1"/>
          </p:nvPr>
        </p:nvSpPr>
        <p:spPr>
          <a:xfrm>
            <a:off x="958284" y="3113088"/>
            <a:ext cx="4713174" cy="1284741"/>
          </a:xfrm>
          <a:prstGeom prst="rect">
            <a:avLst/>
          </a:prstGeom>
        </p:spPr>
        <p:txBody>
          <a:bodyPr/>
          <a:lstStyle>
            <a:lvl1pPr marL="359569" indent="-359569">
              <a:buFont typeface="Times New Roman" panose="02020603050405020304" pitchFamily="18" charset="0"/>
              <a:buChar char="-"/>
              <a:defRPr sz="5000">
                <a:latin typeface="Times New Roman" panose="02020603050405020304" pitchFamily="18" charset="0"/>
                <a:cs typeface="Times New Roman" panose="02020603050405020304" pitchFamily="18" charset="0"/>
              </a:defRPr>
            </a:lvl1pPr>
            <a:lvl2pPr>
              <a:buFont typeface="Arial" panose="020B0604020202020204" pitchFamily="34" charset="0"/>
              <a:buChar char="̶"/>
              <a:defRPr>
                <a:latin typeface="Times New Roman" panose="02020603050405020304" pitchFamily="18" charset="0"/>
                <a:cs typeface="Times New Roman" panose="02020603050405020304" pitchFamily="18" charset="0"/>
              </a:defRPr>
            </a:lvl2pPr>
            <a:lvl3pPr>
              <a:buFont typeface="Arial" panose="020B0604020202020204" pitchFamily="34" charset="0"/>
              <a:buChar char="̶"/>
              <a:defRPr>
                <a:latin typeface="Times New Roman" panose="02020603050405020304" pitchFamily="18" charset="0"/>
                <a:cs typeface="Times New Roman" panose="02020603050405020304" pitchFamily="18" charset="0"/>
              </a:defRPr>
            </a:lvl3pPr>
            <a:lvl4pPr>
              <a:buFont typeface="Arial" panose="020B0604020202020204" pitchFamily="34" charset="0"/>
              <a:buChar char="̶"/>
              <a:defRPr>
                <a:latin typeface="Times New Roman" panose="02020603050405020304" pitchFamily="18" charset="0"/>
                <a:cs typeface="Times New Roman" panose="02020603050405020304" pitchFamily="18" charset="0"/>
              </a:defRPr>
            </a:lvl4pPr>
            <a:lvl5pPr>
              <a:buFont typeface="Arial" panose="020B0604020202020204" pitchFamily="34" charset="0"/>
              <a:buChar char="̶"/>
              <a:defRPr>
                <a:latin typeface="Times New Roman" panose="02020603050405020304" pitchFamily="18" charset="0"/>
                <a:cs typeface="Times New Roman" panose="02020603050405020304" pitchFamily="18" charset="0"/>
              </a:defRPr>
            </a:lvl5pPr>
          </a:lstStyle>
          <a:p>
            <a:pPr lvl="0"/>
            <a:r>
              <a:rPr lang="fr-FR"/>
              <a:t>John Smith</a:t>
            </a:r>
            <a:endParaRPr lang="fr-CA"/>
          </a:p>
        </p:txBody>
      </p:sp>
    </p:spTree>
    <p:extLst>
      <p:ext uri="{BB962C8B-B14F-4D97-AF65-F5344CB8AC3E}">
        <p14:creationId xmlns:p14="http://schemas.microsoft.com/office/powerpoint/2010/main" val="3789909006"/>
      </p:ext>
    </p:extLst>
  </p:cSld>
  <p:clrMapOvr>
    <a:masterClrMapping/>
  </p:clrMapOvr>
  <p:transition spd="med"/>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Section titre 03">
    <p:bg>
      <p:bgPr>
        <a:solidFill>
          <a:srgbClr val="FFFFFF"/>
        </a:solidFill>
        <a:effectLst/>
      </p:bgPr>
    </p:bg>
    <p:spTree>
      <p:nvGrpSpPr>
        <p:cNvPr id="1" name=""/>
        <p:cNvGrpSpPr/>
        <p:nvPr/>
      </p:nvGrpSpPr>
      <p:grpSpPr>
        <a:xfrm>
          <a:off x="0" y="0"/>
          <a:ext cx="0" cy="0"/>
          <a:chOff x="0" y="0"/>
          <a:chExt cx="0" cy="0"/>
        </a:xfrm>
      </p:grpSpPr>
      <p:sp>
        <p:nvSpPr>
          <p:cNvPr id="8" name="Titre 7">
            <a:extLst>
              <a:ext uri="{FF2B5EF4-FFF2-40B4-BE49-F238E27FC236}">
                <a16:creationId xmlns:a16="http://schemas.microsoft.com/office/drawing/2014/main" id="{AA122F42-F971-4D2A-9782-A8454BD07F4A}"/>
              </a:ext>
            </a:extLst>
          </p:cNvPr>
          <p:cNvSpPr>
            <a:spLocks noGrp="1"/>
          </p:cNvSpPr>
          <p:nvPr>
            <p:ph type="title" hasCustomPrompt="1"/>
          </p:nvPr>
        </p:nvSpPr>
        <p:spPr>
          <a:xfrm>
            <a:off x="387000" y="386896"/>
            <a:ext cx="7060280" cy="1082676"/>
          </a:xfrm>
          <a:prstGeom prst="rect">
            <a:avLst/>
          </a:prstGeom>
        </p:spPr>
        <p:txBody>
          <a:bodyPr lIns="0" tIns="0" rIns="0" bIns="0"/>
          <a:lstStyle>
            <a:lvl1pPr>
              <a:lnSpc>
                <a:spcPts val="5500"/>
              </a:lnSpc>
              <a:defRPr sz="5800" b="1">
                <a:solidFill>
                  <a:srgbClr val="4B009B"/>
                </a:solidFill>
              </a:defRPr>
            </a:lvl1pPr>
          </a:lstStyle>
          <a:p>
            <a:r>
              <a:rPr lang="fr-FR"/>
              <a:t>En-tête de section</a:t>
            </a:r>
            <a:endParaRPr lang="fr-CA"/>
          </a:p>
        </p:txBody>
      </p:sp>
      <p:sp>
        <p:nvSpPr>
          <p:cNvPr id="9" name="Slide Number">
            <a:extLst>
              <a:ext uri="{FF2B5EF4-FFF2-40B4-BE49-F238E27FC236}">
                <a16:creationId xmlns:a16="http://schemas.microsoft.com/office/drawing/2014/main" id="{74E520D9-3D27-4A1E-8D76-D436A92376B3}"/>
              </a:ext>
            </a:extLst>
          </p:cNvPr>
          <p:cNvSpPr txBox="1">
            <a:spLocks/>
          </p:cNvSpPr>
          <p:nvPr userDrawn="1"/>
        </p:nvSpPr>
        <p:spPr>
          <a:xfrm>
            <a:off x="10906389" y="6287507"/>
            <a:ext cx="901700" cy="25731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914400" rtl="0" fontAlgn="auto" latinLnBrk="0" hangingPunct="0">
              <a:lnSpc>
                <a:spcPts val="3200"/>
              </a:lnSpc>
              <a:spcBef>
                <a:spcPts val="1800"/>
              </a:spcBef>
              <a:spcAft>
                <a:spcPts val="0"/>
              </a:spcAft>
              <a:buClrTx/>
              <a:buSzTx/>
              <a:buFontTx/>
              <a:buNone/>
              <a:tabLst/>
              <a:defRPr kumimoji="0" sz="3200" b="1" i="0" u="none" strike="noStrike" cap="none" spc="0" normalizeH="0" baseline="0">
                <a:ln>
                  <a:noFill/>
                </a:ln>
                <a:solidFill>
                  <a:srgbClr val="4B009B"/>
                </a:solidFill>
                <a:effectLst/>
                <a:uFillTx/>
                <a:latin typeface="Times New Roman"/>
                <a:ea typeface="Times New Roman"/>
                <a:cs typeface="Times New Roman"/>
                <a:sym typeface="Times New Roman"/>
              </a:defRPr>
            </a:lvl1pPr>
            <a:lvl2pPr marL="0" marR="0" indent="4572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2pPr>
            <a:lvl3pPr marL="0" marR="0" indent="9144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3pPr>
            <a:lvl4pPr marL="0" marR="0" indent="13716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4pPr>
            <a:lvl5pPr marL="0" marR="0" indent="18288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5pPr>
            <a:lvl6pPr marL="0" marR="0" indent="22860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6pPr>
            <a:lvl7pPr marL="0" marR="0" indent="27432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7pPr>
            <a:lvl8pPr marL="0" marR="0" indent="32004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8pPr>
            <a:lvl9pPr marL="0" marR="0" indent="36576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9pPr>
          </a:lstStyle>
          <a:p>
            <a:fld id="{86CB4B4D-7CA3-9044-876B-883B54F8677D}" type="slidenum">
              <a:rPr lang="en-CA" sz="1600" smtClean="0">
                <a:solidFill>
                  <a:schemeClr val="bg1"/>
                </a:solidFill>
              </a:rPr>
              <a:pPr/>
              <a:t>‹N°›</a:t>
            </a:fld>
            <a:endParaRPr lang="en-CA" sz="1600">
              <a:solidFill>
                <a:schemeClr val="bg1"/>
              </a:solidFill>
            </a:endParaRPr>
          </a:p>
        </p:txBody>
      </p:sp>
      <p:pic>
        <p:nvPicPr>
          <p:cNvPr id="5" name="logo_beneva_violet_small.png" descr="logo_beneva_violet_small.png">
            <a:extLst>
              <a:ext uri="{FF2B5EF4-FFF2-40B4-BE49-F238E27FC236}">
                <a16:creationId xmlns:a16="http://schemas.microsoft.com/office/drawing/2014/main" id="{5183DC00-FC3A-4445-98D9-4CB5F274FADB}"/>
              </a:ext>
            </a:extLst>
          </p:cNvPr>
          <p:cNvPicPr>
            <a:picLocks noChangeAspect="1"/>
          </p:cNvPicPr>
          <p:nvPr userDrawn="1"/>
        </p:nvPicPr>
        <p:blipFill>
          <a:blip r:embed="rId2"/>
          <a:stretch>
            <a:fillRect/>
          </a:stretch>
        </p:blipFill>
        <p:spPr>
          <a:xfrm>
            <a:off x="377032" y="6263242"/>
            <a:ext cx="901701" cy="208203"/>
          </a:xfrm>
          <a:prstGeom prst="rect">
            <a:avLst/>
          </a:prstGeom>
          <a:ln w="12700">
            <a:miter lim="400000"/>
          </a:ln>
        </p:spPr>
      </p:pic>
      <p:sp>
        <p:nvSpPr>
          <p:cNvPr id="6" name="Espace réservé du texte 5">
            <a:extLst>
              <a:ext uri="{FF2B5EF4-FFF2-40B4-BE49-F238E27FC236}">
                <a16:creationId xmlns:a16="http://schemas.microsoft.com/office/drawing/2014/main" id="{FAEC3CC7-236B-46D1-9A77-6E3CA91A1CBD}"/>
              </a:ext>
            </a:extLst>
          </p:cNvPr>
          <p:cNvSpPr>
            <a:spLocks noGrp="1"/>
          </p:cNvSpPr>
          <p:nvPr>
            <p:ph type="body" sz="quarter" idx="10" hasCustomPrompt="1"/>
          </p:nvPr>
        </p:nvSpPr>
        <p:spPr>
          <a:xfrm>
            <a:off x="391997" y="1915770"/>
            <a:ext cx="11416092" cy="4189413"/>
          </a:xfrm>
          <a:prstGeom prst="rect">
            <a:avLst/>
          </a:prstGeom>
        </p:spPr>
        <p:txBody>
          <a:bodyPr lIns="0" tIns="0" rIns="0" bIns="0"/>
          <a:lstStyle>
            <a:lvl1pPr marL="489744" indent="-489744">
              <a:spcAft>
                <a:spcPts val="900"/>
              </a:spcAft>
              <a:buClr>
                <a:srgbClr val="4B009B"/>
              </a:buClr>
              <a:buFont typeface="Arial" panose="020B0604020202020204" pitchFamily="34" charset="0"/>
              <a:buChar char="-"/>
              <a:defRPr sz="3000" b="1">
                <a:solidFill>
                  <a:srgbClr val="4B009B"/>
                </a:solidFill>
              </a:defRPr>
            </a:lvl1pPr>
            <a:lvl2pPr>
              <a:buFont typeface="Arial" panose="020B0604020202020204" pitchFamily="34" charset="0"/>
              <a:buChar char="-"/>
              <a:defRPr sz="3000" b="1">
                <a:solidFill>
                  <a:srgbClr val="F45A46"/>
                </a:solidFill>
              </a:defRPr>
            </a:lvl2pPr>
            <a:lvl3pPr>
              <a:buFont typeface="Arial" panose="020B0604020202020204" pitchFamily="34" charset="0"/>
              <a:buChar char="-"/>
              <a:defRPr sz="3000" b="1">
                <a:solidFill>
                  <a:srgbClr val="F45A46"/>
                </a:solidFill>
              </a:defRPr>
            </a:lvl3pPr>
            <a:lvl4pPr>
              <a:buFont typeface="Arial" panose="020B0604020202020204" pitchFamily="34" charset="0"/>
              <a:buChar char="-"/>
              <a:defRPr sz="3000" b="1">
                <a:solidFill>
                  <a:srgbClr val="F45A46"/>
                </a:solidFill>
              </a:defRPr>
            </a:lvl4pPr>
            <a:lvl5pPr>
              <a:buFont typeface="Arial" panose="020B0604020202020204" pitchFamily="34" charset="0"/>
              <a:buChar char="-"/>
              <a:defRPr sz="3000" b="1">
                <a:solidFill>
                  <a:srgbClr val="F45A46"/>
                </a:solidFill>
              </a:defRPr>
            </a:lvl5pPr>
          </a:lstStyle>
          <a:p>
            <a:pPr lvl="0"/>
            <a:r>
              <a:rPr lang="fr-FR"/>
              <a:t>Et ad </a:t>
            </a:r>
            <a:r>
              <a:rPr lang="fr-FR" err="1"/>
              <a:t>eostiis</a:t>
            </a:r>
            <a:r>
              <a:rPr lang="fr-FR"/>
              <a:t> </a:t>
            </a:r>
            <a:r>
              <a:rPr lang="fr-FR" err="1"/>
              <a:t>quibus</a:t>
            </a:r>
            <a:r>
              <a:rPr lang="fr-FR"/>
              <a:t>. </a:t>
            </a:r>
            <a:r>
              <a:rPr lang="fr-FR" err="1"/>
              <a:t>Aximi</a:t>
            </a:r>
            <a:r>
              <a:rPr lang="fr-FR"/>
              <a:t>, </a:t>
            </a:r>
            <a:r>
              <a:rPr lang="fr-FR" err="1"/>
              <a:t>quae</a:t>
            </a:r>
            <a:r>
              <a:rPr lang="fr-FR"/>
              <a:t> </a:t>
            </a:r>
            <a:r>
              <a:rPr lang="fr-FR" err="1"/>
              <a:t>moljgnmut</a:t>
            </a:r>
            <a:r>
              <a:rPr lang="fr-FR"/>
              <a:t> </a:t>
            </a:r>
            <a:r>
              <a:rPr lang="fr-FR" err="1"/>
              <a:t>ipiendicima</a:t>
            </a:r>
            <a:r>
              <a:rPr lang="fr-FR"/>
              <a:t> </a:t>
            </a:r>
            <a:r>
              <a:rPr lang="fr-FR" err="1"/>
              <a:t>quiscide</a:t>
            </a:r>
            <a:r>
              <a:rPr lang="fr-FR"/>
              <a:t> </a:t>
            </a:r>
            <a:r>
              <a:rPr lang="fr-FR" err="1"/>
              <a:t>eium</a:t>
            </a:r>
            <a:r>
              <a:rPr lang="fr-FR"/>
              <a:t> home inter </a:t>
            </a:r>
            <a:r>
              <a:rPr lang="fr-FR" err="1"/>
              <a:t>quamus</a:t>
            </a:r>
            <a:r>
              <a:rPr lang="fr-FR"/>
              <a:t> </a:t>
            </a:r>
            <a:r>
              <a:rPr lang="fr-FR" err="1"/>
              <a:t>velectiave</a:t>
            </a:r>
            <a:r>
              <a:rPr lang="fr-FR"/>
              <a:t> </a:t>
            </a:r>
            <a:r>
              <a:rPr lang="fr-FR" err="1"/>
              <a:t>quas</a:t>
            </a:r>
            <a:r>
              <a:rPr lang="fr-FR"/>
              <a:t> ad </a:t>
            </a:r>
            <a:r>
              <a:rPr lang="fr-FR" err="1"/>
              <a:t>modigfhfvci</a:t>
            </a:r>
            <a:r>
              <a:rPr lang="fr-FR"/>
              <a:t>.</a:t>
            </a:r>
          </a:p>
          <a:p>
            <a:pPr lvl="0"/>
            <a:r>
              <a:rPr lang="fr-FR"/>
              <a:t>Event </a:t>
            </a:r>
            <a:r>
              <a:rPr lang="fr-FR" err="1"/>
              <a:t>moluptatis</a:t>
            </a:r>
            <a:r>
              <a:rPr lang="fr-FR"/>
              <a:t> </a:t>
            </a:r>
            <a:r>
              <a:rPr lang="fr-FR" err="1"/>
              <a:t>renit</a:t>
            </a:r>
            <a:r>
              <a:rPr lang="fr-FR"/>
              <a:t> </a:t>
            </a:r>
            <a:r>
              <a:rPr lang="fr-FR" err="1"/>
              <a:t>laut</a:t>
            </a:r>
            <a:r>
              <a:rPr lang="fr-FR"/>
              <a:t> </a:t>
            </a:r>
            <a:r>
              <a:rPr lang="fr-FR" err="1"/>
              <a:t>assime</a:t>
            </a:r>
            <a:r>
              <a:rPr lang="fr-FR"/>
              <a:t> </a:t>
            </a:r>
            <a:r>
              <a:rPr lang="fr-FR" err="1"/>
              <a:t>res</a:t>
            </a:r>
            <a:r>
              <a:rPr lang="fr-FR"/>
              <a:t> </a:t>
            </a:r>
            <a:r>
              <a:rPr lang="fr-FR" err="1"/>
              <a:t>arumet</a:t>
            </a:r>
            <a:r>
              <a:rPr lang="fr-FR"/>
              <a:t> </a:t>
            </a:r>
            <a:r>
              <a:rPr lang="fr-FR" err="1"/>
              <a:t>occae</a:t>
            </a:r>
            <a:r>
              <a:rPr lang="fr-FR"/>
              <a:t>. </a:t>
            </a:r>
            <a:r>
              <a:rPr lang="fr-FR" err="1"/>
              <a:t>Neque</a:t>
            </a:r>
            <a:r>
              <a:rPr lang="fr-FR"/>
              <a:t> </a:t>
            </a:r>
            <a:r>
              <a:rPr lang="fr-FR" err="1"/>
              <a:t>nimusae</a:t>
            </a:r>
            <a:r>
              <a:rPr lang="fr-FR"/>
              <a:t> </a:t>
            </a:r>
            <a:r>
              <a:rPr lang="fr-FR" err="1"/>
              <a:t>venis</a:t>
            </a:r>
            <a:r>
              <a:rPr lang="fr-FR"/>
              <a:t> </a:t>
            </a:r>
            <a:r>
              <a:rPr lang="fr-FR" err="1"/>
              <a:t>sequias</a:t>
            </a:r>
            <a:r>
              <a:rPr lang="fr-FR"/>
              <a:t> </a:t>
            </a:r>
            <a:r>
              <a:rPr lang="fr-FR" err="1"/>
              <a:t>earliatem</a:t>
            </a:r>
            <a:r>
              <a:rPr lang="fr-FR"/>
              <a:t> con ex </a:t>
            </a:r>
            <a:r>
              <a:rPr lang="fr-FR" err="1"/>
              <a:t>esequatur</a:t>
            </a:r>
            <a:r>
              <a:rPr lang="fr-FR"/>
              <a:t>?</a:t>
            </a:r>
          </a:p>
          <a:p>
            <a:pPr lvl="0"/>
            <a:r>
              <a:rPr lang="fr-FR" err="1"/>
              <a:t>Ercitio</a:t>
            </a:r>
            <a:r>
              <a:rPr lang="fr-FR"/>
              <a:t> </a:t>
            </a:r>
            <a:r>
              <a:rPr lang="fr-FR" err="1"/>
              <a:t>eat</a:t>
            </a:r>
            <a:r>
              <a:rPr lang="fr-FR"/>
              <a:t> ma ad </a:t>
            </a:r>
            <a:r>
              <a:rPr lang="fr-FR" err="1"/>
              <a:t>macfdio</a:t>
            </a:r>
            <a:r>
              <a:rPr lang="fr-FR"/>
              <a:t> </a:t>
            </a:r>
            <a:r>
              <a:rPr lang="fr-FR" err="1"/>
              <a:t>volum</a:t>
            </a:r>
            <a:r>
              <a:rPr lang="fr-FR"/>
              <a:t> </a:t>
            </a:r>
            <a:r>
              <a:rPr lang="fr-FR" err="1"/>
              <a:t>dolorpo</a:t>
            </a:r>
            <a:r>
              <a:rPr lang="fr-FR"/>
              <a:t> </a:t>
            </a:r>
            <a:r>
              <a:rPr lang="fr-FR" err="1"/>
              <a:t>rerfernam</a:t>
            </a:r>
            <a:r>
              <a:rPr lang="fr-FR"/>
              <a:t>. </a:t>
            </a:r>
            <a:r>
              <a:rPr lang="fr-FR" err="1"/>
              <a:t>Eperor</a:t>
            </a:r>
            <a:r>
              <a:rPr lang="fr-FR"/>
              <a:t> </a:t>
            </a:r>
            <a:r>
              <a:rPr lang="fr-FR" err="1"/>
              <a:t>sincit</a:t>
            </a:r>
            <a:r>
              <a:rPr lang="fr-FR"/>
              <a:t> </a:t>
            </a:r>
            <a:r>
              <a:rPr lang="fr-FR" err="1"/>
              <a:t>eatibus</a:t>
            </a:r>
            <a:r>
              <a:rPr lang="fr-FR"/>
              <a:t>, </a:t>
            </a:r>
            <a:r>
              <a:rPr lang="fr-FR" err="1"/>
              <a:t>sintemp</a:t>
            </a:r>
            <a:r>
              <a:rPr lang="fr-FR"/>
              <a:t> </a:t>
            </a:r>
            <a:r>
              <a:rPr lang="fr-FR" err="1"/>
              <a:t>toporia</a:t>
            </a:r>
            <a:r>
              <a:rPr lang="fr-FR"/>
              <a:t> </a:t>
            </a:r>
            <a:r>
              <a:rPr lang="fr-FR" err="1"/>
              <a:t>nis</a:t>
            </a:r>
            <a:r>
              <a:rPr lang="fr-FR"/>
              <a:t> </a:t>
            </a:r>
            <a:r>
              <a:rPr lang="fr-FR" err="1"/>
              <a:t>arior</a:t>
            </a:r>
            <a:r>
              <a:rPr lang="fr-FR"/>
              <a:t> </a:t>
            </a:r>
            <a:r>
              <a:rPr lang="fr-FR" err="1"/>
              <a:t>magnam</a:t>
            </a:r>
            <a:r>
              <a:rPr lang="fr-FR"/>
              <a:t>.</a:t>
            </a:r>
          </a:p>
        </p:txBody>
      </p:sp>
    </p:spTree>
    <p:extLst>
      <p:ext uri="{BB962C8B-B14F-4D97-AF65-F5344CB8AC3E}">
        <p14:creationId xmlns:p14="http://schemas.microsoft.com/office/powerpoint/2010/main" val="1905775704"/>
      </p:ext>
    </p:extLst>
  </p:cSld>
  <p:clrMapOvr>
    <a:masterClrMapping/>
  </p:clrMapOvr>
  <p:transition spd="med"/>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Diapo 1 colonne">
    <p:bg>
      <p:bgPr>
        <a:solidFill>
          <a:srgbClr val="FFFFFF"/>
        </a:solidFill>
        <a:effectLst/>
      </p:bgPr>
    </p:bg>
    <p:spTree>
      <p:nvGrpSpPr>
        <p:cNvPr id="1" name=""/>
        <p:cNvGrpSpPr/>
        <p:nvPr/>
      </p:nvGrpSpPr>
      <p:grpSpPr>
        <a:xfrm>
          <a:off x="0" y="0"/>
          <a:ext cx="0" cy="0"/>
          <a:chOff x="0" y="0"/>
          <a:chExt cx="0" cy="0"/>
        </a:xfrm>
      </p:grpSpPr>
      <p:pic>
        <p:nvPicPr>
          <p:cNvPr id="2" name="logo_beneva_violet_small.png" descr="logo_beneva_violet_small.png">
            <a:extLst>
              <a:ext uri="{FF2B5EF4-FFF2-40B4-BE49-F238E27FC236}">
                <a16:creationId xmlns:a16="http://schemas.microsoft.com/office/drawing/2014/main" id="{9639DAA4-CC8C-4C7E-8BF4-A07530FD4C66}"/>
              </a:ext>
            </a:extLst>
          </p:cNvPr>
          <p:cNvPicPr>
            <a:picLocks noChangeAspect="1"/>
          </p:cNvPicPr>
          <p:nvPr userDrawn="1"/>
        </p:nvPicPr>
        <p:blipFill>
          <a:blip r:embed="rId2"/>
          <a:stretch>
            <a:fillRect/>
          </a:stretch>
        </p:blipFill>
        <p:spPr>
          <a:xfrm>
            <a:off x="377032" y="6263242"/>
            <a:ext cx="901701" cy="208203"/>
          </a:xfrm>
          <a:prstGeom prst="rect">
            <a:avLst/>
          </a:prstGeom>
          <a:ln w="12700">
            <a:miter lim="400000"/>
          </a:ln>
        </p:spPr>
      </p:pic>
      <p:sp>
        <p:nvSpPr>
          <p:cNvPr id="3" name="Titre 2">
            <a:extLst>
              <a:ext uri="{FF2B5EF4-FFF2-40B4-BE49-F238E27FC236}">
                <a16:creationId xmlns:a16="http://schemas.microsoft.com/office/drawing/2014/main" id="{B6CF1809-2EE7-4008-84FF-DF450A4B9154}"/>
              </a:ext>
            </a:extLst>
          </p:cNvPr>
          <p:cNvSpPr>
            <a:spLocks noGrp="1"/>
          </p:cNvSpPr>
          <p:nvPr>
            <p:ph type="title" hasCustomPrompt="1"/>
          </p:nvPr>
        </p:nvSpPr>
        <p:spPr>
          <a:xfrm>
            <a:off x="387001" y="387000"/>
            <a:ext cx="3418881" cy="1746600"/>
          </a:xfrm>
          <a:prstGeom prst="rect">
            <a:avLst/>
          </a:prstGeom>
        </p:spPr>
        <p:txBody>
          <a:bodyPr lIns="0" tIns="0" rIns="0" bIns="0"/>
          <a:lstStyle>
            <a:lvl1pPr>
              <a:lnSpc>
                <a:spcPts val="5500"/>
              </a:lnSpc>
              <a:defRPr sz="5800" b="1">
                <a:solidFill>
                  <a:srgbClr val="F45A46"/>
                </a:solidFill>
              </a:defRPr>
            </a:lvl1pPr>
          </a:lstStyle>
          <a:p>
            <a:r>
              <a:rPr lang="fr-FR"/>
              <a:t>En-tête de sujet</a:t>
            </a:r>
            <a:endParaRPr lang="fr-CA"/>
          </a:p>
        </p:txBody>
      </p:sp>
      <p:sp>
        <p:nvSpPr>
          <p:cNvPr id="12" name="Slide Number">
            <a:extLst>
              <a:ext uri="{FF2B5EF4-FFF2-40B4-BE49-F238E27FC236}">
                <a16:creationId xmlns:a16="http://schemas.microsoft.com/office/drawing/2014/main" id="{7D766152-5E8F-4EC4-9B54-BBBC08A52D5E}"/>
              </a:ext>
            </a:extLst>
          </p:cNvPr>
          <p:cNvSpPr txBox="1">
            <a:spLocks/>
          </p:cNvSpPr>
          <p:nvPr userDrawn="1"/>
        </p:nvSpPr>
        <p:spPr>
          <a:xfrm>
            <a:off x="10906389" y="6287507"/>
            <a:ext cx="901700" cy="257315"/>
          </a:xfrm>
          <a:prstGeom prst="rect">
            <a:avLst/>
          </a:prstGeom>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914400" rtl="0" fontAlgn="auto" latinLnBrk="0" hangingPunct="0">
              <a:lnSpc>
                <a:spcPts val="3200"/>
              </a:lnSpc>
              <a:spcBef>
                <a:spcPts val="1800"/>
              </a:spcBef>
              <a:spcAft>
                <a:spcPts val="0"/>
              </a:spcAft>
              <a:buClrTx/>
              <a:buSzTx/>
              <a:buFontTx/>
              <a:buNone/>
              <a:tabLst/>
              <a:defRPr kumimoji="0" sz="3200" b="1" i="0" u="none" strike="noStrike" cap="none" spc="0" normalizeH="0" baseline="0">
                <a:ln>
                  <a:noFill/>
                </a:ln>
                <a:solidFill>
                  <a:srgbClr val="4B009B"/>
                </a:solidFill>
                <a:effectLst/>
                <a:uFillTx/>
                <a:latin typeface="Times New Roman"/>
                <a:ea typeface="Times New Roman"/>
                <a:cs typeface="Times New Roman"/>
                <a:sym typeface="Times New Roman"/>
              </a:defRPr>
            </a:lvl1pPr>
            <a:lvl2pPr marL="0" marR="0" indent="4572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2pPr>
            <a:lvl3pPr marL="0" marR="0" indent="9144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3pPr>
            <a:lvl4pPr marL="0" marR="0" indent="13716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4pPr>
            <a:lvl5pPr marL="0" marR="0" indent="18288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5pPr>
            <a:lvl6pPr marL="0" marR="0" indent="22860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6pPr>
            <a:lvl7pPr marL="0" marR="0" indent="27432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7pPr>
            <a:lvl8pPr marL="0" marR="0" indent="32004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8pPr>
            <a:lvl9pPr marL="0" marR="0" indent="36576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9pPr>
          </a:lstStyle>
          <a:p>
            <a:fld id="{86CB4B4D-7CA3-9044-876B-883B54F8677D}" type="slidenum">
              <a:rPr lang="en-CA" sz="1600" smtClean="0">
                <a:solidFill>
                  <a:schemeClr val="bg1"/>
                </a:solidFill>
              </a:rPr>
              <a:pPr/>
              <a:t>‹N°›</a:t>
            </a:fld>
            <a:endParaRPr lang="en-CA" sz="1600">
              <a:solidFill>
                <a:schemeClr val="bg1"/>
              </a:solidFill>
            </a:endParaRPr>
          </a:p>
        </p:txBody>
      </p:sp>
      <p:sp>
        <p:nvSpPr>
          <p:cNvPr id="6" name="Espace réservé du texte 5">
            <a:extLst>
              <a:ext uri="{FF2B5EF4-FFF2-40B4-BE49-F238E27FC236}">
                <a16:creationId xmlns:a16="http://schemas.microsoft.com/office/drawing/2014/main" id="{EEE9A61E-9ECC-B34F-961B-0F336167C247}"/>
              </a:ext>
            </a:extLst>
          </p:cNvPr>
          <p:cNvSpPr>
            <a:spLocks noGrp="1"/>
          </p:cNvSpPr>
          <p:nvPr>
            <p:ph type="body" sz="quarter" idx="11" hasCustomPrompt="1"/>
          </p:nvPr>
        </p:nvSpPr>
        <p:spPr>
          <a:xfrm>
            <a:off x="4028303" y="387000"/>
            <a:ext cx="7779786" cy="4337401"/>
          </a:xfrm>
          <a:prstGeom prst="rect">
            <a:avLst/>
          </a:prstGeom>
        </p:spPr>
        <p:txBody>
          <a:bodyPr lIns="0" tIns="0" rIns="0" bIns="0"/>
          <a:lstStyle>
            <a:lvl1pPr marL="489744" indent="-489744">
              <a:spcAft>
                <a:spcPts val="900"/>
              </a:spcAft>
              <a:buClr>
                <a:srgbClr val="4B009B"/>
              </a:buClr>
              <a:buFont typeface="Arial" panose="020B0604020202020204" pitchFamily="34" charset="0"/>
              <a:buChar char="-"/>
              <a:defRPr sz="2200" b="0">
                <a:solidFill>
                  <a:srgbClr val="4B009B"/>
                </a:solidFill>
                <a:latin typeface="Arial" panose="020B0604020202020204" pitchFamily="34" charset="0"/>
                <a:cs typeface="Arial" panose="020B0604020202020204" pitchFamily="34" charset="0"/>
              </a:defRPr>
            </a:lvl1pPr>
            <a:lvl2pPr>
              <a:buFont typeface="Arial" panose="020B0604020202020204" pitchFamily="34" charset="0"/>
              <a:buChar char="-"/>
              <a:defRPr sz="3000" b="1">
                <a:solidFill>
                  <a:srgbClr val="F45A46"/>
                </a:solidFill>
              </a:defRPr>
            </a:lvl2pPr>
            <a:lvl3pPr>
              <a:buFont typeface="Arial" panose="020B0604020202020204" pitchFamily="34" charset="0"/>
              <a:buChar char="-"/>
              <a:defRPr sz="3000" b="1">
                <a:solidFill>
                  <a:srgbClr val="F45A46"/>
                </a:solidFill>
              </a:defRPr>
            </a:lvl3pPr>
            <a:lvl4pPr>
              <a:buFont typeface="Arial" panose="020B0604020202020204" pitchFamily="34" charset="0"/>
              <a:buChar char="-"/>
              <a:defRPr sz="3000" b="1">
                <a:solidFill>
                  <a:srgbClr val="F45A46"/>
                </a:solidFill>
              </a:defRPr>
            </a:lvl4pPr>
            <a:lvl5pPr>
              <a:buFont typeface="Arial" panose="020B0604020202020204" pitchFamily="34" charset="0"/>
              <a:buChar char="-"/>
              <a:defRPr sz="3000" b="1">
                <a:solidFill>
                  <a:srgbClr val="F45A46"/>
                </a:solidFill>
              </a:defRPr>
            </a:lvl5pPr>
          </a:lstStyle>
          <a:p>
            <a:pPr lvl="0"/>
            <a:r>
              <a:rPr lang="fr-FR"/>
              <a:t>Et ad </a:t>
            </a:r>
            <a:r>
              <a:rPr lang="fr-FR" err="1"/>
              <a:t>eostiis</a:t>
            </a:r>
            <a:r>
              <a:rPr lang="fr-FR"/>
              <a:t> </a:t>
            </a:r>
            <a:r>
              <a:rPr lang="fr-FR" err="1"/>
              <a:t>quibus</a:t>
            </a:r>
            <a:r>
              <a:rPr lang="fr-FR"/>
              <a:t>. </a:t>
            </a:r>
            <a:r>
              <a:rPr lang="fr-FR" err="1"/>
              <a:t>Aximi</a:t>
            </a:r>
            <a:r>
              <a:rPr lang="fr-FR"/>
              <a:t>, </a:t>
            </a:r>
            <a:r>
              <a:rPr lang="fr-FR" err="1"/>
              <a:t>quae</a:t>
            </a:r>
            <a:r>
              <a:rPr lang="fr-FR"/>
              <a:t> </a:t>
            </a:r>
            <a:r>
              <a:rPr lang="fr-FR" err="1"/>
              <a:t>moljgnmut</a:t>
            </a:r>
            <a:r>
              <a:rPr lang="fr-FR"/>
              <a:t> </a:t>
            </a:r>
            <a:r>
              <a:rPr lang="fr-FR" err="1"/>
              <a:t>ipiendicima</a:t>
            </a:r>
            <a:r>
              <a:rPr lang="fr-FR"/>
              <a:t> </a:t>
            </a:r>
            <a:r>
              <a:rPr lang="fr-FR" err="1"/>
              <a:t>quiscide</a:t>
            </a:r>
            <a:r>
              <a:rPr lang="fr-FR"/>
              <a:t> </a:t>
            </a:r>
            <a:r>
              <a:rPr lang="fr-FR" err="1"/>
              <a:t>eium</a:t>
            </a:r>
            <a:r>
              <a:rPr lang="fr-FR"/>
              <a:t> home inter </a:t>
            </a:r>
            <a:r>
              <a:rPr lang="fr-FR" err="1"/>
              <a:t>quamus</a:t>
            </a:r>
            <a:r>
              <a:rPr lang="fr-FR"/>
              <a:t> </a:t>
            </a:r>
            <a:r>
              <a:rPr lang="fr-FR" err="1"/>
              <a:t>velectiave</a:t>
            </a:r>
            <a:r>
              <a:rPr lang="fr-FR"/>
              <a:t> </a:t>
            </a:r>
            <a:r>
              <a:rPr lang="fr-FR" err="1"/>
              <a:t>quas</a:t>
            </a:r>
            <a:r>
              <a:rPr lang="fr-FR"/>
              <a:t> ad </a:t>
            </a:r>
            <a:r>
              <a:rPr lang="fr-FR" err="1"/>
              <a:t>modigfhfvci</a:t>
            </a:r>
            <a:r>
              <a:rPr lang="fr-FR"/>
              <a:t>.</a:t>
            </a:r>
          </a:p>
          <a:p>
            <a:pPr lvl="0"/>
            <a:r>
              <a:rPr lang="fr-FR"/>
              <a:t>Event </a:t>
            </a:r>
            <a:r>
              <a:rPr lang="fr-FR" err="1"/>
              <a:t>moluptatis</a:t>
            </a:r>
            <a:r>
              <a:rPr lang="fr-FR"/>
              <a:t> </a:t>
            </a:r>
            <a:r>
              <a:rPr lang="fr-FR" err="1"/>
              <a:t>renit</a:t>
            </a:r>
            <a:r>
              <a:rPr lang="fr-FR"/>
              <a:t> </a:t>
            </a:r>
            <a:r>
              <a:rPr lang="fr-FR" err="1"/>
              <a:t>laut</a:t>
            </a:r>
            <a:r>
              <a:rPr lang="fr-FR"/>
              <a:t> </a:t>
            </a:r>
            <a:r>
              <a:rPr lang="fr-FR" err="1"/>
              <a:t>assime</a:t>
            </a:r>
            <a:r>
              <a:rPr lang="fr-FR"/>
              <a:t> </a:t>
            </a:r>
            <a:r>
              <a:rPr lang="fr-FR" err="1"/>
              <a:t>res</a:t>
            </a:r>
            <a:r>
              <a:rPr lang="fr-FR"/>
              <a:t> </a:t>
            </a:r>
            <a:r>
              <a:rPr lang="fr-FR" err="1"/>
              <a:t>arumet</a:t>
            </a:r>
            <a:r>
              <a:rPr lang="fr-FR"/>
              <a:t> </a:t>
            </a:r>
            <a:r>
              <a:rPr lang="fr-FR" err="1"/>
              <a:t>occae</a:t>
            </a:r>
            <a:r>
              <a:rPr lang="fr-FR"/>
              <a:t>. </a:t>
            </a:r>
            <a:r>
              <a:rPr lang="fr-FR" err="1"/>
              <a:t>Neque</a:t>
            </a:r>
            <a:r>
              <a:rPr lang="fr-FR"/>
              <a:t> </a:t>
            </a:r>
            <a:r>
              <a:rPr lang="fr-FR" err="1"/>
              <a:t>nimusae</a:t>
            </a:r>
            <a:r>
              <a:rPr lang="fr-FR"/>
              <a:t> </a:t>
            </a:r>
            <a:r>
              <a:rPr lang="fr-FR" err="1"/>
              <a:t>venis</a:t>
            </a:r>
            <a:r>
              <a:rPr lang="fr-FR"/>
              <a:t> </a:t>
            </a:r>
            <a:r>
              <a:rPr lang="fr-FR" err="1"/>
              <a:t>sequias</a:t>
            </a:r>
            <a:r>
              <a:rPr lang="fr-FR"/>
              <a:t> </a:t>
            </a:r>
            <a:r>
              <a:rPr lang="fr-FR" err="1"/>
              <a:t>earliatem</a:t>
            </a:r>
            <a:r>
              <a:rPr lang="fr-FR"/>
              <a:t> con ex </a:t>
            </a:r>
            <a:r>
              <a:rPr lang="fr-FR" err="1"/>
              <a:t>esequatur</a:t>
            </a:r>
            <a:r>
              <a:rPr lang="fr-FR"/>
              <a:t>?</a:t>
            </a:r>
          </a:p>
          <a:p>
            <a:pPr lvl="0"/>
            <a:r>
              <a:rPr lang="fr-FR" err="1"/>
              <a:t>Ercitio</a:t>
            </a:r>
            <a:r>
              <a:rPr lang="fr-FR"/>
              <a:t> </a:t>
            </a:r>
            <a:r>
              <a:rPr lang="fr-FR" err="1"/>
              <a:t>eat</a:t>
            </a:r>
            <a:r>
              <a:rPr lang="fr-FR"/>
              <a:t> ma ad </a:t>
            </a:r>
            <a:r>
              <a:rPr lang="fr-FR" err="1"/>
              <a:t>macfdio</a:t>
            </a:r>
            <a:r>
              <a:rPr lang="fr-FR"/>
              <a:t> </a:t>
            </a:r>
            <a:r>
              <a:rPr lang="fr-FR" err="1"/>
              <a:t>volum</a:t>
            </a:r>
            <a:r>
              <a:rPr lang="fr-FR"/>
              <a:t> </a:t>
            </a:r>
            <a:r>
              <a:rPr lang="fr-FR" err="1"/>
              <a:t>dolorpo</a:t>
            </a:r>
            <a:r>
              <a:rPr lang="fr-FR"/>
              <a:t> </a:t>
            </a:r>
            <a:r>
              <a:rPr lang="fr-FR" err="1"/>
              <a:t>rerfernam</a:t>
            </a:r>
            <a:r>
              <a:rPr lang="fr-FR"/>
              <a:t>. </a:t>
            </a:r>
            <a:r>
              <a:rPr lang="fr-FR" err="1"/>
              <a:t>Eperor</a:t>
            </a:r>
            <a:r>
              <a:rPr lang="fr-FR"/>
              <a:t> </a:t>
            </a:r>
            <a:r>
              <a:rPr lang="fr-FR" err="1"/>
              <a:t>sincit</a:t>
            </a:r>
            <a:r>
              <a:rPr lang="fr-FR"/>
              <a:t> </a:t>
            </a:r>
            <a:r>
              <a:rPr lang="fr-FR" err="1"/>
              <a:t>eatibus</a:t>
            </a:r>
            <a:r>
              <a:rPr lang="fr-FR"/>
              <a:t>, </a:t>
            </a:r>
            <a:r>
              <a:rPr lang="fr-FR" err="1"/>
              <a:t>sintemp</a:t>
            </a:r>
            <a:r>
              <a:rPr lang="fr-FR"/>
              <a:t> </a:t>
            </a:r>
            <a:r>
              <a:rPr lang="fr-FR" err="1"/>
              <a:t>toporia</a:t>
            </a:r>
            <a:r>
              <a:rPr lang="fr-FR"/>
              <a:t> </a:t>
            </a:r>
            <a:r>
              <a:rPr lang="fr-FR" err="1"/>
              <a:t>nis</a:t>
            </a:r>
            <a:r>
              <a:rPr lang="fr-FR"/>
              <a:t> </a:t>
            </a:r>
            <a:r>
              <a:rPr lang="fr-FR" err="1"/>
              <a:t>arior</a:t>
            </a:r>
            <a:r>
              <a:rPr lang="fr-FR"/>
              <a:t> </a:t>
            </a:r>
            <a:r>
              <a:rPr lang="fr-FR" err="1"/>
              <a:t>magnam</a:t>
            </a:r>
            <a:r>
              <a:rPr lang="fr-FR"/>
              <a:t>.</a:t>
            </a:r>
          </a:p>
        </p:txBody>
      </p:sp>
    </p:spTree>
    <p:extLst>
      <p:ext uri="{BB962C8B-B14F-4D97-AF65-F5344CB8AC3E}">
        <p14:creationId xmlns:p14="http://schemas.microsoft.com/office/powerpoint/2010/main" val="2532160160"/>
      </p:ext>
    </p:extLst>
  </p:cSld>
  <p:clrMapOvr>
    <a:masterClrMapping/>
  </p:clrMapOvr>
  <p:transition spd="med"/>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Diapo intro + 1 colonne">
    <p:bg>
      <p:bgPr>
        <a:solidFill>
          <a:srgbClr val="FFFFFF"/>
        </a:solidFill>
        <a:effectLst/>
      </p:bgPr>
    </p:bg>
    <p:spTree>
      <p:nvGrpSpPr>
        <p:cNvPr id="1" name=""/>
        <p:cNvGrpSpPr/>
        <p:nvPr/>
      </p:nvGrpSpPr>
      <p:grpSpPr>
        <a:xfrm>
          <a:off x="0" y="0"/>
          <a:ext cx="0" cy="0"/>
          <a:chOff x="0" y="0"/>
          <a:chExt cx="0" cy="0"/>
        </a:xfrm>
      </p:grpSpPr>
      <p:pic>
        <p:nvPicPr>
          <p:cNvPr id="2" name="logo_beneva_violet_small.png" descr="logo_beneva_violet_small.png">
            <a:extLst>
              <a:ext uri="{FF2B5EF4-FFF2-40B4-BE49-F238E27FC236}">
                <a16:creationId xmlns:a16="http://schemas.microsoft.com/office/drawing/2014/main" id="{9639DAA4-CC8C-4C7E-8BF4-A07530FD4C66}"/>
              </a:ext>
            </a:extLst>
          </p:cNvPr>
          <p:cNvPicPr>
            <a:picLocks noChangeAspect="1"/>
          </p:cNvPicPr>
          <p:nvPr userDrawn="1"/>
        </p:nvPicPr>
        <p:blipFill>
          <a:blip r:embed="rId2"/>
          <a:stretch>
            <a:fillRect/>
          </a:stretch>
        </p:blipFill>
        <p:spPr>
          <a:xfrm>
            <a:off x="377032" y="6263242"/>
            <a:ext cx="901701" cy="208203"/>
          </a:xfrm>
          <a:prstGeom prst="rect">
            <a:avLst/>
          </a:prstGeom>
          <a:ln w="12700">
            <a:miter lim="400000"/>
          </a:ln>
        </p:spPr>
      </p:pic>
      <p:sp>
        <p:nvSpPr>
          <p:cNvPr id="3" name="Titre 2">
            <a:extLst>
              <a:ext uri="{FF2B5EF4-FFF2-40B4-BE49-F238E27FC236}">
                <a16:creationId xmlns:a16="http://schemas.microsoft.com/office/drawing/2014/main" id="{B6CF1809-2EE7-4008-84FF-DF450A4B9154}"/>
              </a:ext>
            </a:extLst>
          </p:cNvPr>
          <p:cNvSpPr>
            <a:spLocks noGrp="1"/>
          </p:cNvSpPr>
          <p:nvPr>
            <p:ph type="title" hasCustomPrompt="1"/>
          </p:nvPr>
        </p:nvSpPr>
        <p:spPr>
          <a:xfrm>
            <a:off x="387001" y="387000"/>
            <a:ext cx="3553629" cy="1746600"/>
          </a:xfrm>
          <a:prstGeom prst="rect">
            <a:avLst/>
          </a:prstGeom>
        </p:spPr>
        <p:txBody>
          <a:bodyPr lIns="0" tIns="0" rIns="0" bIns="0"/>
          <a:lstStyle>
            <a:lvl1pPr>
              <a:lnSpc>
                <a:spcPts val="5500"/>
              </a:lnSpc>
              <a:defRPr sz="5800" b="1">
                <a:solidFill>
                  <a:srgbClr val="F45A46"/>
                </a:solidFill>
              </a:defRPr>
            </a:lvl1pPr>
          </a:lstStyle>
          <a:p>
            <a:r>
              <a:rPr lang="fr-FR"/>
              <a:t>En-tête de sujet</a:t>
            </a:r>
            <a:endParaRPr lang="fr-CA"/>
          </a:p>
        </p:txBody>
      </p:sp>
      <p:sp>
        <p:nvSpPr>
          <p:cNvPr id="7" name="Espace réservé du texte 6">
            <a:extLst>
              <a:ext uri="{FF2B5EF4-FFF2-40B4-BE49-F238E27FC236}">
                <a16:creationId xmlns:a16="http://schemas.microsoft.com/office/drawing/2014/main" id="{EE2D9F9D-F2D6-45FB-957A-C8986344AF8D}"/>
              </a:ext>
            </a:extLst>
          </p:cNvPr>
          <p:cNvSpPr>
            <a:spLocks noGrp="1"/>
          </p:cNvSpPr>
          <p:nvPr>
            <p:ph type="body" sz="quarter" idx="10" hasCustomPrompt="1"/>
          </p:nvPr>
        </p:nvSpPr>
        <p:spPr>
          <a:xfrm>
            <a:off x="6449180" y="402995"/>
            <a:ext cx="5366657" cy="5769205"/>
          </a:xfrm>
          <a:prstGeom prst="rect">
            <a:avLst/>
          </a:prstGeom>
        </p:spPr>
        <p:txBody>
          <a:bodyPr lIns="0" tIns="0" rIns="0" bIns="0" numCol="1"/>
          <a:lstStyle>
            <a:lvl1pPr marL="0" indent="0">
              <a:lnSpc>
                <a:spcPct val="100000"/>
              </a:lnSpc>
              <a:spcBef>
                <a:spcPts val="0"/>
              </a:spcBef>
              <a:spcAft>
                <a:spcPts val="900"/>
              </a:spcAft>
              <a:buClr>
                <a:srgbClr val="4B009B"/>
              </a:buClr>
              <a:buFontTx/>
              <a:buNone/>
              <a:defRPr lang="fr-CA" b="0" i="0" smtClean="0">
                <a:effectLst/>
              </a:defRPr>
            </a:lvl1pPr>
            <a:lvl2pPr>
              <a:buClr>
                <a:srgbClr val="F45A46"/>
              </a:buClr>
              <a:buFont typeface="Arial" panose="020B0604020202020204" pitchFamily="34" charset="0"/>
              <a:buChar char="-"/>
              <a:defRPr sz="2200">
                <a:solidFill>
                  <a:srgbClr val="F45A46"/>
                </a:solidFill>
              </a:defRPr>
            </a:lvl2pPr>
            <a:lvl3pPr>
              <a:buClr>
                <a:srgbClr val="F45A46"/>
              </a:buClr>
              <a:buFont typeface="Arial" panose="020B0604020202020204" pitchFamily="34" charset="0"/>
              <a:buChar char="-"/>
              <a:defRPr sz="2200">
                <a:solidFill>
                  <a:srgbClr val="F45A46"/>
                </a:solidFill>
              </a:defRPr>
            </a:lvl3pPr>
            <a:lvl4pPr>
              <a:buClr>
                <a:srgbClr val="F45A46"/>
              </a:buClr>
              <a:buFont typeface="Arial" panose="020B0604020202020204" pitchFamily="34" charset="0"/>
              <a:buChar char="-"/>
              <a:defRPr sz="2200">
                <a:solidFill>
                  <a:srgbClr val="F45A46"/>
                </a:solidFill>
              </a:defRPr>
            </a:lvl4pPr>
            <a:lvl5pPr>
              <a:buClr>
                <a:srgbClr val="F45A46"/>
              </a:buClr>
              <a:buFont typeface="Arial" panose="020B0604020202020204" pitchFamily="34" charset="0"/>
              <a:buChar char="-"/>
              <a:defRPr sz="2200">
                <a:solidFill>
                  <a:srgbClr val="F45A46"/>
                </a:solidFill>
              </a:defRPr>
            </a:lvl5pPr>
          </a:lstStyle>
          <a:p>
            <a:r>
              <a:rPr lang="fr-CA" b="0" i="0">
                <a:effectLst/>
                <a:latin typeface="Arial" panose="020B0604020202020204" pitchFamily="34" charset="0"/>
              </a:rPr>
              <a:t>Dis si </a:t>
            </a:r>
            <a:r>
              <a:rPr lang="fr-CA" b="0" i="0" err="1">
                <a:effectLst/>
                <a:latin typeface="Arial" panose="020B0604020202020204" pitchFamily="34" charset="0"/>
              </a:rPr>
              <a:t>audam</a:t>
            </a:r>
            <a:r>
              <a:rPr lang="fr-CA" b="0" i="0">
                <a:effectLst/>
                <a:latin typeface="Arial" panose="020B0604020202020204" pitchFamily="34" charset="0"/>
              </a:rPr>
              <a:t> as </a:t>
            </a:r>
            <a:r>
              <a:rPr lang="fr-CA" b="0" i="0" err="1">
                <a:effectLst/>
                <a:latin typeface="Arial" panose="020B0604020202020204" pitchFamily="34" charset="0"/>
              </a:rPr>
              <a:t>eos</a:t>
            </a:r>
            <a:r>
              <a:rPr lang="fr-CA" b="0" i="0">
                <a:effectLst/>
                <a:latin typeface="Arial" panose="020B0604020202020204" pitchFamily="34" charset="0"/>
              </a:rPr>
              <a:t> </a:t>
            </a:r>
            <a:r>
              <a:rPr lang="fr-CA" b="0" i="0" err="1">
                <a:effectLst/>
                <a:latin typeface="Arial" panose="020B0604020202020204" pitchFamily="34" charset="0"/>
              </a:rPr>
              <a:t>pere</a:t>
            </a:r>
            <a:r>
              <a:rPr lang="fr-CA" b="0" i="0">
                <a:effectLst/>
                <a:latin typeface="Arial" panose="020B0604020202020204" pitchFamily="34" charset="0"/>
              </a:rPr>
              <a:t> </a:t>
            </a:r>
            <a:r>
              <a:rPr lang="fr-CA" b="0" i="0" err="1">
                <a:effectLst/>
                <a:latin typeface="Arial" panose="020B0604020202020204" pitchFamily="34" charset="0"/>
              </a:rPr>
              <a:t>sitiis</a:t>
            </a:r>
            <a:r>
              <a:rPr lang="fr-CA" b="0" i="0">
                <a:effectLst/>
                <a:latin typeface="Arial" panose="020B0604020202020204" pitchFamily="34" charset="0"/>
              </a:rPr>
              <a:t> </a:t>
            </a:r>
            <a:r>
              <a:rPr lang="fr-CA" b="0" i="0" err="1">
                <a:effectLst/>
                <a:latin typeface="Arial" panose="020B0604020202020204" pitchFamily="34" charset="0"/>
              </a:rPr>
              <a:t>magnate</a:t>
            </a:r>
            <a:r>
              <a:rPr lang="fr-CA" b="0" i="0">
                <a:effectLst/>
                <a:latin typeface="Arial" panose="020B0604020202020204" pitchFamily="34" charset="0"/>
              </a:rPr>
              <a:t> </a:t>
            </a:r>
            <a:r>
              <a:rPr lang="fr-CA" b="0" i="0" err="1">
                <a:effectLst/>
                <a:latin typeface="Arial" panose="020B0604020202020204" pitchFamily="34" charset="0"/>
              </a:rPr>
              <a:t>riatius</a:t>
            </a:r>
            <a:r>
              <a:rPr lang="fr-CA" b="0" i="0">
                <a:effectLst/>
                <a:latin typeface="Arial" panose="020B0604020202020204" pitchFamily="34" charset="0"/>
              </a:rPr>
              <a:t> </a:t>
            </a:r>
            <a:r>
              <a:rPr lang="fr-CA" b="0" i="0" err="1">
                <a:effectLst/>
                <a:latin typeface="Arial" panose="020B0604020202020204" pitchFamily="34" charset="0"/>
              </a:rPr>
              <a:t>seria</a:t>
            </a:r>
            <a:r>
              <a:rPr lang="fr-CA" b="0" i="0">
                <a:effectLst/>
                <a:latin typeface="Arial" panose="020B0604020202020204" pitchFamily="34" charset="0"/>
              </a:rPr>
              <a:t> </a:t>
            </a:r>
            <a:r>
              <a:rPr lang="fr-CA" b="0" i="0" err="1">
                <a:effectLst/>
                <a:latin typeface="Arial" panose="020B0604020202020204" pitchFamily="34" charset="0"/>
              </a:rPr>
              <a:t>quam</a:t>
            </a:r>
            <a:r>
              <a:rPr lang="fr-CA" b="0" i="0">
                <a:effectLst/>
                <a:latin typeface="Arial" panose="020B0604020202020204" pitchFamily="34" charset="0"/>
              </a:rPr>
              <a:t> </a:t>
            </a:r>
            <a:r>
              <a:rPr lang="fr-CA" b="0" i="0" err="1">
                <a:effectLst/>
                <a:latin typeface="Arial" panose="020B0604020202020204" pitchFamily="34" charset="0"/>
              </a:rPr>
              <a:t>quam</a:t>
            </a:r>
            <a:r>
              <a:rPr lang="fr-CA" b="0" i="0">
                <a:effectLst/>
                <a:latin typeface="Arial" panose="020B0604020202020204" pitchFamily="34" charset="0"/>
              </a:rPr>
              <a:t> non </a:t>
            </a:r>
            <a:r>
              <a:rPr lang="fr-CA" b="0" i="0" err="1">
                <a:effectLst/>
                <a:latin typeface="Arial" panose="020B0604020202020204" pitchFamily="34" charset="0"/>
              </a:rPr>
              <a:t>parum</a:t>
            </a:r>
            <a:r>
              <a:rPr lang="fr-CA" b="0" i="0">
                <a:effectLst/>
                <a:latin typeface="Arial" panose="020B0604020202020204" pitchFamily="34" charset="0"/>
              </a:rPr>
              <a:t> </a:t>
            </a:r>
            <a:r>
              <a:rPr lang="fr-CA" b="0" i="0" err="1">
                <a:effectLst/>
                <a:latin typeface="Arial" panose="020B0604020202020204" pitchFamily="34" charset="0"/>
              </a:rPr>
              <a:t>ipic</a:t>
            </a:r>
            <a:r>
              <a:rPr lang="fr-CA" b="0" i="0">
                <a:effectLst/>
                <a:latin typeface="Arial" panose="020B0604020202020204" pitchFamily="34" charset="0"/>
              </a:rPr>
              <a:t> </a:t>
            </a:r>
            <a:r>
              <a:rPr lang="fr-CA" b="0" i="0" err="1">
                <a:effectLst/>
                <a:latin typeface="Arial" panose="020B0604020202020204" pitchFamily="34" charset="0"/>
              </a:rPr>
              <a:t>tet</a:t>
            </a:r>
            <a:r>
              <a:rPr lang="fr-CA" b="0" i="0">
                <a:effectLst/>
                <a:latin typeface="Arial" panose="020B0604020202020204" pitchFamily="34" charset="0"/>
              </a:rPr>
              <a:t> </a:t>
            </a:r>
            <a:r>
              <a:rPr lang="fr-CA" b="0" i="0" err="1">
                <a:effectLst/>
                <a:latin typeface="Arial" panose="020B0604020202020204" pitchFamily="34" charset="0"/>
              </a:rPr>
              <a:t>inctem</a:t>
            </a:r>
            <a:r>
              <a:rPr lang="fr-CA" b="0" i="0">
                <a:effectLst/>
                <a:latin typeface="Arial" panose="020B0604020202020204" pitchFamily="34" charset="0"/>
              </a:rPr>
              <a:t>. </a:t>
            </a:r>
            <a:r>
              <a:rPr lang="fr-CA" b="0" i="0" err="1">
                <a:effectLst/>
                <a:latin typeface="Arial" panose="020B0604020202020204" pitchFamily="34" charset="0"/>
              </a:rPr>
              <a:t>Sedigeni</a:t>
            </a:r>
            <a:r>
              <a:rPr lang="fr-CA" b="0" i="0">
                <a:effectLst/>
                <a:latin typeface="Arial" panose="020B0604020202020204" pitchFamily="34" charset="0"/>
              </a:rPr>
              <a:t> </a:t>
            </a:r>
            <a:r>
              <a:rPr lang="fr-CA" b="0" i="0" err="1">
                <a:effectLst/>
                <a:latin typeface="Arial" panose="020B0604020202020204" pitchFamily="34" charset="0"/>
              </a:rPr>
              <a:t>doluptat</a:t>
            </a:r>
            <a:r>
              <a:rPr lang="fr-CA" b="0" i="0">
                <a:effectLst/>
                <a:latin typeface="Arial" panose="020B0604020202020204" pitchFamily="34" charset="0"/>
              </a:rPr>
              <a:t> </a:t>
            </a:r>
            <a:r>
              <a:rPr lang="fr-CA" b="0" i="0" err="1">
                <a:effectLst/>
                <a:latin typeface="Arial" panose="020B0604020202020204" pitchFamily="34" charset="0"/>
              </a:rPr>
              <a:t>harum</a:t>
            </a:r>
            <a:r>
              <a:rPr lang="fr-CA" b="0" i="0">
                <a:effectLst/>
                <a:latin typeface="Arial" panose="020B0604020202020204" pitchFamily="34" charset="0"/>
              </a:rPr>
              <a:t> </a:t>
            </a:r>
            <a:r>
              <a:rPr lang="fr-CA" b="0" i="0" err="1">
                <a:effectLst/>
                <a:latin typeface="Arial" panose="020B0604020202020204" pitchFamily="34" charset="0"/>
              </a:rPr>
              <a:t>ipis</a:t>
            </a:r>
            <a:r>
              <a:rPr lang="fr-CA" b="0" i="0">
                <a:effectLst/>
                <a:latin typeface="Arial" panose="020B0604020202020204" pitchFamily="34" charset="0"/>
              </a:rPr>
              <a:t> </a:t>
            </a:r>
            <a:r>
              <a:rPr lang="fr-CA" b="0" i="0" err="1">
                <a:effectLst/>
                <a:latin typeface="Arial" panose="020B0604020202020204" pitchFamily="34" charset="0"/>
              </a:rPr>
              <a:t>estrum</a:t>
            </a:r>
            <a:r>
              <a:rPr lang="fr-CA" b="0" i="0">
                <a:effectLst/>
                <a:latin typeface="Arial" panose="020B0604020202020204" pitchFamily="34" charset="0"/>
              </a:rPr>
              <a:t> </a:t>
            </a:r>
            <a:r>
              <a:rPr lang="fr-CA" b="0" i="0" err="1">
                <a:effectLst/>
                <a:latin typeface="Arial" panose="020B0604020202020204" pitchFamily="34" charset="0"/>
              </a:rPr>
              <a:t>iusda</a:t>
            </a:r>
            <a:r>
              <a:rPr lang="fr-CA" b="0" i="0">
                <a:effectLst/>
                <a:latin typeface="Arial" panose="020B0604020202020204" pitchFamily="34" charset="0"/>
              </a:rPr>
              <a:t> </a:t>
            </a:r>
            <a:r>
              <a:rPr lang="fr-CA" b="0" i="0" err="1">
                <a:effectLst/>
                <a:latin typeface="Arial" panose="020B0604020202020204" pitchFamily="34" charset="0"/>
              </a:rPr>
              <a:t>dolorpo</a:t>
            </a:r>
            <a:r>
              <a:rPr lang="fr-CA" b="0" i="0">
                <a:effectLst/>
                <a:latin typeface="Arial" panose="020B0604020202020204" pitchFamily="34" charset="0"/>
              </a:rPr>
              <a:t>.</a:t>
            </a:r>
          </a:p>
          <a:p>
            <a:r>
              <a:rPr lang="fr-CA" b="0" i="0" err="1">
                <a:effectLst/>
                <a:latin typeface="Arial" panose="020B0604020202020204" pitchFamily="34" charset="0"/>
              </a:rPr>
              <a:t>Ressimp</a:t>
            </a:r>
            <a:r>
              <a:rPr lang="fr-CA" b="0" i="0">
                <a:effectLst/>
                <a:latin typeface="Arial" panose="020B0604020202020204" pitchFamily="34" charset="0"/>
              </a:rPr>
              <a:t> </a:t>
            </a:r>
            <a:r>
              <a:rPr lang="fr-CA" b="0" i="0" err="1">
                <a:effectLst/>
                <a:latin typeface="Arial" panose="020B0604020202020204" pitchFamily="34" charset="0"/>
              </a:rPr>
              <a:t>ossitatem</a:t>
            </a:r>
            <a:r>
              <a:rPr lang="fr-CA" b="0" i="0">
                <a:effectLst/>
                <a:latin typeface="Arial" panose="020B0604020202020204" pitchFamily="34" charset="0"/>
              </a:rPr>
              <a:t> </a:t>
            </a:r>
            <a:r>
              <a:rPr lang="fr-CA" b="0" i="0" err="1">
                <a:effectLst/>
                <a:latin typeface="Arial" panose="020B0604020202020204" pitchFamily="34" charset="0"/>
              </a:rPr>
              <a:t>aliquunt</a:t>
            </a:r>
            <a:r>
              <a:rPr lang="fr-CA" b="0" i="0">
                <a:effectLst/>
                <a:latin typeface="Arial" panose="020B0604020202020204" pitchFamily="34" charset="0"/>
              </a:rPr>
              <a:t> </a:t>
            </a:r>
            <a:r>
              <a:rPr lang="fr-CA" b="0" i="0" err="1">
                <a:effectLst/>
                <a:latin typeface="Arial" panose="020B0604020202020204" pitchFamily="34" charset="0"/>
              </a:rPr>
              <a:t>esentotam</a:t>
            </a:r>
            <a:r>
              <a:rPr lang="fr-CA" b="0" i="0">
                <a:effectLst/>
                <a:latin typeface="Arial" panose="020B0604020202020204" pitchFamily="34" charset="0"/>
              </a:rPr>
              <a:t> </a:t>
            </a:r>
            <a:r>
              <a:rPr lang="fr-CA" b="0" i="0" err="1">
                <a:effectLst/>
                <a:latin typeface="Arial" panose="020B0604020202020204" pitchFamily="34" charset="0"/>
              </a:rPr>
              <a:t>conset</a:t>
            </a:r>
            <a:r>
              <a:rPr lang="fr-CA" b="0" i="0">
                <a:effectLst/>
                <a:latin typeface="Arial" panose="020B0604020202020204" pitchFamily="34" charset="0"/>
              </a:rPr>
              <a:t> </a:t>
            </a:r>
            <a:r>
              <a:rPr lang="fr-CA" b="0" i="0" err="1">
                <a:effectLst/>
                <a:latin typeface="Arial" panose="020B0604020202020204" pitchFamily="34" charset="0"/>
              </a:rPr>
              <a:t>nat</a:t>
            </a:r>
            <a:r>
              <a:rPr lang="fr-CA" b="0" i="0">
                <a:effectLst/>
                <a:latin typeface="Arial" panose="020B0604020202020204" pitchFamily="34" charset="0"/>
              </a:rPr>
              <a:t>.</a:t>
            </a:r>
          </a:p>
        </p:txBody>
      </p:sp>
      <p:sp>
        <p:nvSpPr>
          <p:cNvPr id="12" name="Slide Number">
            <a:extLst>
              <a:ext uri="{FF2B5EF4-FFF2-40B4-BE49-F238E27FC236}">
                <a16:creationId xmlns:a16="http://schemas.microsoft.com/office/drawing/2014/main" id="{7D766152-5E8F-4EC4-9B54-BBBC08A52D5E}"/>
              </a:ext>
            </a:extLst>
          </p:cNvPr>
          <p:cNvSpPr txBox="1">
            <a:spLocks/>
          </p:cNvSpPr>
          <p:nvPr userDrawn="1"/>
        </p:nvSpPr>
        <p:spPr>
          <a:xfrm>
            <a:off x="10906389" y="6287507"/>
            <a:ext cx="901700" cy="25731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914400" rtl="0" fontAlgn="auto" latinLnBrk="0" hangingPunct="0">
              <a:lnSpc>
                <a:spcPts val="3200"/>
              </a:lnSpc>
              <a:spcBef>
                <a:spcPts val="1800"/>
              </a:spcBef>
              <a:spcAft>
                <a:spcPts val="0"/>
              </a:spcAft>
              <a:buClrTx/>
              <a:buSzTx/>
              <a:buFontTx/>
              <a:buNone/>
              <a:tabLst/>
              <a:defRPr kumimoji="0" sz="3200" b="1" i="0" u="none" strike="noStrike" cap="none" spc="0" normalizeH="0" baseline="0">
                <a:ln>
                  <a:noFill/>
                </a:ln>
                <a:solidFill>
                  <a:srgbClr val="4B009B"/>
                </a:solidFill>
                <a:effectLst/>
                <a:uFillTx/>
                <a:latin typeface="Times New Roman"/>
                <a:ea typeface="Times New Roman"/>
                <a:cs typeface="Times New Roman"/>
                <a:sym typeface="Times New Roman"/>
              </a:defRPr>
            </a:lvl1pPr>
            <a:lvl2pPr marL="0" marR="0" indent="4572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2pPr>
            <a:lvl3pPr marL="0" marR="0" indent="9144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3pPr>
            <a:lvl4pPr marL="0" marR="0" indent="13716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4pPr>
            <a:lvl5pPr marL="0" marR="0" indent="18288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5pPr>
            <a:lvl6pPr marL="0" marR="0" indent="22860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6pPr>
            <a:lvl7pPr marL="0" marR="0" indent="27432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7pPr>
            <a:lvl8pPr marL="0" marR="0" indent="32004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8pPr>
            <a:lvl9pPr marL="0" marR="0" indent="36576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9pPr>
          </a:lstStyle>
          <a:p>
            <a:fld id="{86CB4B4D-7CA3-9044-876B-883B54F8677D}" type="slidenum">
              <a:rPr lang="en-CA" sz="1600" smtClean="0">
                <a:solidFill>
                  <a:schemeClr val="bg1"/>
                </a:solidFill>
              </a:rPr>
              <a:pPr/>
              <a:t>‹N°›</a:t>
            </a:fld>
            <a:endParaRPr lang="en-CA" sz="1600">
              <a:solidFill>
                <a:schemeClr val="bg1"/>
              </a:solidFill>
            </a:endParaRPr>
          </a:p>
        </p:txBody>
      </p:sp>
      <p:sp>
        <p:nvSpPr>
          <p:cNvPr id="8" name="Espace réservé du texte 7">
            <a:extLst>
              <a:ext uri="{FF2B5EF4-FFF2-40B4-BE49-F238E27FC236}">
                <a16:creationId xmlns:a16="http://schemas.microsoft.com/office/drawing/2014/main" id="{00BCABEF-1B90-43E6-98DD-FC50BCADC8EB}"/>
              </a:ext>
            </a:extLst>
          </p:cNvPr>
          <p:cNvSpPr>
            <a:spLocks noGrp="1"/>
          </p:cNvSpPr>
          <p:nvPr>
            <p:ph type="body" sz="quarter" idx="11" hasCustomPrompt="1"/>
          </p:nvPr>
        </p:nvSpPr>
        <p:spPr>
          <a:xfrm>
            <a:off x="377031" y="2601913"/>
            <a:ext cx="5444649" cy="3134519"/>
          </a:xfrm>
          <a:prstGeom prst="rect">
            <a:avLst/>
          </a:prstGeom>
        </p:spPr>
        <p:txBody>
          <a:bodyPr lIns="0" tIns="0" rIns="0" bIns="0"/>
          <a:lstStyle>
            <a:lvl1pPr marL="0" indent="0">
              <a:lnSpc>
                <a:spcPct val="90000"/>
              </a:lnSpc>
              <a:buFontTx/>
              <a:buNone/>
              <a:defRPr sz="3000">
                <a:solidFill>
                  <a:srgbClr val="F45A46"/>
                </a:solidFill>
                <a:latin typeface="Times New Roman" panose="02020603050405020304" pitchFamily="18" charset="0"/>
                <a:cs typeface="Times New Roman" panose="02020603050405020304" pitchFamily="18" charset="0"/>
              </a:defRPr>
            </a:lvl1pPr>
            <a:lvl2pPr>
              <a:buFontTx/>
              <a:buNone/>
              <a:defRPr/>
            </a:lvl2pPr>
            <a:lvl3pPr>
              <a:buFontTx/>
              <a:buNone/>
              <a:defRPr/>
            </a:lvl3pPr>
            <a:lvl4pPr>
              <a:buFontTx/>
              <a:buNone/>
              <a:defRPr/>
            </a:lvl4pPr>
            <a:lvl5pPr>
              <a:buFontTx/>
              <a:buNone/>
              <a:defRPr/>
            </a:lvl5pPr>
          </a:lstStyle>
          <a:p>
            <a:pPr lvl="0"/>
            <a:r>
              <a:rPr lang="fr-FR"/>
              <a:t>Nous sommes 4700 employés</a:t>
            </a:r>
            <a:br>
              <a:rPr lang="fr-FR"/>
            </a:br>
            <a:r>
              <a:rPr lang="fr-FR" err="1"/>
              <a:t>lorem</a:t>
            </a:r>
            <a:r>
              <a:rPr lang="fr-FR"/>
              <a:t> </a:t>
            </a:r>
            <a:r>
              <a:rPr lang="fr-FR" err="1"/>
              <a:t>ipsumdor</a:t>
            </a:r>
            <a:r>
              <a:rPr lang="fr-FR"/>
              <a:t> </a:t>
            </a:r>
            <a:r>
              <a:rPr lang="fr-FR" err="1"/>
              <a:t>sit</a:t>
            </a:r>
            <a:r>
              <a:rPr lang="fr-FR"/>
              <a:t> </a:t>
            </a:r>
            <a:r>
              <a:rPr lang="fr-FR" err="1"/>
              <a:t>sequm</a:t>
            </a:r>
            <a:r>
              <a:rPr lang="fr-FR"/>
              <a:t>. </a:t>
            </a:r>
            <a:br>
              <a:rPr lang="fr-FR"/>
            </a:br>
            <a:r>
              <a:rPr lang="fr-FR"/>
              <a:t>Ut </a:t>
            </a:r>
            <a:r>
              <a:rPr lang="fr-FR" err="1"/>
              <a:t>andaoluptae</a:t>
            </a:r>
            <a:r>
              <a:rPr lang="fr-FR"/>
              <a:t> </a:t>
            </a:r>
            <a:r>
              <a:rPr lang="fr-FR" err="1"/>
              <a:t>rerorec</a:t>
            </a:r>
            <a:r>
              <a:rPr lang="fr-FR"/>
              <a:t> </a:t>
            </a:r>
            <a:r>
              <a:rPr lang="fr-FR" err="1"/>
              <a:t>tibus</a:t>
            </a:r>
            <a:r>
              <a:rPr lang="fr-FR"/>
              <a:t>. </a:t>
            </a:r>
            <a:r>
              <a:rPr lang="fr-FR" err="1"/>
              <a:t>Sequatur</a:t>
            </a:r>
            <a:r>
              <a:rPr lang="fr-FR"/>
              <a:t> </a:t>
            </a:r>
            <a:r>
              <a:rPr lang="fr-FR" err="1"/>
              <a:t>sedit</a:t>
            </a:r>
            <a:r>
              <a:rPr lang="fr-FR"/>
              <a:t> </a:t>
            </a:r>
            <a:r>
              <a:rPr lang="fr-FR" err="1"/>
              <a:t>etur</a:t>
            </a:r>
            <a:r>
              <a:rPr lang="fr-FR"/>
              <a:t>, </a:t>
            </a:r>
            <a:r>
              <a:rPr lang="fr-FR" err="1"/>
              <a:t>omnimus</a:t>
            </a:r>
            <a:r>
              <a:rPr lang="fr-FR"/>
              <a:t> </a:t>
            </a:r>
            <a:r>
              <a:rPr lang="fr-FR" err="1"/>
              <a:t>ipsuntin</a:t>
            </a:r>
            <a:r>
              <a:rPr lang="fr-FR"/>
              <a:t> </a:t>
            </a:r>
            <a:r>
              <a:rPr lang="fr-FR" err="1"/>
              <a:t>prerro</a:t>
            </a:r>
            <a:r>
              <a:rPr lang="fr-FR"/>
              <a:t> </a:t>
            </a:r>
            <a:r>
              <a:rPr lang="fr-FR" err="1"/>
              <a:t>tement</a:t>
            </a:r>
            <a:r>
              <a:rPr lang="fr-FR"/>
              <a:t> </a:t>
            </a:r>
            <a:r>
              <a:rPr lang="fr-FR" err="1"/>
              <a:t>latus</a:t>
            </a:r>
            <a:r>
              <a:rPr lang="fr-FR"/>
              <a:t> </a:t>
            </a:r>
            <a:r>
              <a:rPr lang="fr-FR" err="1"/>
              <a:t>perferrorio</a:t>
            </a:r>
            <a:r>
              <a:rPr lang="fr-FR"/>
              <a:t> </a:t>
            </a:r>
            <a:r>
              <a:rPr lang="fr-FR" err="1"/>
              <a:t>ptat</a:t>
            </a:r>
            <a:r>
              <a:rPr lang="fr-FR"/>
              <a:t>. Ti </a:t>
            </a:r>
            <a:r>
              <a:rPr lang="fr-FR" err="1"/>
              <a:t>asperfero</a:t>
            </a:r>
            <a:r>
              <a:rPr lang="fr-FR"/>
              <a:t> </a:t>
            </a:r>
            <a:r>
              <a:rPr lang="fr-FR" err="1"/>
              <a:t>berem</a:t>
            </a:r>
            <a:r>
              <a:rPr lang="fr-FR"/>
              <a:t> </a:t>
            </a:r>
            <a:r>
              <a:rPr lang="fr-FR" err="1"/>
              <a:t>hartat</a:t>
            </a:r>
            <a:r>
              <a:rPr lang="fr-FR"/>
              <a:t> </a:t>
            </a:r>
            <a:r>
              <a:rPr lang="fr-FR" err="1"/>
              <a:t>aciuntincit</a:t>
            </a:r>
            <a:r>
              <a:rPr lang="fr-FR"/>
              <a:t> </a:t>
            </a:r>
            <a:r>
              <a:rPr lang="fr-FR" err="1"/>
              <a:t>faci</a:t>
            </a:r>
            <a:r>
              <a:rPr lang="fr-FR"/>
              <a:t>.</a:t>
            </a:r>
          </a:p>
        </p:txBody>
      </p:sp>
    </p:spTree>
    <p:extLst>
      <p:ext uri="{BB962C8B-B14F-4D97-AF65-F5344CB8AC3E}">
        <p14:creationId xmlns:p14="http://schemas.microsoft.com/office/powerpoint/2010/main" val="3694722268"/>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Intercalaire_03">
    <p:bg>
      <p:bgPr>
        <a:blipFill dpi="0" rotWithShape="1">
          <a:blip r:embed="rId2">
            <a:lum/>
          </a:blip>
          <a:srcRect/>
          <a:stretch>
            <a:fillRect l="50000"/>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755355E-7A36-4FA8-966D-181D7F04C078}"/>
              </a:ext>
            </a:extLst>
          </p:cNvPr>
          <p:cNvSpPr/>
          <p:nvPr/>
        </p:nvSpPr>
        <p:spPr>
          <a:xfrm>
            <a:off x="0" y="0"/>
            <a:ext cx="6120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800" noProof="0" dirty="0"/>
          </a:p>
        </p:txBody>
      </p:sp>
      <p:sp>
        <p:nvSpPr>
          <p:cNvPr id="2" name="Titre 1" descr="Cliquez pour ajouter un titre de section">
            <a:extLst>
              <a:ext uri="{FF2B5EF4-FFF2-40B4-BE49-F238E27FC236}">
                <a16:creationId xmlns:a16="http://schemas.microsoft.com/office/drawing/2014/main" id="{9FA8103B-3183-46A3-9BC6-3C0042225A13}"/>
              </a:ext>
              <a:ext uri="{C183D7F6-B498-43B3-948B-1728B52AA6E4}">
                <adec:decorative xmlns:adec="http://schemas.microsoft.com/office/drawing/2017/decorative" val="0"/>
              </a:ext>
            </a:extLst>
          </p:cNvPr>
          <p:cNvSpPr>
            <a:spLocks noGrp="1"/>
          </p:cNvSpPr>
          <p:nvPr>
            <p:ph type="ctrTitle" hasCustomPrompt="1"/>
          </p:nvPr>
        </p:nvSpPr>
        <p:spPr>
          <a:xfrm>
            <a:off x="264000" y="264001"/>
            <a:ext cx="5592000" cy="2850143"/>
          </a:xfrm>
        </p:spPr>
        <p:txBody>
          <a:bodyPr anchor="b">
            <a:normAutofit/>
          </a:bodyPr>
          <a:lstStyle>
            <a:lvl1pPr algn="l">
              <a:lnSpc>
                <a:spcPct val="90000"/>
              </a:lnSpc>
              <a:defRPr sz="4800">
                <a:solidFill>
                  <a:schemeClr val="bg2"/>
                </a:solidFill>
              </a:defRPr>
            </a:lvl1pPr>
          </a:lstStyle>
          <a:p>
            <a:r>
              <a:rPr lang="fr-CA" noProof="0" dirty="0"/>
              <a:t>Cliquez pour ajouter un titre de section</a:t>
            </a:r>
          </a:p>
        </p:txBody>
      </p:sp>
      <p:sp>
        <p:nvSpPr>
          <p:cNvPr id="3" name="Sous-titre 2" descr="Cliquez pour ajouter un sous-titre">
            <a:extLst>
              <a:ext uri="{FF2B5EF4-FFF2-40B4-BE49-F238E27FC236}">
                <a16:creationId xmlns:a16="http://schemas.microsoft.com/office/drawing/2014/main" id="{E8A7E5DE-4856-48EF-9B92-F86CC605110C}"/>
              </a:ext>
            </a:extLst>
          </p:cNvPr>
          <p:cNvSpPr>
            <a:spLocks noGrp="1"/>
          </p:cNvSpPr>
          <p:nvPr>
            <p:ph type="subTitle" idx="1" hasCustomPrompt="1"/>
          </p:nvPr>
        </p:nvSpPr>
        <p:spPr>
          <a:xfrm>
            <a:off x="264000" y="3236979"/>
            <a:ext cx="5592000" cy="2684851"/>
          </a:xfrm>
        </p:spPr>
        <p:txBody>
          <a:bodyPr lIns="108000"/>
          <a:lstStyle>
            <a:lvl1pPr marL="0" indent="0" algn="l">
              <a:lnSpc>
                <a:spcPct val="100000"/>
              </a:lnSpc>
              <a:spcBef>
                <a:spcPts val="0"/>
              </a:spcBef>
              <a:buNone/>
              <a:defRPr sz="2400" b="1">
                <a:solidFill>
                  <a:schemeClr val="bg2"/>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fr-CA" noProof="0" dirty="0"/>
              <a:t>Cliquez pour ajouter un sous-titre</a:t>
            </a:r>
          </a:p>
        </p:txBody>
      </p:sp>
      <p:pic>
        <p:nvPicPr>
          <p:cNvPr id="6" name="logo_beneva_violet_small.png" descr="logo_beneva_violet_small.png">
            <a:extLst>
              <a:ext uri="{FF2B5EF4-FFF2-40B4-BE49-F238E27FC236}">
                <a16:creationId xmlns:a16="http://schemas.microsoft.com/office/drawing/2014/main" id="{7DE1FF15-E31E-4D3C-96B7-922D700B1008}"/>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100000"/>
                    </a14:imgEffect>
                  </a14:imgLayer>
                </a14:imgProps>
              </a:ext>
            </a:extLst>
          </a:blip>
          <a:stretch>
            <a:fillRect/>
          </a:stretch>
        </p:blipFill>
        <p:spPr>
          <a:xfrm>
            <a:off x="412801" y="6388800"/>
            <a:ext cx="901700" cy="208203"/>
          </a:xfrm>
          <a:prstGeom prst="rect">
            <a:avLst/>
          </a:prstGeom>
          <a:ln w="12700">
            <a:miter lim="400000"/>
          </a:ln>
        </p:spPr>
      </p:pic>
      <p:sp>
        <p:nvSpPr>
          <p:cNvPr id="4" name="Slide Number Placeholder 3"/>
          <p:cNvSpPr>
            <a:spLocks noGrp="1"/>
          </p:cNvSpPr>
          <p:nvPr>
            <p:ph type="sldNum" sz="quarter" idx="10"/>
          </p:nvPr>
        </p:nvSpPr>
        <p:spPr/>
        <p:txBody>
          <a:bodyPr/>
          <a:lstStyle/>
          <a:p>
            <a:fld id="{2D2B9FD4-22D1-4784-BC8D-82D569BBB95D}" type="slidenum">
              <a:rPr lang="fr-CA" smtClean="0"/>
              <a:pPr/>
              <a:t>‹N°›</a:t>
            </a:fld>
            <a:endParaRPr lang="fr-CA"/>
          </a:p>
        </p:txBody>
      </p:sp>
      <p:sp>
        <p:nvSpPr>
          <p:cNvPr id="8" name="Footer Placeholder 7"/>
          <p:cNvSpPr>
            <a:spLocks noGrp="1"/>
          </p:cNvSpPr>
          <p:nvPr>
            <p:ph type="ftr" sz="quarter" idx="11"/>
          </p:nvPr>
        </p:nvSpPr>
        <p:spPr/>
        <p:txBody>
          <a:bodyPr/>
          <a:lstStyle/>
          <a:p>
            <a:r>
              <a:rPr lang="fr-CA" dirty="0">
                <a:solidFill>
                  <a:schemeClr val="bg1"/>
                </a:solidFill>
              </a:rPr>
              <a:t>Document confidentiel ou à </a:t>
            </a:r>
            <a:r>
              <a:rPr lang="fr-CA" dirty="0"/>
              <a:t>usage interne seulement.</a:t>
            </a:r>
          </a:p>
        </p:txBody>
      </p:sp>
    </p:spTree>
    <p:extLst>
      <p:ext uri="{BB962C8B-B14F-4D97-AF65-F5344CB8AC3E}">
        <p14:creationId xmlns:p14="http://schemas.microsoft.com/office/powerpoint/2010/main" val="2543364498"/>
      </p:ext>
    </p:extLst>
  </p:cSld>
  <p:clrMapOvr>
    <a:masterClrMapping/>
  </p:clrMapOvr>
  <p:hf hdr="0" dt="0"/>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Diapo sujet 01">
    <p:bg>
      <p:bgPr>
        <a:solidFill>
          <a:srgbClr val="FFFFFF"/>
        </a:solidFill>
        <a:effectLst/>
      </p:bgPr>
    </p:bg>
    <p:spTree>
      <p:nvGrpSpPr>
        <p:cNvPr id="1" name=""/>
        <p:cNvGrpSpPr/>
        <p:nvPr/>
      </p:nvGrpSpPr>
      <p:grpSpPr>
        <a:xfrm>
          <a:off x="0" y="0"/>
          <a:ext cx="0" cy="0"/>
          <a:chOff x="0" y="0"/>
          <a:chExt cx="0" cy="0"/>
        </a:xfrm>
      </p:grpSpPr>
      <p:grpSp>
        <p:nvGrpSpPr>
          <p:cNvPr id="9" name="Graphic 11">
            <a:extLst>
              <a:ext uri="{FF2B5EF4-FFF2-40B4-BE49-F238E27FC236}">
                <a16:creationId xmlns:a16="http://schemas.microsoft.com/office/drawing/2014/main" id="{39FDA5E3-515A-4F3F-B6BA-5DF06F501755}"/>
              </a:ext>
            </a:extLst>
          </p:cNvPr>
          <p:cNvGrpSpPr/>
          <p:nvPr userDrawn="1"/>
        </p:nvGrpSpPr>
        <p:grpSpPr>
          <a:xfrm>
            <a:off x="381000" y="1623748"/>
            <a:ext cx="11430000" cy="3026304"/>
            <a:chOff x="762000" y="3247496"/>
            <a:chExt cx="22859999" cy="6052607"/>
          </a:xfrm>
        </p:grpSpPr>
        <p:sp>
          <p:nvSpPr>
            <p:cNvPr id="10" name="Freeform 12">
              <a:extLst>
                <a:ext uri="{FF2B5EF4-FFF2-40B4-BE49-F238E27FC236}">
                  <a16:creationId xmlns:a16="http://schemas.microsoft.com/office/drawing/2014/main" id="{AE2AB659-0B4E-4096-AB10-13F30B8C8118}"/>
                </a:ext>
              </a:extLst>
            </p:cNvPr>
            <p:cNvSpPr/>
            <p:nvPr/>
          </p:nvSpPr>
          <p:spPr>
            <a:xfrm>
              <a:off x="14856362" y="3247496"/>
              <a:ext cx="8765637" cy="3523590"/>
            </a:xfrm>
            <a:custGeom>
              <a:avLst/>
              <a:gdLst>
                <a:gd name="connsiteX0" fmla="*/ 4382820 w 8765637"/>
                <a:gd name="connsiteY0" fmla="*/ 0 h 3523590"/>
                <a:gd name="connsiteX1" fmla="*/ 0 w 8765637"/>
                <a:gd name="connsiteY1" fmla="*/ 2529016 h 3523590"/>
                <a:gd name="connsiteX2" fmla="*/ 1718455 w 8765637"/>
                <a:gd name="connsiteY2" fmla="*/ 3523591 h 3523590"/>
                <a:gd name="connsiteX3" fmla="*/ 5921155 w 8765637"/>
                <a:gd name="connsiteY3" fmla="*/ 2397563 h 3523590"/>
                <a:gd name="connsiteX4" fmla="*/ 7047183 w 8765637"/>
                <a:gd name="connsiteY4" fmla="*/ 3523591 h 3523590"/>
                <a:gd name="connsiteX5" fmla="*/ 8765637 w 8765637"/>
                <a:gd name="connsiteY5" fmla="*/ 2529016 h 3523590"/>
                <a:gd name="connsiteX6" fmla="*/ 4382820 w 8765637"/>
                <a:gd name="connsiteY6" fmla="*/ 0 h 3523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65637" h="3523590">
                  <a:moveTo>
                    <a:pt x="4382820" y="0"/>
                  </a:moveTo>
                  <a:cubicBezTo>
                    <a:pt x="2582149" y="0"/>
                    <a:pt x="902664" y="969101"/>
                    <a:pt x="0" y="2529016"/>
                  </a:cubicBezTo>
                  <a:lnTo>
                    <a:pt x="1718455" y="3523591"/>
                  </a:lnTo>
                  <a:cubicBezTo>
                    <a:pt x="2568054" y="2052103"/>
                    <a:pt x="4449668" y="1547963"/>
                    <a:pt x="5921155" y="2397563"/>
                  </a:cubicBezTo>
                  <a:cubicBezTo>
                    <a:pt x="6388816" y="2667578"/>
                    <a:pt x="6777168" y="3055930"/>
                    <a:pt x="7047183" y="3523591"/>
                  </a:cubicBezTo>
                  <a:lnTo>
                    <a:pt x="8765637" y="2529016"/>
                  </a:lnTo>
                  <a:cubicBezTo>
                    <a:pt x="7862973" y="969101"/>
                    <a:pt x="6183488" y="0"/>
                    <a:pt x="4382820" y="0"/>
                  </a:cubicBezTo>
                  <a:close/>
                </a:path>
              </a:pathLst>
            </a:custGeom>
            <a:solidFill>
              <a:schemeClr val="tx1"/>
            </a:solidFill>
            <a:ln w="12700" cap="flat">
              <a:noFill/>
              <a:prstDash val="solid"/>
              <a:miter/>
            </a:ln>
          </p:spPr>
          <p:txBody>
            <a:bodyPr rtlCol="0" anchor="ctr"/>
            <a:lstStyle/>
            <a:p>
              <a:endParaRPr lang="fr-CA" sz="900"/>
            </a:p>
          </p:txBody>
        </p:sp>
        <p:sp>
          <p:nvSpPr>
            <p:cNvPr id="11" name="Freeform 13">
              <a:extLst>
                <a:ext uri="{FF2B5EF4-FFF2-40B4-BE49-F238E27FC236}">
                  <a16:creationId xmlns:a16="http://schemas.microsoft.com/office/drawing/2014/main" id="{D21BABEC-9381-4A8B-8E1B-FC16A82E62B2}"/>
                </a:ext>
              </a:extLst>
            </p:cNvPr>
            <p:cNvSpPr/>
            <p:nvPr/>
          </p:nvSpPr>
          <p:spPr>
            <a:xfrm>
              <a:off x="7809181" y="5776512"/>
              <a:ext cx="8765636" cy="3523591"/>
            </a:xfrm>
            <a:custGeom>
              <a:avLst/>
              <a:gdLst>
                <a:gd name="connsiteX0" fmla="*/ 4382819 w 8765636"/>
                <a:gd name="connsiteY0" fmla="*/ 3523591 h 3523591"/>
                <a:gd name="connsiteX1" fmla="*/ 0 w 8765636"/>
                <a:gd name="connsiteY1" fmla="*/ 994575 h 3523591"/>
                <a:gd name="connsiteX2" fmla="*/ 1718455 w 8765636"/>
                <a:gd name="connsiteY2" fmla="*/ 0 h 3523591"/>
                <a:gd name="connsiteX3" fmla="*/ 5921143 w 8765636"/>
                <a:gd name="connsiteY3" fmla="*/ 1126039 h 3523591"/>
                <a:gd name="connsiteX4" fmla="*/ 7047183 w 8765636"/>
                <a:gd name="connsiteY4" fmla="*/ 0 h 3523591"/>
                <a:gd name="connsiteX5" fmla="*/ 8765636 w 8765636"/>
                <a:gd name="connsiteY5" fmla="*/ 994575 h 3523591"/>
                <a:gd name="connsiteX6" fmla="*/ 4382819 w 8765636"/>
                <a:gd name="connsiteY6" fmla="*/ 3523591 h 3523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65636" h="3523591">
                  <a:moveTo>
                    <a:pt x="4382819" y="3523591"/>
                  </a:moveTo>
                  <a:cubicBezTo>
                    <a:pt x="2582149" y="3523591"/>
                    <a:pt x="902664" y="2554489"/>
                    <a:pt x="0" y="994575"/>
                  </a:cubicBezTo>
                  <a:lnTo>
                    <a:pt x="1718455" y="0"/>
                  </a:lnTo>
                  <a:cubicBezTo>
                    <a:pt x="2568048" y="1471488"/>
                    <a:pt x="4449656" y="1975632"/>
                    <a:pt x="5921143" y="1126039"/>
                  </a:cubicBezTo>
                  <a:cubicBezTo>
                    <a:pt x="6388810" y="856022"/>
                    <a:pt x="6777166" y="467666"/>
                    <a:pt x="7047183" y="0"/>
                  </a:cubicBezTo>
                  <a:lnTo>
                    <a:pt x="8765636" y="994575"/>
                  </a:lnTo>
                  <a:cubicBezTo>
                    <a:pt x="7862974" y="2554489"/>
                    <a:pt x="6183489" y="3523591"/>
                    <a:pt x="4382819" y="3523591"/>
                  </a:cubicBezTo>
                  <a:close/>
                </a:path>
              </a:pathLst>
            </a:custGeom>
            <a:solidFill>
              <a:schemeClr val="tx1"/>
            </a:solidFill>
            <a:ln w="12700" cap="flat">
              <a:noFill/>
              <a:prstDash val="solid"/>
              <a:miter/>
            </a:ln>
          </p:spPr>
          <p:txBody>
            <a:bodyPr rtlCol="0" anchor="ctr"/>
            <a:lstStyle/>
            <a:p>
              <a:endParaRPr lang="fr-CA" sz="900">
                <a:solidFill>
                  <a:schemeClr val="tx2"/>
                </a:solidFill>
              </a:endParaRPr>
            </a:p>
          </p:txBody>
        </p:sp>
        <p:sp>
          <p:nvSpPr>
            <p:cNvPr id="13" name="Freeform 14">
              <a:extLst>
                <a:ext uri="{FF2B5EF4-FFF2-40B4-BE49-F238E27FC236}">
                  <a16:creationId xmlns:a16="http://schemas.microsoft.com/office/drawing/2014/main" id="{76BDE306-71B7-484B-80E7-E206D13E57F4}"/>
                </a:ext>
              </a:extLst>
            </p:cNvPr>
            <p:cNvSpPr/>
            <p:nvPr/>
          </p:nvSpPr>
          <p:spPr>
            <a:xfrm>
              <a:off x="762000" y="3247496"/>
              <a:ext cx="8765636" cy="3523590"/>
            </a:xfrm>
            <a:custGeom>
              <a:avLst/>
              <a:gdLst>
                <a:gd name="connsiteX0" fmla="*/ 4382818 w 8765636"/>
                <a:gd name="connsiteY0" fmla="*/ 0 h 3523590"/>
                <a:gd name="connsiteX1" fmla="*/ 0 w 8765636"/>
                <a:gd name="connsiteY1" fmla="*/ 2529016 h 3523590"/>
                <a:gd name="connsiteX2" fmla="*/ 1718454 w 8765636"/>
                <a:gd name="connsiteY2" fmla="*/ 3523591 h 3523590"/>
                <a:gd name="connsiteX3" fmla="*/ 5921154 w 8765636"/>
                <a:gd name="connsiteY3" fmla="*/ 2397563 h 3523590"/>
                <a:gd name="connsiteX4" fmla="*/ 7047182 w 8765636"/>
                <a:gd name="connsiteY4" fmla="*/ 3523591 h 3523590"/>
                <a:gd name="connsiteX5" fmla="*/ 8765636 w 8765636"/>
                <a:gd name="connsiteY5" fmla="*/ 2529016 h 3523590"/>
                <a:gd name="connsiteX6" fmla="*/ 4382818 w 8765636"/>
                <a:gd name="connsiteY6" fmla="*/ 0 h 3523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65636" h="3523590">
                  <a:moveTo>
                    <a:pt x="4382818" y="0"/>
                  </a:moveTo>
                  <a:cubicBezTo>
                    <a:pt x="2582149" y="0"/>
                    <a:pt x="902664" y="969101"/>
                    <a:pt x="0" y="2529016"/>
                  </a:cubicBezTo>
                  <a:lnTo>
                    <a:pt x="1718454" y="3523591"/>
                  </a:lnTo>
                  <a:cubicBezTo>
                    <a:pt x="2568053" y="2052103"/>
                    <a:pt x="4449666" y="1547963"/>
                    <a:pt x="5921154" y="2397563"/>
                  </a:cubicBezTo>
                  <a:cubicBezTo>
                    <a:pt x="6388814" y="2667578"/>
                    <a:pt x="6777166" y="3055930"/>
                    <a:pt x="7047182" y="3523591"/>
                  </a:cubicBezTo>
                  <a:lnTo>
                    <a:pt x="8765636" y="2529016"/>
                  </a:lnTo>
                  <a:cubicBezTo>
                    <a:pt x="7862973" y="969101"/>
                    <a:pt x="6183488" y="0"/>
                    <a:pt x="4382818" y="0"/>
                  </a:cubicBezTo>
                  <a:close/>
                </a:path>
              </a:pathLst>
            </a:custGeom>
            <a:solidFill>
              <a:schemeClr val="bg1"/>
            </a:solidFill>
            <a:ln w="12700" cap="flat">
              <a:noFill/>
              <a:prstDash val="solid"/>
              <a:miter/>
            </a:ln>
          </p:spPr>
          <p:txBody>
            <a:bodyPr rtlCol="0" anchor="ctr"/>
            <a:lstStyle/>
            <a:p>
              <a:endParaRPr lang="fr-CA" sz="900"/>
            </a:p>
          </p:txBody>
        </p:sp>
      </p:grpSp>
      <p:pic>
        <p:nvPicPr>
          <p:cNvPr id="2" name="logo_beneva_violet_small.png" descr="logo_beneva_violet_small.png">
            <a:extLst>
              <a:ext uri="{FF2B5EF4-FFF2-40B4-BE49-F238E27FC236}">
                <a16:creationId xmlns:a16="http://schemas.microsoft.com/office/drawing/2014/main" id="{9639DAA4-CC8C-4C7E-8BF4-A07530FD4C66}"/>
              </a:ext>
            </a:extLst>
          </p:cNvPr>
          <p:cNvPicPr>
            <a:picLocks noChangeAspect="1"/>
          </p:cNvPicPr>
          <p:nvPr userDrawn="1"/>
        </p:nvPicPr>
        <p:blipFill>
          <a:blip r:embed="rId2"/>
          <a:stretch>
            <a:fillRect/>
          </a:stretch>
        </p:blipFill>
        <p:spPr>
          <a:xfrm>
            <a:off x="377032" y="6263242"/>
            <a:ext cx="901701" cy="208203"/>
          </a:xfrm>
          <a:prstGeom prst="rect">
            <a:avLst/>
          </a:prstGeom>
          <a:ln w="12700">
            <a:miter lim="400000"/>
          </a:ln>
        </p:spPr>
      </p:pic>
      <p:sp>
        <p:nvSpPr>
          <p:cNvPr id="3" name="Titre 2">
            <a:extLst>
              <a:ext uri="{FF2B5EF4-FFF2-40B4-BE49-F238E27FC236}">
                <a16:creationId xmlns:a16="http://schemas.microsoft.com/office/drawing/2014/main" id="{B6CF1809-2EE7-4008-84FF-DF450A4B9154}"/>
              </a:ext>
            </a:extLst>
          </p:cNvPr>
          <p:cNvSpPr>
            <a:spLocks noGrp="1"/>
          </p:cNvSpPr>
          <p:nvPr>
            <p:ph type="title" hasCustomPrompt="1"/>
          </p:nvPr>
        </p:nvSpPr>
        <p:spPr>
          <a:xfrm>
            <a:off x="387000" y="387000"/>
            <a:ext cx="5932520" cy="1126115"/>
          </a:xfrm>
          <a:prstGeom prst="rect">
            <a:avLst/>
          </a:prstGeom>
        </p:spPr>
        <p:txBody>
          <a:bodyPr lIns="0" tIns="0" rIns="0" bIns="0"/>
          <a:lstStyle>
            <a:lvl1pPr>
              <a:lnSpc>
                <a:spcPts val="5500"/>
              </a:lnSpc>
              <a:defRPr sz="5800" b="1">
                <a:solidFill>
                  <a:srgbClr val="4B009B"/>
                </a:solidFill>
              </a:defRPr>
            </a:lvl1pPr>
          </a:lstStyle>
          <a:p>
            <a:r>
              <a:rPr lang="fr-FR"/>
              <a:t>En-tête de sujet</a:t>
            </a:r>
            <a:endParaRPr lang="fr-CA"/>
          </a:p>
        </p:txBody>
      </p:sp>
      <p:sp>
        <p:nvSpPr>
          <p:cNvPr id="12" name="Slide Number">
            <a:extLst>
              <a:ext uri="{FF2B5EF4-FFF2-40B4-BE49-F238E27FC236}">
                <a16:creationId xmlns:a16="http://schemas.microsoft.com/office/drawing/2014/main" id="{7D766152-5E8F-4EC4-9B54-BBBC08A52D5E}"/>
              </a:ext>
            </a:extLst>
          </p:cNvPr>
          <p:cNvSpPr txBox="1">
            <a:spLocks/>
          </p:cNvSpPr>
          <p:nvPr userDrawn="1"/>
        </p:nvSpPr>
        <p:spPr>
          <a:xfrm>
            <a:off x="10906389" y="6287507"/>
            <a:ext cx="901700" cy="257315"/>
          </a:xfrm>
          <a:prstGeom prst="rect">
            <a:avLst/>
          </a:prstGeom>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914400" rtl="0" fontAlgn="auto" latinLnBrk="0" hangingPunct="0">
              <a:lnSpc>
                <a:spcPts val="3200"/>
              </a:lnSpc>
              <a:spcBef>
                <a:spcPts val="1800"/>
              </a:spcBef>
              <a:spcAft>
                <a:spcPts val="0"/>
              </a:spcAft>
              <a:buClrTx/>
              <a:buSzTx/>
              <a:buFontTx/>
              <a:buNone/>
              <a:tabLst/>
              <a:defRPr kumimoji="0" sz="3200" b="1" i="0" u="none" strike="noStrike" cap="none" spc="0" normalizeH="0" baseline="0">
                <a:ln>
                  <a:noFill/>
                </a:ln>
                <a:solidFill>
                  <a:srgbClr val="4B009B"/>
                </a:solidFill>
                <a:effectLst/>
                <a:uFillTx/>
                <a:latin typeface="Times New Roman"/>
                <a:ea typeface="Times New Roman"/>
                <a:cs typeface="Times New Roman"/>
                <a:sym typeface="Times New Roman"/>
              </a:defRPr>
            </a:lvl1pPr>
            <a:lvl2pPr marL="0" marR="0" indent="4572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2pPr>
            <a:lvl3pPr marL="0" marR="0" indent="9144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3pPr>
            <a:lvl4pPr marL="0" marR="0" indent="13716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4pPr>
            <a:lvl5pPr marL="0" marR="0" indent="18288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5pPr>
            <a:lvl6pPr marL="0" marR="0" indent="22860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6pPr>
            <a:lvl7pPr marL="0" marR="0" indent="27432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7pPr>
            <a:lvl8pPr marL="0" marR="0" indent="32004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8pPr>
            <a:lvl9pPr marL="0" marR="0" indent="36576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9pPr>
          </a:lstStyle>
          <a:p>
            <a:fld id="{86CB4B4D-7CA3-9044-876B-883B54F8677D}" type="slidenum">
              <a:rPr lang="en-CA" sz="1600" smtClean="0">
                <a:solidFill>
                  <a:schemeClr val="bg1"/>
                </a:solidFill>
              </a:rPr>
              <a:pPr/>
              <a:t>‹N°›</a:t>
            </a:fld>
            <a:endParaRPr lang="en-CA" sz="1600">
              <a:solidFill>
                <a:schemeClr val="bg1"/>
              </a:solidFill>
            </a:endParaRPr>
          </a:p>
        </p:txBody>
      </p:sp>
      <p:sp>
        <p:nvSpPr>
          <p:cNvPr id="14" name="Espace réservé du texte 13">
            <a:extLst>
              <a:ext uri="{FF2B5EF4-FFF2-40B4-BE49-F238E27FC236}">
                <a16:creationId xmlns:a16="http://schemas.microsoft.com/office/drawing/2014/main" id="{9B8656E7-FBA7-4E2A-AD3F-0791A37336DF}"/>
              </a:ext>
            </a:extLst>
          </p:cNvPr>
          <p:cNvSpPr>
            <a:spLocks noGrp="1"/>
          </p:cNvSpPr>
          <p:nvPr>
            <p:ph type="body" sz="quarter" idx="10" hasCustomPrompt="1"/>
          </p:nvPr>
        </p:nvSpPr>
        <p:spPr>
          <a:xfrm>
            <a:off x="1175428" y="3657826"/>
            <a:ext cx="2761819" cy="1761332"/>
          </a:xfrm>
          <a:prstGeom prst="rect">
            <a:avLst/>
          </a:prstGeom>
        </p:spPr>
        <p:txBody>
          <a:bodyPr/>
          <a:lstStyle>
            <a:lvl1pPr marL="0" indent="0" algn="ctr">
              <a:buNone/>
              <a:defRPr/>
            </a:lvl1pPr>
            <a:lvl2pPr>
              <a:buNone/>
              <a:defRPr/>
            </a:lvl2pPr>
            <a:lvl3pPr>
              <a:buNone/>
              <a:defRPr/>
            </a:lvl3pPr>
            <a:lvl4pPr>
              <a:buNone/>
              <a:defRPr/>
            </a:lvl4pPr>
            <a:lvl5pPr>
              <a:buNone/>
              <a:defRPr/>
            </a:lvl5pPr>
          </a:lstStyle>
          <a:p>
            <a:pPr lvl="0"/>
            <a:r>
              <a:rPr lang="fr-FR" err="1"/>
              <a:t>Minvelit</a:t>
            </a:r>
            <a:r>
              <a:rPr lang="fr-FR"/>
              <a:t> </a:t>
            </a:r>
            <a:r>
              <a:rPr lang="fr-FR" err="1"/>
              <a:t>laceperovid</a:t>
            </a:r>
            <a:r>
              <a:rPr lang="fr-FR"/>
              <a:t> </a:t>
            </a:r>
            <a:r>
              <a:rPr lang="fr-FR" err="1"/>
              <a:t>magassectecte</a:t>
            </a:r>
            <a:r>
              <a:rPr lang="fr-FR"/>
              <a:t> </a:t>
            </a:r>
            <a:r>
              <a:rPr lang="fr-FR" err="1"/>
              <a:t>nobitium</a:t>
            </a:r>
            <a:r>
              <a:rPr lang="fr-FR"/>
              <a:t> </a:t>
            </a:r>
            <a:r>
              <a:rPr lang="fr-FR" err="1"/>
              <a:t>dolore</a:t>
            </a:r>
            <a:r>
              <a:rPr lang="fr-FR"/>
              <a:t> </a:t>
            </a:r>
            <a:r>
              <a:rPr lang="fr-FR" err="1"/>
              <a:t>doluptatis</a:t>
            </a:r>
            <a:r>
              <a:rPr lang="fr-FR"/>
              <a:t> </a:t>
            </a:r>
            <a:r>
              <a:rPr lang="fr-FR" err="1"/>
              <a:t>eaquiaecta</a:t>
            </a:r>
            <a:r>
              <a:rPr lang="fr-FR"/>
              <a:t> </a:t>
            </a:r>
            <a:r>
              <a:rPr lang="fr-FR" err="1"/>
              <a:t>nemos</a:t>
            </a:r>
            <a:r>
              <a:rPr lang="fr-FR"/>
              <a:t> </a:t>
            </a:r>
            <a:r>
              <a:rPr lang="fr-FR" err="1"/>
              <a:t>utem</a:t>
            </a:r>
            <a:r>
              <a:rPr lang="fr-FR"/>
              <a:t> </a:t>
            </a:r>
            <a:r>
              <a:rPr lang="fr-FR" err="1"/>
              <a:t>ea</a:t>
            </a:r>
            <a:r>
              <a:rPr lang="fr-FR"/>
              <a:t> none </a:t>
            </a:r>
            <a:r>
              <a:rPr lang="fr-FR" err="1"/>
              <a:t>estibus</a:t>
            </a:r>
            <a:r>
              <a:rPr lang="fr-FR"/>
              <a:t> di </a:t>
            </a:r>
            <a:r>
              <a:rPr lang="fr-FR" err="1"/>
              <a:t>ratur</a:t>
            </a:r>
            <a:r>
              <a:rPr lang="fr-FR"/>
              <a:t>.</a:t>
            </a:r>
            <a:endParaRPr lang="fr-CA"/>
          </a:p>
        </p:txBody>
      </p:sp>
      <p:sp>
        <p:nvSpPr>
          <p:cNvPr id="15" name="Espace réservé du texte 13">
            <a:extLst>
              <a:ext uri="{FF2B5EF4-FFF2-40B4-BE49-F238E27FC236}">
                <a16:creationId xmlns:a16="http://schemas.microsoft.com/office/drawing/2014/main" id="{D459CAD4-4F60-49D2-9EAB-35198714C04E}"/>
              </a:ext>
            </a:extLst>
          </p:cNvPr>
          <p:cNvSpPr>
            <a:spLocks noGrp="1"/>
          </p:cNvSpPr>
          <p:nvPr>
            <p:ph type="body" sz="quarter" idx="11" hasCustomPrompt="1"/>
          </p:nvPr>
        </p:nvSpPr>
        <p:spPr>
          <a:xfrm>
            <a:off x="8153173" y="3657826"/>
            <a:ext cx="2796758" cy="1761332"/>
          </a:xfrm>
          <a:prstGeom prst="rect">
            <a:avLst/>
          </a:prstGeom>
        </p:spPr>
        <p:txBody>
          <a:bodyPr/>
          <a:lstStyle>
            <a:lvl1pPr marL="0" indent="0" algn="ctr">
              <a:buNone/>
              <a:defRPr>
                <a:solidFill>
                  <a:srgbClr val="F0F0EF"/>
                </a:solidFill>
              </a:defRPr>
            </a:lvl1pPr>
            <a:lvl2pPr>
              <a:buNone/>
              <a:defRPr/>
            </a:lvl2pPr>
            <a:lvl3pPr>
              <a:buNone/>
              <a:defRPr/>
            </a:lvl3pPr>
            <a:lvl4pPr>
              <a:buNone/>
              <a:defRPr/>
            </a:lvl4pPr>
            <a:lvl5pPr>
              <a:buNone/>
              <a:defRPr/>
            </a:lvl5pPr>
          </a:lstStyle>
          <a:p>
            <a:pPr lvl="0"/>
            <a:r>
              <a:rPr lang="fr-FR" err="1"/>
              <a:t>Minvelit</a:t>
            </a:r>
            <a:r>
              <a:rPr lang="fr-FR"/>
              <a:t> </a:t>
            </a:r>
            <a:r>
              <a:rPr lang="fr-FR" err="1"/>
              <a:t>laceperovid</a:t>
            </a:r>
            <a:r>
              <a:rPr lang="fr-FR"/>
              <a:t> </a:t>
            </a:r>
            <a:r>
              <a:rPr lang="fr-FR" err="1"/>
              <a:t>magassectecte</a:t>
            </a:r>
            <a:r>
              <a:rPr lang="fr-FR"/>
              <a:t> </a:t>
            </a:r>
            <a:r>
              <a:rPr lang="fr-FR" err="1"/>
              <a:t>nobitium</a:t>
            </a:r>
            <a:r>
              <a:rPr lang="fr-FR"/>
              <a:t> </a:t>
            </a:r>
            <a:r>
              <a:rPr lang="fr-FR" err="1"/>
              <a:t>dolore</a:t>
            </a:r>
            <a:r>
              <a:rPr lang="fr-FR"/>
              <a:t> </a:t>
            </a:r>
            <a:r>
              <a:rPr lang="fr-FR" err="1"/>
              <a:t>doluptatis</a:t>
            </a:r>
            <a:r>
              <a:rPr lang="fr-FR"/>
              <a:t> </a:t>
            </a:r>
            <a:r>
              <a:rPr lang="fr-FR" err="1"/>
              <a:t>eaquiaecta</a:t>
            </a:r>
            <a:r>
              <a:rPr lang="fr-FR"/>
              <a:t> </a:t>
            </a:r>
            <a:r>
              <a:rPr lang="fr-FR" err="1"/>
              <a:t>nemos</a:t>
            </a:r>
            <a:r>
              <a:rPr lang="fr-FR"/>
              <a:t> </a:t>
            </a:r>
            <a:r>
              <a:rPr lang="fr-FR" err="1"/>
              <a:t>utem</a:t>
            </a:r>
            <a:r>
              <a:rPr lang="fr-FR"/>
              <a:t> </a:t>
            </a:r>
            <a:r>
              <a:rPr lang="fr-FR" err="1"/>
              <a:t>ea</a:t>
            </a:r>
            <a:r>
              <a:rPr lang="fr-FR"/>
              <a:t> none </a:t>
            </a:r>
            <a:r>
              <a:rPr lang="fr-FR" err="1"/>
              <a:t>estibus</a:t>
            </a:r>
            <a:r>
              <a:rPr lang="fr-FR"/>
              <a:t> di </a:t>
            </a:r>
            <a:r>
              <a:rPr lang="fr-FR" err="1"/>
              <a:t>ratur</a:t>
            </a:r>
            <a:r>
              <a:rPr lang="fr-FR"/>
              <a:t>.</a:t>
            </a:r>
            <a:endParaRPr lang="fr-CA"/>
          </a:p>
        </p:txBody>
      </p:sp>
      <p:sp>
        <p:nvSpPr>
          <p:cNvPr id="16" name="Espace réservé du texte 13">
            <a:extLst>
              <a:ext uri="{FF2B5EF4-FFF2-40B4-BE49-F238E27FC236}">
                <a16:creationId xmlns:a16="http://schemas.microsoft.com/office/drawing/2014/main" id="{A196EA67-EDAF-4C31-8ED0-A45F99E777B9}"/>
              </a:ext>
            </a:extLst>
          </p:cNvPr>
          <p:cNvSpPr>
            <a:spLocks noGrp="1"/>
          </p:cNvSpPr>
          <p:nvPr>
            <p:ph type="body" sz="quarter" idx="12" hasCustomPrompt="1"/>
          </p:nvPr>
        </p:nvSpPr>
        <p:spPr>
          <a:xfrm>
            <a:off x="4767717" y="1320020"/>
            <a:ext cx="2765199" cy="1761332"/>
          </a:xfrm>
          <a:prstGeom prst="rect">
            <a:avLst/>
          </a:prstGeom>
        </p:spPr>
        <p:txBody>
          <a:bodyPr/>
          <a:lstStyle>
            <a:lvl1pPr marL="0" indent="0" algn="ctr">
              <a:buNone/>
              <a:defRPr>
                <a:solidFill>
                  <a:srgbClr val="F0F0EF"/>
                </a:solidFill>
              </a:defRPr>
            </a:lvl1pPr>
            <a:lvl2pPr>
              <a:buNone/>
              <a:defRPr/>
            </a:lvl2pPr>
            <a:lvl3pPr>
              <a:buNone/>
              <a:defRPr/>
            </a:lvl3pPr>
            <a:lvl4pPr>
              <a:buNone/>
              <a:defRPr/>
            </a:lvl4pPr>
            <a:lvl5pPr>
              <a:buNone/>
              <a:defRPr/>
            </a:lvl5pPr>
          </a:lstStyle>
          <a:p>
            <a:pPr lvl="0"/>
            <a:r>
              <a:rPr lang="fr-FR" err="1"/>
              <a:t>Minvelit</a:t>
            </a:r>
            <a:r>
              <a:rPr lang="fr-FR"/>
              <a:t> </a:t>
            </a:r>
            <a:r>
              <a:rPr lang="fr-FR" err="1"/>
              <a:t>laceperovid</a:t>
            </a:r>
            <a:r>
              <a:rPr lang="fr-FR"/>
              <a:t> </a:t>
            </a:r>
            <a:r>
              <a:rPr lang="fr-FR" err="1"/>
              <a:t>magassectecte</a:t>
            </a:r>
            <a:r>
              <a:rPr lang="fr-FR"/>
              <a:t> </a:t>
            </a:r>
            <a:r>
              <a:rPr lang="fr-FR" err="1"/>
              <a:t>nobitium</a:t>
            </a:r>
            <a:r>
              <a:rPr lang="fr-FR"/>
              <a:t> </a:t>
            </a:r>
            <a:r>
              <a:rPr lang="fr-FR" err="1"/>
              <a:t>dolore</a:t>
            </a:r>
            <a:r>
              <a:rPr lang="fr-FR"/>
              <a:t> </a:t>
            </a:r>
            <a:r>
              <a:rPr lang="fr-FR" err="1"/>
              <a:t>doluptatis</a:t>
            </a:r>
            <a:r>
              <a:rPr lang="fr-FR"/>
              <a:t> </a:t>
            </a:r>
            <a:r>
              <a:rPr lang="fr-FR" err="1"/>
              <a:t>eaquiaecta</a:t>
            </a:r>
            <a:r>
              <a:rPr lang="fr-FR"/>
              <a:t> </a:t>
            </a:r>
            <a:r>
              <a:rPr lang="fr-FR" err="1"/>
              <a:t>nemos</a:t>
            </a:r>
            <a:r>
              <a:rPr lang="fr-FR"/>
              <a:t> </a:t>
            </a:r>
            <a:r>
              <a:rPr lang="fr-FR" err="1"/>
              <a:t>utem</a:t>
            </a:r>
            <a:r>
              <a:rPr lang="fr-FR"/>
              <a:t> </a:t>
            </a:r>
            <a:r>
              <a:rPr lang="fr-FR" err="1"/>
              <a:t>ea</a:t>
            </a:r>
            <a:r>
              <a:rPr lang="fr-FR"/>
              <a:t> none </a:t>
            </a:r>
            <a:r>
              <a:rPr lang="fr-FR" err="1"/>
              <a:t>estibus</a:t>
            </a:r>
            <a:r>
              <a:rPr lang="fr-FR"/>
              <a:t> di </a:t>
            </a:r>
            <a:r>
              <a:rPr lang="fr-FR" err="1"/>
              <a:t>ratur</a:t>
            </a:r>
            <a:r>
              <a:rPr lang="fr-FR"/>
              <a:t>.</a:t>
            </a:r>
            <a:endParaRPr lang="fr-CA"/>
          </a:p>
        </p:txBody>
      </p:sp>
    </p:spTree>
    <p:extLst>
      <p:ext uri="{BB962C8B-B14F-4D97-AF65-F5344CB8AC3E}">
        <p14:creationId xmlns:p14="http://schemas.microsoft.com/office/powerpoint/2010/main" val="2633750296"/>
      </p:ext>
    </p:extLst>
  </p:cSld>
  <p:clrMapOvr>
    <a:masterClrMapping/>
  </p:clrMapOvr>
  <p:transition spd="med"/>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Diapo sujet 02">
    <p:bg>
      <p:bgPr>
        <a:solidFill>
          <a:srgbClr val="FFFFFF"/>
        </a:solidFill>
        <a:effectLst/>
      </p:bgPr>
    </p:bg>
    <p:spTree>
      <p:nvGrpSpPr>
        <p:cNvPr id="1" name=""/>
        <p:cNvGrpSpPr/>
        <p:nvPr/>
      </p:nvGrpSpPr>
      <p:grpSpPr>
        <a:xfrm>
          <a:off x="0" y="0"/>
          <a:ext cx="0" cy="0"/>
          <a:chOff x="0" y="0"/>
          <a:chExt cx="0" cy="0"/>
        </a:xfrm>
      </p:grpSpPr>
      <p:pic>
        <p:nvPicPr>
          <p:cNvPr id="2" name="logo_beneva_violet_small.png" descr="logo_beneva_violet_small.png">
            <a:extLst>
              <a:ext uri="{FF2B5EF4-FFF2-40B4-BE49-F238E27FC236}">
                <a16:creationId xmlns:a16="http://schemas.microsoft.com/office/drawing/2014/main" id="{9639DAA4-CC8C-4C7E-8BF4-A07530FD4C66}"/>
              </a:ext>
            </a:extLst>
          </p:cNvPr>
          <p:cNvPicPr>
            <a:picLocks noChangeAspect="1"/>
          </p:cNvPicPr>
          <p:nvPr userDrawn="1"/>
        </p:nvPicPr>
        <p:blipFill>
          <a:blip r:embed="rId2"/>
          <a:stretch>
            <a:fillRect/>
          </a:stretch>
        </p:blipFill>
        <p:spPr>
          <a:xfrm>
            <a:off x="377032" y="6263242"/>
            <a:ext cx="901701" cy="208203"/>
          </a:xfrm>
          <a:prstGeom prst="rect">
            <a:avLst/>
          </a:prstGeom>
          <a:ln w="12700">
            <a:miter lim="400000"/>
          </a:ln>
        </p:spPr>
      </p:pic>
      <p:sp>
        <p:nvSpPr>
          <p:cNvPr id="3" name="Titre 2">
            <a:extLst>
              <a:ext uri="{FF2B5EF4-FFF2-40B4-BE49-F238E27FC236}">
                <a16:creationId xmlns:a16="http://schemas.microsoft.com/office/drawing/2014/main" id="{B6CF1809-2EE7-4008-84FF-DF450A4B9154}"/>
              </a:ext>
            </a:extLst>
          </p:cNvPr>
          <p:cNvSpPr>
            <a:spLocks noGrp="1"/>
          </p:cNvSpPr>
          <p:nvPr>
            <p:ph type="title" hasCustomPrompt="1"/>
          </p:nvPr>
        </p:nvSpPr>
        <p:spPr>
          <a:xfrm>
            <a:off x="387000" y="387000"/>
            <a:ext cx="5881720" cy="1126115"/>
          </a:xfrm>
          <a:prstGeom prst="rect">
            <a:avLst/>
          </a:prstGeom>
        </p:spPr>
        <p:txBody>
          <a:bodyPr lIns="0" tIns="0" rIns="0" bIns="0"/>
          <a:lstStyle>
            <a:lvl1pPr>
              <a:lnSpc>
                <a:spcPts val="5500"/>
              </a:lnSpc>
              <a:defRPr sz="5800" b="1">
                <a:solidFill>
                  <a:srgbClr val="4B009B"/>
                </a:solidFill>
              </a:defRPr>
            </a:lvl1pPr>
          </a:lstStyle>
          <a:p>
            <a:r>
              <a:rPr lang="fr-FR"/>
              <a:t>En-tête de sujet</a:t>
            </a:r>
            <a:endParaRPr lang="fr-CA"/>
          </a:p>
        </p:txBody>
      </p:sp>
      <p:sp>
        <p:nvSpPr>
          <p:cNvPr id="12" name="Slide Number">
            <a:extLst>
              <a:ext uri="{FF2B5EF4-FFF2-40B4-BE49-F238E27FC236}">
                <a16:creationId xmlns:a16="http://schemas.microsoft.com/office/drawing/2014/main" id="{7D766152-5E8F-4EC4-9B54-BBBC08A52D5E}"/>
              </a:ext>
            </a:extLst>
          </p:cNvPr>
          <p:cNvSpPr txBox="1">
            <a:spLocks/>
          </p:cNvSpPr>
          <p:nvPr userDrawn="1"/>
        </p:nvSpPr>
        <p:spPr>
          <a:xfrm>
            <a:off x="10906389" y="6287507"/>
            <a:ext cx="901700" cy="25731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914400" rtl="0" fontAlgn="auto" latinLnBrk="0" hangingPunct="0">
              <a:lnSpc>
                <a:spcPts val="3200"/>
              </a:lnSpc>
              <a:spcBef>
                <a:spcPts val="1800"/>
              </a:spcBef>
              <a:spcAft>
                <a:spcPts val="0"/>
              </a:spcAft>
              <a:buClrTx/>
              <a:buSzTx/>
              <a:buFontTx/>
              <a:buNone/>
              <a:tabLst/>
              <a:defRPr kumimoji="0" sz="3200" b="1" i="0" u="none" strike="noStrike" cap="none" spc="0" normalizeH="0" baseline="0">
                <a:ln>
                  <a:noFill/>
                </a:ln>
                <a:solidFill>
                  <a:srgbClr val="4B009B"/>
                </a:solidFill>
                <a:effectLst/>
                <a:uFillTx/>
                <a:latin typeface="Times New Roman"/>
                <a:ea typeface="Times New Roman"/>
                <a:cs typeface="Times New Roman"/>
                <a:sym typeface="Times New Roman"/>
              </a:defRPr>
            </a:lvl1pPr>
            <a:lvl2pPr marL="0" marR="0" indent="4572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2pPr>
            <a:lvl3pPr marL="0" marR="0" indent="9144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3pPr>
            <a:lvl4pPr marL="0" marR="0" indent="13716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4pPr>
            <a:lvl5pPr marL="0" marR="0" indent="18288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5pPr>
            <a:lvl6pPr marL="0" marR="0" indent="22860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6pPr>
            <a:lvl7pPr marL="0" marR="0" indent="27432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7pPr>
            <a:lvl8pPr marL="0" marR="0" indent="32004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8pPr>
            <a:lvl9pPr marL="0" marR="0" indent="36576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9pPr>
          </a:lstStyle>
          <a:p>
            <a:fld id="{86CB4B4D-7CA3-9044-876B-883B54F8677D}" type="slidenum">
              <a:rPr lang="en-CA" sz="1600" smtClean="0">
                <a:solidFill>
                  <a:schemeClr val="bg1"/>
                </a:solidFill>
              </a:rPr>
              <a:pPr/>
              <a:t>‹N°›</a:t>
            </a:fld>
            <a:endParaRPr lang="en-CA" sz="1600">
              <a:solidFill>
                <a:schemeClr val="bg1"/>
              </a:solidFill>
            </a:endParaRPr>
          </a:p>
        </p:txBody>
      </p:sp>
      <p:sp>
        <p:nvSpPr>
          <p:cNvPr id="14" name="Espace réservé du texte 13">
            <a:extLst>
              <a:ext uri="{FF2B5EF4-FFF2-40B4-BE49-F238E27FC236}">
                <a16:creationId xmlns:a16="http://schemas.microsoft.com/office/drawing/2014/main" id="{9B8656E7-FBA7-4E2A-AD3F-0791A37336DF}"/>
              </a:ext>
            </a:extLst>
          </p:cNvPr>
          <p:cNvSpPr>
            <a:spLocks noGrp="1"/>
          </p:cNvSpPr>
          <p:nvPr>
            <p:ph type="body" sz="quarter" idx="10" hasCustomPrompt="1"/>
          </p:nvPr>
        </p:nvSpPr>
        <p:spPr>
          <a:xfrm>
            <a:off x="1175428" y="3657826"/>
            <a:ext cx="2761819" cy="1761332"/>
          </a:xfrm>
          <a:prstGeom prst="rect">
            <a:avLst/>
          </a:prstGeom>
        </p:spPr>
        <p:txBody>
          <a:bodyPr/>
          <a:lstStyle>
            <a:lvl1pPr marL="0" indent="0" algn="ctr">
              <a:buNone/>
              <a:defRPr>
                <a:solidFill>
                  <a:srgbClr val="F0F0EF"/>
                </a:solidFill>
              </a:defRPr>
            </a:lvl1pPr>
            <a:lvl2pPr>
              <a:buNone/>
              <a:defRPr/>
            </a:lvl2pPr>
            <a:lvl3pPr>
              <a:buNone/>
              <a:defRPr/>
            </a:lvl3pPr>
            <a:lvl4pPr>
              <a:buNone/>
              <a:defRPr/>
            </a:lvl4pPr>
            <a:lvl5pPr>
              <a:buNone/>
              <a:defRPr/>
            </a:lvl5pPr>
          </a:lstStyle>
          <a:p>
            <a:pPr lvl="0"/>
            <a:r>
              <a:rPr lang="fr-FR" err="1"/>
              <a:t>Minvelit</a:t>
            </a:r>
            <a:r>
              <a:rPr lang="fr-FR"/>
              <a:t> </a:t>
            </a:r>
            <a:r>
              <a:rPr lang="fr-FR" err="1"/>
              <a:t>laceperovid</a:t>
            </a:r>
            <a:r>
              <a:rPr lang="fr-FR"/>
              <a:t> </a:t>
            </a:r>
            <a:r>
              <a:rPr lang="fr-FR" err="1"/>
              <a:t>magassectecte</a:t>
            </a:r>
            <a:r>
              <a:rPr lang="fr-FR"/>
              <a:t> </a:t>
            </a:r>
            <a:r>
              <a:rPr lang="fr-FR" err="1"/>
              <a:t>nobitium</a:t>
            </a:r>
            <a:r>
              <a:rPr lang="fr-FR"/>
              <a:t> </a:t>
            </a:r>
            <a:r>
              <a:rPr lang="fr-FR" err="1"/>
              <a:t>dolore</a:t>
            </a:r>
            <a:r>
              <a:rPr lang="fr-FR"/>
              <a:t> </a:t>
            </a:r>
            <a:r>
              <a:rPr lang="fr-FR" err="1"/>
              <a:t>doluptatis</a:t>
            </a:r>
            <a:r>
              <a:rPr lang="fr-FR"/>
              <a:t> </a:t>
            </a:r>
            <a:r>
              <a:rPr lang="fr-FR" err="1"/>
              <a:t>eaquiaecta</a:t>
            </a:r>
            <a:r>
              <a:rPr lang="fr-FR"/>
              <a:t> </a:t>
            </a:r>
            <a:r>
              <a:rPr lang="fr-FR" err="1"/>
              <a:t>nemos</a:t>
            </a:r>
            <a:r>
              <a:rPr lang="fr-FR"/>
              <a:t> </a:t>
            </a:r>
            <a:r>
              <a:rPr lang="fr-FR" err="1"/>
              <a:t>utem</a:t>
            </a:r>
            <a:r>
              <a:rPr lang="fr-FR"/>
              <a:t> </a:t>
            </a:r>
            <a:r>
              <a:rPr lang="fr-FR" err="1"/>
              <a:t>ea</a:t>
            </a:r>
            <a:r>
              <a:rPr lang="fr-FR"/>
              <a:t> none </a:t>
            </a:r>
            <a:r>
              <a:rPr lang="fr-FR" err="1"/>
              <a:t>estibus</a:t>
            </a:r>
            <a:r>
              <a:rPr lang="fr-FR"/>
              <a:t> di </a:t>
            </a:r>
            <a:r>
              <a:rPr lang="fr-FR" err="1"/>
              <a:t>ratur</a:t>
            </a:r>
            <a:r>
              <a:rPr lang="fr-FR"/>
              <a:t>.</a:t>
            </a:r>
            <a:endParaRPr lang="fr-CA"/>
          </a:p>
        </p:txBody>
      </p:sp>
      <p:sp>
        <p:nvSpPr>
          <p:cNvPr id="15" name="Espace réservé du texte 13">
            <a:extLst>
              <a:ext uri="{FF2B5EF4-FFF2-40B4-BE49-F238E27FC236}">
                <a16:creationId xmlns:a16="http://schemas.microsoft.com/office/drawing/2014/main" id="{D459CAD4-4F60-49D2-9EAB-35198714C04E}"/>
              </a:ext>
            </a:extLst>
          </p:cNvPr>
          <p:cNvSpPr>
            <a:spLocks noGrp="1"/>
          </p:cNvSpPr>
          <p:nvPr>
            <p:ph type="body" sz="quarter" idx="11" hasCustomPrompt="1"/>
          </p:nvPr>
        </p:nvSpPr>
        <p:spPr>
          <a:xfrm>
            <a:off x="8153173" y="3657826"/>
            <a:ext cx="2796758" cy="1761332"/>
          </a:xfrm>
          <a:prstGeom prst="rect">
            <a:avLst/>
          </a:prstGeom>
        </p:spPr>
        <p:txBody>
          <a:bodyPr/>
          <a:lstStyle>
            <a:lvl1pPr marL="0" indent="0" algn="ctr">
              <a:buNone/>
              <a:defRPr>
                <a:solidFill>
                  <a:srgbClr val="F0F0EF"/>
                </a:solidFill>
              </a:defRPr>
            </a:lvl1pPr>
            <a:lvl2pPr>
              <a:buNone/>
              <a:defRPr/>
            </a:lvl2pPr>
            <a:lvl3pPr>
              <a:buNone/>
              <a:defRPr/>
            </a:lvl3pPr>
            <a:lvl4pPr>
              <a:buNone/>
              <a:defRPr/>
            </a:lvl4pPr>
            <a:lvl5pPr>
              <a:buNone/>
              <a:defRPr/>
            </a:lvl5pPr>
          </a:lstStyle>
          <a:p>
            <a:pPr lvl="0"/>
            <a:r>
              <a:rPr lang="fr-FR" err="1"/>
              <a:t>Minvelit</a:t>
            </a:r>
            <a:r>
              <a:rPr lang="fr-FR"/>
              <a:t> </a:t>
            </a:r>
            <a:r>
              <a:rPr lang="fr-FR" err="1"/>
              <a:t>laceperovid</a:t>
            </a:r>
            <a:r>
              <a:rPr lang="fr-FR"/>
              <a:t> </a:t>
            </a:r>
            <a:r>
              <a:rPr lang="fr-FR" err="1"/>
              <a:t>magassectecte</a:t>
            </a:r>
            <a:r>
              <a:rPr lang="fr-FR"/>
              <a:t> </a:t>
            </a:r>
            <a:r>
              <a:rPr lang="fr-FR" err="1"/>
              <a:t>nobitium</a:t>
            </a:r>
            <a:r>
              <a:rPr lang="fr-FR"/>
              <a:t> </a:t>
            </a:r>
            <a:r>
              <a:rPr lang="fr-FR" err="1"/>
              <a:t>dolore</a:t>
            </a:r>
            <a:r>
              <a:rPr lang="fr-FR"/>
              <a:t> </a:t>
            </a:r>
            <a:r>
              <a:rPr lang="fr-FR" err="1"/>
              <a:t>doluptatis</a:t>
            </a:r>
            <a:r>
              <a:rPr lang="fr-FR"/>
              <a:t> </a:t>
            </a:r>
            <a:r>
              <a:rPr lang="fr-FR" err="1"/>
              <a:t>eaquiaecta</a:t>
            </a:r>
            <a:r>
              <a:rPr lang="fr-FR"/>
              <a:t> </a:t>
            </a:r>
            <a:r>
              <a:rPr lang="fr-FR" err="1"/>
              <a:t>nemos</a:t>
            </a:r>
            <a:r>
              <a:rPr lang="fr-FR"/>
              <a:t> </a:t>
            </a:r>
            <a:r>
              <a:rPr lang="fr-FR" err="1"/>
              <a:t>utem</a:t>
            </a:r>
            <a:r>
              <a:rPr lang="fr-FR"/>
              <a:t> </a:t>
            </a:r>
            <a:r>
              <a:rPr lang="fr-FR" err="1"/>
              <a:t>ea</a:t>
            </a:r>
            <a:r>
              <a:rPr lang="fr-FR"/>
              <a:t> none </a:t>
            </a:r>
            <a:r>
              <a:rPr lang="fr-FR" err="1"/>
              <a:t>estibus</a:t>
            </a:r>
            <a:r>
              <a:rPr lang="fr-FR"/>
              <a:t> di </a:t>
            </a:r>
            <a:r>
              <a:rPr lang="fr-FR" err="1"/>
              <a:t>ratur</a:t>
            </a:r>
            <a:r>
              <a:rPr lang="fr-FR"/>
              <a:t>.</a:t>
            </a:r>
            <a:endParaRPr lang="fr-CA"/>
          </a:p>
        </p:txBody>
      </p:sp>
      <p:sp>
        <p:nvSpPr>
          <p:cNvPr id="16" name="Espace réservé du texte 13">
            <a:extLst>
              <a:ext uri="{FF2B5EF4-FFF2-40B4-BE49-F238E27FC236}">
                <a16:creationId xmlns:a16="http://schemas.microsoft.com/office/drawing/2014/main" id="{A196EA67-EDAF-4C31-8ED0-A45F99E777B9}"/>
              </a:ext>
            </a:extLst>
          </p:cNvPr>
          <p:cNvSpPr>
            <a:spLocks noGrp="1"/>
          </p:cNvSpPr>
          <p:nvPr>
            <p:ph type="body" sz="quarter" idx="12" hasCustomPrompt="1"/>
          </p:nvPr>
        </p:nvSpPr>
        <p:spPr>
          <a:xfrm>
            <a:off x="4767717" y="1320020"/>
            <a:ext cx="2765199" cy="1761332"/>
          </a:xfrm>
          <a:prstGeom prst="rect">
            <a:avLst/>
          </a:prstGeom>
        </p:spPr>
        <p:txBody>
          <a:bodyPr/>
          <a:lstStyle>
            <a:lvl1pPr marL="0" indent="0" algn="ctr">
              <a:buNone/>
              <a:defRPr>
                <a:solidFill>
                  <a:srgbClr val="F45A46"/>
                </a:solidFill>
              </a:defRPr>
            </a:lvl1pPr>
            <a:lvl2pPr>
              <a:buNone/>
              <a:defRPr/>
            </a:lvl2pPr>
            <a:lvl3pPr>
              <a:buNone/>
              <a:defRPr/>
            </a:lvl3pPr>
            <a:lvl4pPr>
              <a:buNone/>
              <a:defRPr/>
            </a:lvl4pPr>
            <a:lvl5pPr>
              <a:buNone/>
              <a:defRPr/>
            </a:lvl5pPr>
          </a:lstStyle>
          <a:p>
            <a:pPr lvl="0"/>
            <a:r>
              <a:rPr lang="fr-FR" err="1"/>
              <a:t>Minvelit</a:t>
            </a:r>
            <a:r>
              <a:rPr lang="fr-FR"/>
              <a:t> </a:t>
            </a:r>
            <a:r>
              <a:rPr lang="fr-FR" err="1"/>
              <a:t>laceperovid</a:t>
            </a:r>
            <a:r>
              <a:rPr lang="fr-FR"/>
              <a:t> </a:t>
            </a:r>
            <a:r>
              <a:rPr lang="fr-FR" err="1"/>
              <a:t>magassectecte</a:t>
            </a:r>
            <a:r>
              <a:rPr lang="fr-FR"/>
              <a:t> </a:t>
            </a:r>
            <a:r>
              <a:rPr lang="fr-FR" err="1"/>
              <a:t>nobitium</a:t>
            </a:r>
            <a:r>
              <a:rPr lang="fr-FR"/>
              <a:t> </a:t>
            </a:r>
            <a:r>
              <a:rPr lang="fr-FR" err="1"/>
              <a:t>dolore</a:t>
            </a:r>
            <a:r>
              <a:rPr lang="fr-FR"/>
              <a:t> </a:t>
            </a:r>
            <a:r>
              <a:rPr lang="fr-FR" err="1"/>
              <a:t>doluptatis</a:t>
            </a:r>
            <a:r>
              <a:rPr lang="fr-FR"/>
              <a:t> </a:t>
            </a:r>
            <a:r>
              <a:rPr lang="fr-FR" err="1"/>
              <a:t>eaquiaecta</a:t>
            </a:r>
            <a:r>
              <a:rPr lang="fr-FR"/>
              <a:t> </a:t>
            </a:r>
            <a:r>
              <a:rPr lang="fr-FR" err="1"/>
              <a:t>nemos</a:t>
            </a:r>
            <a:r>
              <a:rPr lang="fr-FR"/>
              <a:t> </a:t>
            </a:r>
            <a:r>
              <a:rPr lang="fr-FR" err="1"/>
              <a:t>utem</a:t>
            </a:r>
            <a:r>
              <a:rPr lang="fr-FR"/>
              <a:t> </a:t>
            </a:r>
            <a:r>
              <a:rPr lang="fr-FR" err="1"/>
              <a:t>ea</a:t>
            </a:r>
            <a:r>
              <a:rPr lang="fr-FR"/>
              <a:t> none </a:t>
            </a:r>
            <a:r>
              <a:rPr lang="fr-FR" err="1"/>
              <a:t>estibus</a:t>
            </a:r>
            <a:r>
              <a:rPr lang="fr-FR"/>
              <a:t> di </a:t>
            </a:r>
            <a:r>
              <a:rPr lang="fr-FR" err="1"/>
              <a:t>ratur</a:t>
            </a:r>
            <a:r>
              <a:rPr lang="fr-FR"/>
              <a:t>.</a:t>
            </a:r>
            <a:endParaRPr lang="fr-CA"/>
          </a:p>
        </p:txBody>
      </p:sp>
      <p:grpSp>
        <p:nvGrpSpPr>
          <p:cNvPr id="17" name="Graphic 11">
            <a:extLst>
              <a:ext uri="{FF2B5EF4-FFF2-40B4-BE49-F238E27FC236}">
                <a16:creationId xmlns:a16="http://schemas.microsoft.com/office/drawing/2014/main" id="{CA476032-CA8A-4146-9C1D-EA8F7B0F0081}"/>
              </a:ext>
            </a:extLst>
          </p:cNvPr>
          <p:cNvGrpSpPr/>
          <p:nvPr userDrawn="1"/>
        </p:nvGrpSpPr>
        <p:grpSpPr>
          <a:xfrm>
            <a:off x="381000" y="1623748"/>
            <a:ext cx="11430000" cy="3026304"/>
            <a:chOff x="762000" y="3247496"/>
            <a:chExt cx="22859999" cy="6052607"/>
          </a:xfrm>
        </p:grpSpPr>
        <p:sp>
          <p:nvSpPr>
            <p:cNvPr id="18" name="Freeform 18">
              <a:extLst>
                <a:ext uri="{FF2B5EF4-FFF2-40B4-BE49-F238E27FC236}">
                  <a16:creationId xmlns:a16="http://schemas.microsoft.com/office/drawing/2014/main" id="{0327596B-0DE0-4A9B-9602-9781948AD391}"/>
                </a:ext>
              </a:extLst>
            </p:cNvPr>
            <p:cNvSpPr/>
            <p:nvPr/>
          </p:nvSpPr>
          <p:spPr>
            <a:xfrm>
              <a:off x="14856362" y="3247496"/>
              <a:ext cx="8765637" cy="3523590"/>
            </a:xfrm>
            <a:custGeom>
              <a:avLst/>
              <a:gdLst>
                <a:gd name="connsiteX0" fmla="*/ 4382820 w 8765637"/>
                <a:gd name="connsiteY0" fmla="*/ 0 h 3523590"/>
                <a:gd name="connsiteX1" fmla="*/ 0 w 8765637"/>
                <a:gd name="connsiteY1" fmla="*/ 2529016 h 3523590"/>
                <a:gd name="connsiteX2" fmla="*/ 1718455 w 8765637"/>
                <a:gd name="connsiteY2" fmla="*/ 3523591 h 3523590"/>
                <a:gd name="connsiteX3" fmla="*/ 5921155 w 8765637"/>
                <a:gd name="connsiteY3" fmla="*/ 2397563 h 3523590"/>
                <a:gd name="connsiteX4" fmla="*/ 7047183 w 8765637"/>
                <a:gd name="connsiteY4" fmla="*/ 3523591 h 3523590"/>
                <a:gd name="connsiteX5" fmla="*/ 8765637 w 8765637"/>
                <a:gd name="connsiteY5" fmla="*/ 2529016 h 3523590"/>
                <a:gd name="connsiteX6" fmla="*/ 4382820 w 8765637"/>
                <a:gd name="connsiteY6" fmla="*/ 0 h 3523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65637" h="3523590">
                  <a:moveTo>
                    <a:pt x="4382820" y="0"/>
                  </a:moveTo>
                  <a:cubicBezTo>
                    <a:pt x="2582149" y="0"/>
                    <a:pt x="902664" y="969101"/>
                    <a:pt x="0" y="2529016"/>
                  </a:cubicBezTo>
                  <a:lnTo>
                    <a:pt x="1718455" y="3523591"/>
                  </a:lnTo>
                  <a:cubicBezTo>
                    <a:pt x="2568054" y="2052103"/>
                    <a:pt x="4449668" y="1547963"/>
                    <a:pt x="5921155" y="2397563"/>
                  </a:cubicBezTo>
                  <a:cubicBezTo>
                    <a:pt x="6388816" y="2667578"/>
                    <a:pt x="6777168" y="3055930"/>
                    <a:pt x="7047183" y="3523591"/>
                  </a:cubicBezTo>
                  <a:lnTo>
                    <a:pt x="8765637" y="2529016"/>
                  </a:lnTo>
                  <a:cubicBezTo>
                    <a:pt x="7862973" y="969101"/>
                    <a:pt x="6183488" y="0"/>
                    <a:pt x="4382820" y="0"/>
                  </a:cubicBezTo>
                  <a:close/>
                </a:path>
              </a:pathLst>
            </a:custGeom>
            <a:solidFill>
              <a:schemeClr val="tx1"/>
            </a:solidFill>
            <a:ln w="12700" cap="flat">
              <a:noFill/>
              <a:prstDash val="solid"/>
              <a:miter/>
            </a:ln>
          </p:spPr>
          <p:txBody>
            <a:bodyPr rtlCol="0" anchor="ctr"/>
            <a:lstStyle/>
            <a:p>
              <a:endParaRPr lang="fr-CA" sz="900"/>
            </a:p>
          </p:txBody>
        </p:sp>
        <p:sp>
          <p:nvSpPr>
            <p:cNvPr id="19" name="Freeform 19">
              <a:extLst>
                <a:ext uri="{FF2B5EF4-FFF2-40B4-BE49-F238E27FC236}">
                  <a16:creationId xmlns:a16="http://schemas.microsoft.com/office/drawing/2014/main" id="{D669E2FB-7916-4325-966D-F25B548684BD}"/>
                </a:ext>
              </a:extLst>
            </p:cNvPr>
            <p:cNvSpPr/>
            <p:nvPr/>
          </p:nvSpPr>
          <p:spPr>
            <a:xfrm>
              <a:off x="7809181" y="5776512"/>
              <a:ext cx="8765636" cy="3523591"/>
            </a:xfrm>
            <a:custGeom>
              <a:avLst/>
              <a:gdLst>
                <a:gd name="connsiteX0" fmla="*/ 4382819 w 8765636"/>
                <a:gd name="connsiteY0" fmla="*/ 3523591 h 3523591"/>
                <a:gd name="connsiteX1" fmla="*/ 0 w 8765636"/>
                <a:gd name="connsiteY1" fmla="*/ 994575 h 3523591"/>
                <a:gd name="connsiteX2" fmla="*/ 1718455 w 8765636"/>
                <a:gd name="connsiteY2" fmla="*/ 0 h 3523591"/>
                <a:gd name="connsiteX3" fmla="*/ 5921143 w 8765636"/>
                <a:gd name="connsiteY3" fmla="*/ 1126039 h 3523591"/>
                <a:gd name="connsiteX4" fmla="*/ 7047183 w 8765636"/>
                <a:gd name="connsiteY4" fmla="*/ 0 h 3523591"/>
                <a:gd name="connsiteX5" fmla="*/ 8765636 w 8765636"/>
                <a:gd name="connsiteY5" fmla="*/ 994575 h 3523591"/>
                <a:gd name="connsiteX6" fmla="*/ 4382819 w 8765636"/>
                <a:gd name="connsiteY6" fmla="*/ 3523591 h 3523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65636" h="3523591">
                  <a:moveTo>
                    <a:pt x="4382819" y="3523591"/>
                  </a:moveTo>
                  <a:cubicBezTo>
                    <a:pt x="2582149" y="3523591"/>
                    <a:pt x="902664" y="2554489"/>
                    <a:pt x="0" y="994575"/>
                  </a:cubicBezTo>
                  <a:lnTo>
                    <a:pt x="1718455" y="0"/>
                  </a:lnTo>
                  <a:cubicBezTo>
                    <a:pt x="2568048" y="1471488"/>
                    <a:pt x="4449656" y="1975632"/>
                    <a:pt x="5921143" y="1126039"/>
                  </a:cubicBezTo>
                  <a:cubicBezTo>
                    <a:pt x="6388810" y="856022"/>
                    <a:pt x="6777166" y="467666"/>
                    <a:pt x="7047183" y="0"/>
                  </a:cubicBezTo>
                  <a:lnTo>
                    <a:pt x="8765636" y="994575"/>
                  </a:lnTo>
                  <a:cubicBezTo>
                    <a:pt x="7862974" y="2554489"/>
                    <a:pt x="6183489" y="3523591"/>
                    <a:pt x="4382819" y="3523591"/>
                  </a:cubicBezTo>
                  <a:close/>
                </a:path>
              </a:pathLst>
            </a:custGeom>
            <a:solidFill>
              <a:srgbClr val="F55A47"/>
            </a:solidFill>
            <a:ln w="12700" cap="flat">
              <a:noFill/>
              <a:prstDash val="solid"/>
              <a:miter/>
            </a:ln>
          </p:spPr>
          <p:txBody>
            <a:bodyPr rtlCol="0" anchor="ctr"/>
            <a:lstStyle/>
            <a:p>
              <a:endParaRPr lang="fr-CA" sz="900">
                <a:solidFill>
                  <a:schemeClr val="tx2"/>
                </a:solidFill>
              </a:endParaRPr>
            </a:p>
          </p:txBody>
        </p:sp>
        <p:sp>
          <p:nvSpPr>
            <p:cNvPr id="20" name="Freeform 20">
              <a:extLst>
                <a:ext uri="{FF2B5EF4-FFF2-40B4-BE49-F238E27FC236}">
                  <a16:creationId xmlns:a16="http://schemas.microsoft.com/office/drawing/2014/main" id="{FA90914D-6A77-4F77-878E-A4D25CB077D9}"/>
                </a:ext>
              </a:extLst>
            </p:cNvPr>
            <p:cNvSpPr/>
            <p:nvPr/>
          </p:nvSpPr>
          <p:spPr>
            <a:xfrm>
              <a:off x="762000" y="3247496"/>
              <a:ext cx="8765636" cy="3523590"/>
            </a:xfrm>
            <a:custGeom>
              <a:avLst/>
              <a:gdLst>
                <a:gd name="connsiteX0" fmla="*/ 4382818 w 8765636"/>
                <a:gd name="connsiteY0" fmla="*/ 0 h 3523590"/>
                <a:gd name="connsiteX1" fmla="*/ 0 w 8765636"/>
                <a:gd name="connsiteY1" fmla="*/ 2529016 h 3523590"/>
                <a:gd name="connsiteX2" fmla="*/ 1718454 w 8765636"/>
                <a:gd name="connsiteY2" fmla="*/ 3523591 h 3523590"/>
                <a:gd name="connsiteX3" fmla="*/ 5921154 w 8765636"/>
                <a:gd name="connsiteY3" fmla="*/ 2397563 h 3523590"/>
                <a:gd name="connsiteX4" fmla="*/ 7047182 w 8765636"/>
                <a:gd name="connsiteY4" fmla="*/ 3523591 h 3523590"/>
                <a:gd name="connsiteX5" fmla="*/ 8765636 w 8765636"/>
                <a:gd name="connsiteY5" fmla="*/ 2529016 h 3523590"/>
                <a:gd name="connsiteX6" fmla="*/ 4382818 w 8765636"/>
                <a:gd name="connsiteY6" fmla="*/ 0 h 3523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65636" h="3523590">
                  <a:moveTo>
                    <a:pt x="4382818" y="0"/>
                  </a:moveTo>
                  <a:cubicBezTo>
                    <a:pt x="2582149" y="0"/>
                    <a:pt x="902664" y="969101"/>
                    <a:pt x="0" y="2529016"/>
                  </a:cubicBezTo>
                  <a:lnTo>
                    <a:pt x="1718454" y="3523591"/>
                  </a:lnTo>
                  <a:cubicBezTo>
                    <a:pt x="2568053" y="2052103"/>
                    <a:pt x="4449666" y="1547963"/>
                    <a:pt x="5921154" y="2397563"/>
                  </a:cubicBezTo>
                  <a:cubicBezTo>
                    <a:pt x="6388814" y="2667578"/>
                    <a:pt x="6777166" y="3055930"/>
                    <a:pt x="7047182" y="3523591"/>
                  </a:cubicBezTo>
                  <a:lnTo>
                    <a:pt x="8765636" y="2529016"/>
                  </a:lnTo>
                  <a:cubicBezTo>
                    <a:pt x="7862973" y="969101"/>
                    <a:pt x="6183488" y="0"/>
                    <a:pt x="4382818" y="0"/>
                  </a:cubicBezTo>
                  <a:close/>
                </a:path>
              </a:pathLst>
            </a:custGeom>
            <a:solidFill>
              <a:schemeClr val="tx1"/>
            </a:solidFill>
            <a:ln w="12700" cap="flat">
              <a:noFill/>
              <a:prstDash val="solid"/>
              <a:miter/>
            </a:ln>
          </p:spPr>
          <p:txBody>
            <a:bodyPr rtlCol="0" anchor="ctr"/>
            <a:lstStyle/>
            <a:p>
              <a:endParaRPr lang="fr-CA" sz="900"/>
            </a:p>
          </p:txBody>
        </p:sp>
      </p:grpSp>
    </p:spTree>
    <p:extLst>
      <p:ext uri="{BB962C8B-B14F-4D97-AF65-F5344CB8AC3E}">
        <p14:creationId xmlns:p14="http://schemas.microsoft.com/office/powerpoint/2010/main" val="3005226966"/>
      </p:ext>
    </p:extLst>
  </p:cSld>
  <p:clrMapOvr>
    <a:masterClrMapping/>
  </p:clrMapOvr>
  <p:transition spd="med"/>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Diapo sujet 03">
    <p:bg>
      <p:bgPr>
        <a:solidFill>
          <a:srgbClr val="FFFFFF"/>
        </a:solidFill>
        <a:effectLst/>
      </p:bgPr>
    </p:bg>
    <p:spTree>
      <p:nvGrpSpPr>
        <p:cNvPr id="1" name=""/>
        <p:cNvGrpSpPr/>
        <p:nvPr/>
      </p:nvGrpSpPr>
      <p:grpSpPr>
        <a:xfrm>
          <a:off x="0" y="0"/>
          <a:ext cx="0" cy="0"/>
          <a:chOff x="0" y="0"/>
          <a:chExt cx="0" cy="0"/>
        </a:xfrm>
      </p:grpSpPr>
      <p:pic>
        <p:nvPicPr>
          <p:cNvPr id="2" name="logo_beneva_violet_small.png" descr="logo_beneva_violet_small.png">
            <a:extLst>
              <a:ext uri="{FF2B5EF4-FFF2-40B4-BE49-F238E27FC236}">
                <a16:creationId xmlns:a16="http://schemas.microsoft.com/office/drawing/2014/main" id="{9639DAA4-CC8C-4C7E-8BF4-A07530FD4C66}"/>
              </a:ext>
            </a:extLst>
          </p:cNvPr>
          <p:cNvPicPr>
            <a:picLocks noChangeAspect="1"/>
          </p:cNvPicPr>
          <p:nvPr userDrawn="1"/>
        </p:nvPicPr>
        <p:blipFill>
          <a:blip r:embed="rId2"/>
          <a:stretch>
            <a:fillRect/>
          </a:stretch>
        </p:blipFill>
        <p:spPr>
          <a:xfrm>
            <a:off x="377032" y="6263242"/>
            <a:ext cx="901701" cy="208203"/>
          </a:xfrm>
          <a:prstGeom prst="rect">
            <a:avLst/>
          </a:prstGeom>
          <a:ln w="12700">
            <a:miter lim="400000"/>
          </a:ln>
        </p:spPr>
      </p:pic>
      <p:sp>
        <p:nvSpPr>
          <p:cNvPr id="3" name="Titre 2">
            <a:extLst>
              <a:ext uri="{FF2B5EF4-FFF2-40B4-BE49-F238E27FC236}">
                <a16:creationId xmlns:a16="http://schemas.microsoft.com/office/drawing/2014/main" id="{B6CF1809-2EE7-4008-84FF-DF450A4B9154}"/>
              </a:ext>
            </a:extLst>
          </p:cNvPr>
          <p:cNvSpPr>
            <a:spLocks noGrp="1"/>
          </p:cNvSpPr>
          <p:nvPr>
            <p:ph type="title" hasCustomPrompt="1"/>
          </p:nvPr>
        </p:nvSpPr>
        <p:spPr>
          <a:xfrm>
            <a:off x="387000" y="387000"/>
            <a:ext cx="6196680" cy="1126115"/>
          </a:xfrm>
          <a:prstGeom prst="rect">
            <a:avLst/>
          </a:prstGeom>
        </p:spPr>
        <p:txBody>
          <a:bodyPr lIns="0" tIns="0" rIns="0" bIns="0"/>
          <a:lstStyle>
            <a:lvl1pPr>
              <a:lnSpc>
                <a:spcPts val="5500"/>
              </a:lnSpc>
              <a:defRPr sz="5800" b="1">
                <a:solidFill>
                  <a:srgbClr val="4B009B"/>
                </a:solidFill>
              </a:defRPr>
            </a:lvl1pPr>
          </a:lstStyle>
          <a:p>
            <a:r>
              <a:rPr lang="fr-FR"/>
              <a:t>En-tête de sujet</a:t>
            </a:r>
            <a:endParaRPr lang="fr-CA"/>
          </a:p>
        </p:txBody>
      </p:sp>
      <p:sp>
        <p:nvSpPr>
          <p:cNvPr id="12" name="Slide Number">
            <a:extLst>
              <a:ext uri="{FF2B5EF4-FFF2-40B4-BE49-F238E27FC236}">
                <a16:creationId xmlns:a16="http://schemas.microsoft.com/office/drawing/2014/main" id="{7D766152-5E8F-4EC4-9B54-BBBC08A52D5E}"/>
              </a:ext>
            </a:extLst>
          </p:cNvPr>
          <p:cNvSpPr txBox="1">
            <a:spLocks/>
          </p:cNvSpPr>
          <p:nvPr userDrawn="1"/>
        </p:nvSpPr>
        <p:spPr>
          <a:xfrm>
            <a:off x="10906389" y="6287507"/>
            <a:ext cx="901700" cy="257315"/>
          </a:xfrm>
          <a:prstGeom prst="rect">
            <a:avLst/>
          </a:prstGeom>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914400" rtl="0" fontAlgn="auto" latinLnBrk="0" hangingPunct="0">
              <a:lnSpc>
                <a:spcPts val="3200"/>
              </a:lnSpc>
              <a:spcBef>
                <a:spcPts val="1800"/>
              </a:spcBef>
              <a:spcAft>
                <a:spcPts val="0"/>
              </a:spcAft>
              <a:buClrTx/>
              <a:buSzTx/>
              <a:buFontTx/>
              <a:buNone/>
              <a:tabLst/>
              <a:defRPr kumimoji="0" sz="3200" b="1" i="0" u="none" strike="noStrike" cap="none" spc="0" normalizeH="0" baseline="0">
                <a:ln>
                  <a:noFill/>
                </a:ln>
                <a:solidFill>
                  <a:srgbClr val="4B009B"/>
                </a:solidFill>
                <a:effectLst/>
                <a:uFillTx/>
                <a:latin typeface="Times New Roman"/>
                <a:ea typeface="Times New Roman"/>
                <a:cs typeface="Times New Roman"/>
                <a:sym typeface="Times New Roman"/>
              </a:defRPr>
            </a:lvl1pPr>
            <a:lvl2pPr marL="0" marR="0" indent="4572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2pPr>
            <a:lvl3pPr marL="0" marR="0" indent="9144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3pPr>
            <a:lvl4pPr marL="0" marR="0" indent="13716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4pPr>
            <a:lvl5pPr marL="0" marR="0" indent="18288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5pPr>
            <a:lvl6pPr marL="0" marR="0" indent="22860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6pPr>
            <a:lvl7pPr marL="0" marR="0" indent="27432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7pPr>
            <a:lvl8pPr marL="0" marR="0" indent="32004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8pPr>
            <a:lvl9pPr marL="0" marR="0" indent="36576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9pPr>
          </a:lstStyle>
          <a:p>
            <a:fld id="{86CB4B4D-7CA3-9044-876B-883B54F8677D}" type="slidenum">
              <a:rPr lang="en-CA" sz="1600" smtClean="0">
                <a:solidFill>
                  <a:schemeClr val="bg1"/>
                </a:solidFill>
              </a:rPr>
              <a:pPr/>
              <a:t>‹N°›</a:t>
            </a:fld>
            <a:endParaRPr lang="en-CA" sz="1600">
              <a:solidFill>
                <a:schemeClr val="bg1"/>
              </a:solidFill>
            </a:endParaRPr>
          </a:p>
        </p:txBody>
      </p:sp>
      <p:sp>
        <p:nvSpPr>
          <p:cNvPr id="14" name="Espace réservé du texte 13">
            <a:extLst>
              <a:ext uri="{FF2B5EF4-FFF2-40B4-BE49-F238E27FC236}">
                <a16:creationId xmlns:a16="http://schemas.microsoft.com/office/drawing/2014/main" id="{9B8656E7-FBA7-4E2A-AD3F-0791A37336DF}"/>
              </a:ext>
            </a:extLst>
          </p:cNvPr>
          <p:cNvSpPr>
            <a:spLocks noGrp="1"/>
          </p:cNvSpPr>
          <p:nvPr>
            <p:ph type="body" sz="quarter" idx="10" hasCustomPrompt="1"/>
          </p:nvPr>
        </p:nvSpPr>
        <p:spPr>
          <a:xfrm>
            <a:off x="1175428" y="3657826"/>
            <a:ext cx="2761819" cy="1761332"/>
          </a:xfrm>
          <a:prstGeom prst="rect">
            <a:avLst/>
          </a:prstGeom>
        </p:spPr>
        <p:txBody>
          <a:bodyPr/>
          <a:lstStyle>
            <a:lvl1pPr marL="0" indent="0" algn="ctr">
              <a:buNone/>
              <a:defRPr>
                <a:solidFill>
                  <a:srgbClr val="F0F0EF"/>
                </a:solidFill>
              </a:defRPr>
            </a:lvl1pPr>
            <a:lvl2pPr>
              <a:buNone/>
              <a:defRPr/>
            </a:lvl2pPr>
            <a:lvl3pPr>
              <a:buNone/>
              <a:defRPr/>
            </a:lvl3pPr>
            <a:lvl4pPr>
              <a:buNone/>
              <a:defRPr/>
            </a:lvl4pPr>
            <a:lvl5pPr>
              <a:buNone/>
              <a:defRPr/>
            </a:lvl5pPr>
          </a:lstStyle>
          <a:p>
            <a:pPr lvl="0"/>
            <a:r>
              <a:rPr lang="fr-FR" err="1"/>
              <a:t>Minvelit</a:t>
            </a:r>
            <a:r>
              <a:rPr lang="fr-FR"/>
              <a:t> </a:t>
            </a:r>
            <a:r>
              <a:rPr lang="fr-FR" err="1"/>
              <a:t>laceperovid</a:t>
            </a:r>
            <a:r>
              <a:rPr lang="fr-FR"/>
              <a:t> </a:t>
            </a:r>
            <a:r>
              <a:rPr lang="fr-FR" err="1"/>
              <a:t>magassectecte</a:t>
            </a:r>
            <a:r>
              <a:rPr lang="fr-FR"/>
              <a:t> </a:t>
            </a:r>
            <a:r>
              <a:rPr lang="fr-FR" err="1"/>
              <a:t>nobitium</a:t>
            </a:r>
            <a:r>
              <a:rPr lang="fr-FR"/>
              <a:t> </a:t>
            </a:r>
            <a:r>
              <a:rPr lang="fr-FR" err="1"/>
              <a:t>dolore</a:t>
            </a:r>
            <a:r>
              <a:rPr lang="fr-FR"/>
              <a:t> </a:t>
            </a:r>
            <a:r>
              <a:rPr lang="fr-FR" err="1"/>
              <a:t>doluptatis</a:t>
            </a:r>
            <a:r>
              <a:rPr lang="fr-FR"/>
              <a:t> </a:t>
            </a:r>
            <a:r>
              <a:rPr lang="fr-FR" err="1"/>
              <a:t>eaquiaecta</a:t>
            </a:r>
            <a:r>
              <a:rPr lang="fr-FR"/>
              <a:t> </a:t>
            </a:r>
            <a:r>
              <a:rPr lang="fr-FR" err="1"/>
              <a:t>nemos</a:t>
            </a:r>
            <a:r>
              <a:rPr lang="fr-FR"/>
              <a:t> </a:t>
            </a:r>
            <a:r>
              <a:rPr lang="fr-FR" err="1"/>
              <a:t>utem</a:t>
            </a:r>
            <a:r>
              <a:rPr lang="fr-FR"/>
              <a:t> </a:t>
            </a:r>
            <a:r>
              <a:rPr lang="fr-FR" err="1"/>
              <a:t>ea</a:t>
            </a:r>
            <a:r>
              <a:rPr lang="fr-FR"/>
              <a:t> none </a:t>
            </a:r>
            <a:r>
              <a:rPr lang="fr-FR" err="1"/>
              <a:t>estibus</a:t>
            </a:r>
            <a:r>
              <a:rPr lang="fr-FR"/>
              <a:t> di </a:t>
            </a:r>
            <a:r>
              <a:rPr lang="fr-FR" err="1"/>
              <a:t>ratur</a:t>
            </a:r>
            <a:r>
              <a:rPr lang="fr-FR"/>
              <a:t>.</a:t>
            </a:r>
            <a:endParaRPr lang="fr-CA"/>
          </a:p>
        </p:txBody>
      </p:sp>
      <p:sp>
        <p:nvSpPr>
          <p:cNvPr id="15" name="Espace réservé du texte 13">
            <a:extLst>
              <a:ext uri="{FF2B5EF4-FFF2-40B4-BE49-F238E27FC236}">
                <a16:creationId xmlns:a16="http://schemas.microsoft.com/office/drawing/2014/main" id="{D459CAD4-4F60-49D2-9EAB-35198714C04E}"/>
              </a:ext>
            </a:extLst>
          </p:cNvPr>
          <p:cNvSpPr>
            <a:spLocks noGrp="1"/>
          </p:cNvSpPr>
          <p:nvPr>
            <p:ph type="body" sz="quarter" idx="11" hasCustomPrompt="1"/>
          </p:nvPr>
        </p:nvSpPr>
        <p:spPr>
          <a:xfrm>
            <a:off x="8153173" y="3657826"/>
            <a:ext cx="2796758" cy="1761332"/>
          </a:xfrm>
          <a:prstGeom prst="rect">
            <a:avLst/>
          </a:prstGeom>
        </p:spPr>
        <p:txBody>
          <a:bodyPr/>
          <a:lstStyle>
            <a:lvl1pPr marL="0" indent="0" algn="ctr">
              <a:buNone/>
              <a:defRPr>
                <a:solidFill>
                  <a:srgbClr val="87B7E5"/>
                </a:solidFill>
              </a:defRPr>
            </a:lvl1pPr>
            <a:lvl2pPr>
              <a:buNone/>
              <a:defRPr/>
            </a:lvl2pPr>
            <a:lvl3pPr>
              <a:buNone/>
              <a:defRPr/>
            </a:lvl3pPr>
            <a:lvl4pPr>
              <a:buNone/>
              <a:defRPr/>
            </a:lvl4pPr>
            <a:lvl5pPr>
              <a:buNone/>
              <a:defRPr/>
            </a:lvl5pPr>
          </a:lstStyle>
          <a:p>
            <a:pPr lvl="0"/>
            <a:r>
              <a:rPr lang="fr-FR" err="1"/>
              <a:t>Minvelit</a:t>
            </a:r>
            <a:r>
              <a:rPr lang="fr-FR"/>
              <a:t> </a:t>
            </a:r>
            <a:r>
              <a:rPr lang="fr-FR" err="1"/>
              <a:t>laceperovid</a:t>
            </a:r>
            <a:r>
              <a:rPr lang="fr-FR"/>
              <a:t> </a:t>
            </a:r>
            <a:r>
              <a:rPr lang="fr-FR" err="1"/>
              <a:t>magassectecte</a:t>
            </a:r>
            <a:r>
              <a:rPr lang="fr-FR"/>
              <a:t> </a:t>
            </a:r>
            <a:r>
              <a:rPr lang="fr-FR" err="1"/>
              <a:t>nobitium</a:t>
            </a:r>
            <a:r>
              <a:rPr lang="fr-FR"/>
              <a:t> </a:t>
            </a:r>
            <a:r>
              <a:rPr lang="fr-FR" err="1"/>
              <a:t>dolore</a:t>
            </a:r>
            <a:r>
              <a:rPr lang="fr-FR"/>
              <a:t> </a:t>
            </a:r>
            <a:r>
              <a:rPr lang="fr-FR" err="1"/>
              <a:t>doluptatis</a:t>
            </a:r>
            <a:r>
              <a:rPr lang="fr-FR"/>
              <a:t> </a:t>
            </a:r>
            <a:r>
              <a:rPr lang="fr-FR" err="1"/>
              <a:t>eaquiaecta</a:t>
            </a:r>
            <a:r>
              <a:rPr lang="fr-FR"/>
              <a:t> </a:t>
            </a:r>
            <a:r>
              <a:rPr lang="fr-FR" err="1"/>
              <a:t>nemos</a:t>
            </a:r>
            <a:r>
              <a:rPr lang="fr-FR"/>
              <a:t> </a:t>
            </a:r>
            <a:r>
              <a:rPr lang="fr-FR" err="1"/>
              <a:t>utem</a:t>
            </a:r>
            <a:r>
              <a:rPr lang="fr-FR"/>
              <a:t> </a:t>
            </a:r>
            <a:r>
              <a:rPr lang="fr-FR" err="1"/>
              <a:t>ea</a:t>
            </a:r>
            <a:r>
              <a:rPr lang="fr-FR"/>
              <a:t> none </a:t>
            </a:r>
            <a:r>
              <a:rPr lang="fr-FR" err="1"/>
              <a:t>estibus</a:t>
            </a:r>
            <a:r>
              <a:rPr lang="fr-FR"/>
              <a:t> di </a:t>
            </a:r>
            <a:r>
              <a:rPr lang="fr-FR" err="1"/>
              <a:t>ratur</a:t>
            </a:r>
            <a:r>
              <a:rPr lang="fr-FR"/>
              <a:t>.</a:t>
            </a:r>
            <a:endParaRPr lang="fr-CA"/>
          </a:p>
        </p:txBody>
      </p:sp>
      <p:sp>
        <p:nvSpPr>
          <p:cNvPr id="16" name="Espace réservé du texte 13">
            <a:extLst>
              <a:ext uri="{FF2B5EF4-FFF2-40B4-BE49-F238E27FC236}">
                <a16:creationId xmlns:a16="http://schemas.microsoft.com/office/drawing/2014/main" id="{A196EA67-EDAF-4C31-8ED0-A45F99E777B9}"/>
              </a:ext>
            </a:extLst>
          </p:cNvPr>
          <p:cNvSpPr>
            <a:spLocks noGrp="1"/>
          </p:cNvSpPr>
          <p:nvPr>
            <p:ph type="body" sz="quarter" idx="12" hasCustomPrompt="1"/>
          </p:nvPr>
        </p:nvSpPr>
        <p:spPr>
          <a:xfrm>
            <a:off x="4767717" y="1320020"/>
            <a:ext cx="2765199" cy="1761332"/>
          </a:xfrm>
          <a:prstGeom prst="rect">
            <a:avLst/>
          </a:prstGeom>
        </p:spPr>
        <p:txBody>
          <a:bodyPr/>
          <a:lstStyle>
            <a:lvl1pPr marL="0" indent="0" algn="ctr">
              <a:buNone/>
              <a:defRPr>
                <a:solidFill>
                  <a:srgbClr val="F0F0EF"/>
                </a:solidFill>
              </a:defRPr>
            </a:lvl1pPr>
            <a:lvl2pPr>
              <a:buNone/>
              <a:defRPr/>
            </a:lvl2pPr>
            <a:lvl3pPr>
              <a:buNone/>
              <a:defRPr/>
            </a:lvl3pPr>
            <a:lvl4pPr>
              <a:buNone/>
              <a:defRPr/>
            </a:lvl4pPr>
            <a:lvl5pPr>
              <a:buNone/>
              <a:defRPr/>
            </a:lvl5pPr>
          </a:lstStyle>
          <a:p>
            <a:pPr lvl="0"/>
            <a:r>
              <a:rPr lang="fr-FR" err="1"/>
              <a:t>Minvelit</a:t>
            </a:r>
            <a:r>
              <a:rPr lang="fr-FR"/>
              <a:t> </a:t>
            </a:r>
            <a:r>
              <a:rPr lang="fr-FR" err="1"/>
              <a:t>laceperovid</a:t>
            </a:r>
            <a:r>
              <a:rPr lang="fr-FR"/>
              <a:t> </a:t>
            </a:r>
            <a:r>
              <a:rPr lang="fr-FR" err="1"/>
              <a:t>magassectecte</a:t>
            </a:r>
            <a:r>
              <a:rPr lang="fr-FR"/>
              <a:t> </a:t>
            </a:r>
            <a:r>
              <a:rPr lang="fr-FR" err="1"/>
              <a:t>nobitium</a:t>
            </a:r>
            <a:r>
              <a:rPr lang="fr-FR"/>
              <a:t> </a:t>
            </a:r>
            <a:r>
              <a:rPr lang="fr-FR" err="1"/>
              <a:t>dolore</a:t>
            </a:r>
            <a:r>
              <a:rPr lang="fr-FR"/>
              <a:t> </a:t>
            </a:r>
            <a:r>
              <a:rPr lang="fr-FR" err="1"/>
              <a:t>doluptatis</a:t>
            </a:r>
            <a:r>
              <a:rPr lang="fr-FR"/>
              <a:t> </a:t>
            </a:r>
            <a:r>
              <a:rPr lang="fr-FR" err="1"/>
              <a:t>eaquiaecta</a:t>
            </a:r>
            <a:r>
              <a:rPr lang="fr-FR"/>
              <a:t> </a:t>
            </a:r>
            <a:r>
              <a:rPr lang="fr-FR" err="1"/>
              <a:t>nemos</a:t>
            </a:r>
            <a:r>
              <a:rPr lang="fr-FR"/>
              <a:t> </a:t>
            </a:r>
            <a:r>
              <a:rPr lang="fr-FR" err="1"/>
              <a:t>utem</a:t>
            </a:r>
            <a:r>
              <a:rPr lang="fr-FR"/>
              <a:t> </a:t>
            </a:r>
            <a:r>
              <a:rPr lang="fr-FR" err="1"/>
              <a:t>ea</a:t>
            </a:r>
            <a:r>
              <a:rPr lang="fr-FR"/>
              <a:t> none </a:t>
            </a:r>
            <a:r>
              <a:rPr lang="fr-FR" err="1"/>
              <a:t>estibus</a:t>
            </a:r>
            <a:r>
              <a:rPr lang="fr-FR"/>
              <a:t> di </a:t>
            </a:r>
            <a:r>
              <a:rPr lang="fr-FR" err="1"/>
              <a:t>ratur</a:t>
            </a:r>
            <a:r>
              <a:rPr lang="fr-FR"/>
              <a:t>.</a:t>
            </a:r>
            <a:endParaRPr lang="fr-CA"/>
          </a:p>
        </p:txBody>
      </p:sp>
      <p:grpSp>
        <p:nvGrpSpPr>
          <p:cNvPr id="13" name="Graphic 11">
            <a:extLst>
              <a:ext uri="{FF2B5EF4-FFF2-40B4-BE49-F238E27FC236}">
                <a16:creationId xmlns:a16="http://schemas.microsoft.com/office/drawing/2014/main" id="{566C56B7-11CC-4D56-A831-8CDDBF6CBED3}"/>
              </a:ext>
            </a:extLst>
          </p:cNvPr>
          <p:cNvGrpSpPr/>
          <p:nvPr userDrawn="1"/>
        </p:nvGrpSpPr>
        <p:grpSpPr>
          <a:xfrm>
            <a:off x="381000" y="1623748"/>
            <a:ext cx="11430000" cy="3026304"/>
            <a:chOff x="762000" y="3247496"/>
            <a:chExt cx="22859999" cy="6052607"/>
          </a:xfrm>
        </p:grpSpPr>
        <p:sp>
          <p:nvSpPr>
            <p:cNvPr id="21" name="Freeform 12">
              <a:extLst>
                <a:ext uri="{FF2B5EF4-FFF2-40B4-BE49-F238E27FC236}">
                  <a16:creationId xmlns:a16="http://schemas.microsoft.com/office/drawing/2014/main" id="{7C2302D1-2D46-4542-9CB3-2B517214B05B}"/>
                </a:ext>
              </a:extLst>
            </p:cNvPr>
            <p:cNvSpPr/>
            <p:nvPr/>
          </p:nvSpPr>
          <p:spPr>
            <a:xfrm>
              <a:off x="14856362" y="3247496"/>
              <a:ext cx="8765637" cy="3523590"/>
            </a:xfrm>
            <a:custGeom>
              <a:avLst/>
              <a:gdLst>
                <a:gd name="connsiteX0" fmla="*/ 4382820 w 8765637"/>
                <a:gd name="connsiteY0" fmla="*/ 0 h 3523590"/>
                <a:gd name="connsiteX1" fmla="*/ 0 w 8765637"/>
                <a:gd name="connsiteY1" fmla="*/ 2529016 h 3523590"/>
                <a:gd name="connsiteX2" fmla="*/ 1718455 w 8765637"/>
                <a:gd name="connsiteY2" fmla="*/ 3523591 h 3523590"/>
                <a:gd name="connsiteX3" fmla="*/ 5921155 w 8765637"/>
                <a:gd name="connsiteY3" fmla="*/ 2397563 h 3523590"/>
                <a:gd name="connsiteX4" fmla="*/ 7047183 w 8765637"/>
                <a:gd name="connsiteY4" fmla="*/ 3523591 h 3523590"/>
                <a:gd name="connsiteX5" fmla="*/ 8765637 w 8765637"/>
                <a:gd name="connsiteY5" fmla="*/ 2529016 h 3523590"/>
                <a:gd name="connsiteX6" fmla="*/ 4382820 w 8765637"/>
                <a:gd name="connsiteY6" fmla="*/ 0 h 3523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65637" h="3523590">
                  <a:moveTo>
                    <a:pt x="4382820" y="0"/>
                  </a:moveTo>
                  <a:cubicBezTo>
                    <a:pt x="2582149" y="0"/>
                    <a:pt x="902664" y="969101"/>
                    <a:pt x="0" y="2529016"/>
                  </a:cubicBezTo>
                  <a:lnTo>
                    <a:pt x="1718455" y="3523591"/>
                  </a:lnTo>
                  <a:cubicBezTo>
                    <a:pt x="2568054" y="2052103"/>
                    <a:pt x="4449668" y="1547963"/>
                    <a:pt x="5921155" y="2397563"/>
                  </a:cubicBezTo>
                  <a:cubicBezTo>
                    <a:pt x="6388816" y="2667578"/>
                    <a:pt x="6777168" y="3055930"/>
                    <a:pt x="7047183" y="3523591"/>
                  </a:cubicBezTo>
                  <a:lnTo>
                    <a:pt x="8765637" y="2529016"/>
                  </a:lnTo>
                  <a:cubicBezTo>
                    <a:pt x="7862973" y="969101"/>
                    <a:pt x="6183488" y="0"/>
                    <a:pt x="4382820" y="0"/>
                  </a:cubicBezTo>
                  <a:close/>
                </a:path>
              </a:pathLst>
            </a:custGeom>
            <a:solidFill>
              <a:schemeClr val="accent1"/>
            </a:solidFill>
            <a:ln w="12700" cap="flat">
              <a:noFill/>
              <a:prstDash val="solid"/>
              <a:miter/>
            </a:ln>
          </p:spPr>
          <p:txBody>
            <a:bodyPr rtlCol="0" anchor="ctr"/>
            <a:lstStyle/>
            <a:p>
              <a:endParaRPr lang="fr-CA" sz="900"/>
            </a:p>
          </p:txBody>
        </p:sp>
        <p:sp>
          <p:nvSpPr>
            <p:cNvPr id="22" name="Freeform 13">
              <a:extLst>
                <a:ext uri="{FF2B5EF4-FFF2-40B4-BE49-F238E27FC236}">
                  <a16:creationId xmlns:a16="http://schemas.microsoft.com/office/drawing/2014/main" id="{A4172097-8A7A-469F-9B4B-94BD14B4A757}"/>
                </a:ext>
              </a:extLst>
            </p:cNvPr>
            <p:cNvSpPr/>
            <p:nvPr/>
          </p:nvSpPr>
          <p:spPr>
            <a:xfrm>
              <a:off x="7809181" y="5776512"/>
              <a:ext cx="8765636" cy="3523591"/>
            </a:xfrm>
            <a:custGeom>
              <a:avLst/>
              <a:gdLst>
                <a:gd name="connsiteX0" fmla="*/ 4382819 w 8765636"/>
                <a:gd name="connsiteY0" fmla="*/ 3523591 h 3523591"/>
                <a:gd name="connsiteX1" fmla="*/ 0 w 8765636"/>
                <a:gd name="connsiteY1" fmla="*/ 994575 h 3523591"/>
                <a:gd name="connsiteX2" fmla="*/ 1718455 w 8765636"/>
                <a:gd name="connsiteY2" fmla="*/ 0 h 3523591"/>
                <a:gd name="connsiteX3" fmla="*/ 5921143 w 8765636"/>
                <a:gd name="connsiteY3" fmla="*/ 1126039 h 3523591"/>
                <a:gd name="connsiteX4" fmla="*/ 7047183 w 8765636"/>
                <a:gd name="connsiteY4" fmla="*/ 0 h 3523591"/>
                <a:gd name="connsiteX5" fmla="*/ 8765636 w 8765636"/>
                <a:gd name="connsiteY5" fmla="*/ 994575 h 3523591"/>
                <a:gd name="connsiteX6" fmla="*/ 4382819 w 8765636"/>
                <a:gd name="connsiteY6" fmla="*/ 3523591 h 3523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65636" h="3523591">
                  <a:moveTo>
                    <a:pt x="4382819" y="3523591"/>
                  </a:moveTo>
                  <a:cubicBezTo>
                    <a:pt x="2582149" y="3523591"/>
                    <a:pt x="902664" y="2554489"/>
                    <a:pt x="0" y="994575"/>
                  </a:cubicBezTo>
                  <a:lnTo>
                    <a:pt x="1718455" y="0"/>
                  </a:lnTo>
                  <a:cubicBezTo>
                    <a:pt x="2568048" y="1471488"/>
                    <a:pt x="4449656" y="1975632"/>
                    <a:pt x="5921143" y="1126039"/>
                  </a:cubicBezTo>
                  <a:cubicBezTo>
                    <a:pt x="6388810" y="856022"/>
                    <a:pt x="6777166" y="467666"/>
                    <a:pt x="7047183" y="0"/>
                  </a:cubicBezTo>
                  <a:lnTo>
                    <a:pt x="8765636" y="994575"/>
                  </a:lnTo>
                  <a:cubicBezTo>
                    <a:pt x="7862974" y="2554489"/>
                    <a:pt x="6183489" y="3523591"/>
                    <a:pt x="4382819" y="3523591"/>
                  </a:cubicBezTo>
                  <a:close/>
                </a:path>
              </a:pathLst>
            </a:custGeom>
            <a:solidFill>
              <a:schemeClr val="tx1"/>
            </a:solidFill>
            <a:ln w="12700" cap="flat">
              <a:noFill/>
              <a:prstDash val="solid"/>
              <a:miter/>
            </a:ln>
          </p:spPr>
          <p:txBody>
            <a:bodyPr rtlCol="0" anchor="ctr"/>
            <a:lstStyle/>
            <a:p>
              <a:endParaRPr lang="fr-CA" sz="900">
                <a:solidFill>
                  <a:schemeClr val="tx2"/>
                </a:solidFill>
              </a:endParaRPr>
            </a:p>
          </p:txBody>
        </p:sp>
        <p:sp>
          <p:nvSpPr>
            <p:cNvPr id="23" name="Freeform 14">
              <a:extLst>
                <a:ext uri="{FF2B5EF4-FFF2-40B4-BE49-F238E27FC236}">
                  <a16:creationId xmlns:a16="http://schemas.microsoft.com/office/drawing/2014/main" id="{CABCB2F6-146D-4BDF-AB99-4E5FF293D041}"/>
                </a:ext>
              </a:extLst>
            </p:cNvPr>
            <p:cNvSpPr/>
            <p:nvPr/>
          </p:nvSpPr>
          <p:spPr>
            <a:xfrm>
              <a:off x="762000" y="3247496"/>
              <a:ext cx="8765636" cy="3523590"/>
            </a:xfrm>
            <a:custGeom>
              <a:avLst/>
              <a:gdLst>
                <a:gd name="connsiteX0" fmla="*/ 4382818 w 8765636"/>
                <a:gd name="connsiteY0" fmla="*/ 0 h 3523590"/>
                <a:gd name="connsiteX1" fmla="*/ 0 w 8765636"/>
                <a:gd name="connsiteY1" fmla="*/ 2529016 h 3523590"/>
                <a:gd name="connsiteX2" fmla="*/ 1718454 w 8765636"/>
                <a:gd name="connsiteY2" fmla="*/ 3523591 h 3523590"/>
                <a:gd name="connsiteX3" fmla="*/ 5921154 w 8765636"/>
                <a:gd name="connsiteY3" fmla="*/ 2397563 h 3523590"/>
                <a:gd name="connsiteX4" fmla="*/ 7047182 w 8765636"/>
                <a:gd name="connsiteY4" fmla="*/ 3523591 h 3523590"/>
                <a:gd name="connsiteX5" fmla="*/ 8765636 w 8765636"/>
                <a:gd name="connsiteY5" fmla="*/ 2529016 h 3523590"/>
                <a:gd name="connsiteX6" fmla="*/ 4382818 w 8765636"/>
                <a:gd name="connsiteY6" fmla="*/ 0 h 3523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65636" h="3523590">
                  <a:moveTo>
                    <a:pt x="4382818" y="0"/>
                  </a:moveTo>
                  <a:cubicBezTo>
                    <a:pt x="2582149" y="0"/>
                    <a:pt x="902664" y="969101"/>
                    <a:pt x="0" y="2529016"/>
                  </a:cubicBezTo>
                  <a:lnTo>
                    <a:pt x="1718454" y="3523591"/>
                  </a:lnTo>
                  <a:cubicBezTo>
                    <a:pt x="2568053" y="2052103"/>
                    <a:pt x="4449666" y="1547963"/>
                    <a:pt x="5921154" y="2397563"/>
                  </a:cubicBezTo>
                  <a:cubicBezTo>
                    <a:pt x="6388814" y="2667578"/>
                    <a:pt x="6777166" y="3055930"/>
                    <a:pt x="7047182" y="3523591"/>
                  </a:cubicBezTo>
                  <a:lnTo>
                    <a:pt x="8765636" y="2529016"/>
                  </a:lnTo>
                  <a:cubicBezTo>
                    <a:pt x="7862973" y="969101"/>
                    <a:pt x="6183488" y="0"/>
                    <a:pt x="4382818" y="0"/>
                  </a:cubicBezTo>
                  <a:close/>
                </a:path>
              </a:pathLst>
            </a:custGeom>
            <a:solidFill>
              <a:schemeClr val="tx1"/>
            </a:solidFill>
            <a:ln w="12700" cap="flat">
              <a:noFill/>
              <a:prstDash val="solid"/>
              <a:miter/>
            </a:ln>
          </p:spPr>
          <p:txBody>
            <a:bodyPr rtlCol="0" anchor="ctr"/>
            <a:lstStyle/>
            <a:p>
              <a:endParaRPr lang="fr-CA" sz="900"/>
            </a:p>
          </p:txBody>
        </p:sp>
      </p:grpSp>
    </p:spTree>
    <p:extLst>
      <p:ext uri="{BB962C8B-B14F-4D97-AF65-F5344CB8AC3E}">
        <p14:creationId xmlns:p14="http://schemas.microsoft.com/office/powerpoint/2010/main" val="2153296434"/>
      </p:ext>
    </p:extLst>
  </p:cSld>
  <p:clrMapOvr>
    <a:masterClrMapping/>
  </p:clrMapOvr>
  <p:transition spd="med"/>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Diapo sujet 04">
    <p:bg>
      <p:bgPr>
        <a:solidFill>
          <a:srgbClr val="FFFFFF"/>
        </a:solidFill>
        <a:effectLst/>
      </p:bgPr>
    </p:bg>
    <p:spTree>
      <p:nvGrpSpPr>
        <p:cNvPr id="1" name=""/>
        <p:cNvGrpSpPr/>
        <p:nvPr/>
      </p:nvGrpSpPr>
      <p:grpSpPr>
        <a:xfrm>
          <a:off x="0" y="0"/>
          <a:ext cx="0" cy="0"/>
          <a:chOff x="0" y="0"/>
          <a:chExt cx="0" cy="0"/>
        </a:xfrm>
      </p:grpSpPr>
      <p:pic>
        <p:nvPicPr>
          <p:cNvPr id="2" name="logo_beneva_violet_small.png" descr="logo_beneva_violet_small.png">
            <a:extLst>
              <a:ext uri="{FF2B5EF4-FFF2-40B4-BE49-F238E27FC236}">
                <a16:creationId xmlns:a16="http://schemas.microsoft.com/office/drawing/2014/main" id="{9639DAA4-CC8C-4C7E-8BF4-A07530FD4C66}"/>
              </a:ext>
            </a:extLst>
          </p:cNvPr>
          <p:cNvPicPr>
            <a:picLocks noChangeAspect="1"/>
          </p:cNvPicPr>
          <p:nvPr userDrawn="1"/>
        </p:nvPicPr>
        <p:blipFill>
          <a:blip r:embed="rId2"/>
          <a:stretch>
            <a:fillRect/>
          </a:stretch>
        </p:blipFill>
        <p:spPr>
          <a:xfrm>
            <a:off x="377032" y="6263242"/>
            <a:ext cx="901701" cy="208203"/>
          </a:xfrm>
          <a:prstGeom prst="rect">
            <a:avLst/>
          </a:prstGeom>
          <a:ln w="12700">
            <a:miter lim="400000"/>
          </a:ln>
        </p:spPr>
      </p:pic>
      <p:sp>
        <p:nvSpPr>
          <p:cNvPr id="3" name="Titre 2">
            <a:extLst>
              <a:ext uri="{FF2B5EF4-FFF2-40B4-BE49-F238E27FC236}">
                <a16:creationId xmlns:a16="http://schemas.microsoft.com/office/drawing/2014/main" id="{B6CF1809-2EE7-4008-84FF-DF450A4B9154}"/>
              </a:ext>
            </a:extLst>
          </p:cNvPr>
          <p:cNvSpPr>
            <a:spLocks noGrp="1"/>
          </p:cNvSpPr>
          <p:nvPr>
            <p:ph type="title" hasCustomPrompt="1"/>
          </p:nvPr>
        </p:nvSpPr>
        <p:spPr>
          <a:xfrm>
            <a:off x="387000" y="387000"/>
            <a:ext cx="5983320" cy="1126115"/>
          </a:xfrm>
          <a:prstGeom prst="rect">
            <a:avLst/>
          </a:prstGeom>
        </p:spPr>
        <p:txBody>
          <a:bodyPr lIns="0" tIns="0" rIns="0" bIns="0"/>
          <a:lstStyle>
            <a:lvl1pPr>
              <a:lnSpc>
                <a:spcPts val="5500"/>
              </a:lnSpc>
              <a:defRPr sz="5800" b="1">
                <a:solidFill>
                  <a:srgbClr val="4B009B"/>
                </a:solidFill>
              </a:defRPr>
            </a:lvl1pPr>
          </a:lstStyle>
          <a:p>
            <a:r>
              <a:rPr lang="fr-FR"/>
              <a:t>En-tête de sujet</a:t>
            </a:r>
            <a:endParaRPr lang="fr-CA"/>
          </a:p>
        </p:txBody>
      </p:sp>
      <p:sp>
        <p:nvSpPr>
          <p:cNvPr id="12" name="Slide Number">
            <a:extLst>
              <a:ext uri="{FF2B5EF4-FFF2-40B4-BE49-F238E27FC236}">
                <a16:creationId xmlns:a16="http://schemas.microsoft.com/office/drawing/2014/main" id="{7D766152-5E8F-4EC4-9B54-BBBC08A52D5E}"/>
              </a:ext>
            </a:extLst>
          </p:cNvPr>
          <p:cNvSpPr txBox="1">
            <a:spLocks/>
          </p:cNvSpPr>
          <p:nvPr userDrawn="1"/>
        </p:nvSpPr>
        <p:spPr>
          <a:xfrm>
            <a:off x="10906389" y="6287507"/>
            <a:ext cx="901700" cy="25731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914400" rtl="0" fontAlgn="auto" latinLnBrk="0" hangingPunct="0">
              <a:lnSpc>
                <a:spcPts val="3200"/>
              </a:lnSpc>
              <a:spcBef>
                <a:spcPts val="1800"/>
              </a:spcBef>
              <a:spcAft>
                <a:spcPts val="0"/>
              </a:spcAft>
              <a:buClrTx/>
              <a:buSzTx/>
              <a:buFontTx/>
              <a:buNone/>
              <a:tabLst/>
              <a:defRPr kumimoji="0" sz="3200" b="1" i="0" u="none" strike="noStrike" cap="none" spc="0" normalizeH="0" baseline="0">
                <a:ln>
                  <a:noFill/>
                </a:ln>
                <a:solidFill>
                  <a:srgbClr val="4B009B"/>
                </a:solidFill>
                <a:effectLst/>
                <a:uFillTx/>
                <a:latin typeface="Times New Roman"/>
                <a:ea typeface="Times New Roman"/>
                <a:cs typeface="Times New Roman"/>
                <a:sym typeface="Times New Roman"/>
              </a:defRPr>
            </a:lvl1pPr>
            <a:lvl2pPr marL="0" marR="0" indent="4572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2pPr>
            <a:lvl3pPr marL="0" marR="0" indent="9144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3pPr>
            <a:lvl4pPr marL="0" marR="0" indent="13716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4pPr>
            <a:lvl5pPr marL="0" marR="0" indent="18288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5pPr>
            <a:lvl6pPr marL="0" marR="0" indent="22860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6pPr>
            <a:lvl7pPr marL="0" marR="0" indent="27432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7pPr>
            <a:lvl8pPr marL="0" marR="0" indent="32004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8pPr>
            <a:lvl9pPr marL="0" marR="0" indent="36576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9pPr>
          </a:lstStyle>
          <a:p>
            <a:fld id="{86CB4B4D-7CA3-9044-876B-883B54F8677D}" type="slidenum">
              <a:rPr lang="en-CA" sz="1600" smtClean="0">
                <a:solidFill>
                  <a:schemeClr val="bg1"/>
                </a:solidFill>
              </a:rPr>
              <a:pPr/>
              <a:t>‹N°›</a:t>
            </a:fld>
            <a:endParaRPr lang="en-CA" sz="1600">
              <a:solidFill>
                <a:schemeClr val="bg1"/>
              </a:solidFill>
            </a:endParaRPr>
          </a:p>
        </p:txBody>
      </p:sp>
      <p:sp>
        <p:nvSpPr>
          <p:cNvPr id="14" name="Espace réservé du texte 13">
            <a:extLst>
              <a:ext uri="{FF2B5EF4-FFF2-40B4-BE49-F238E27FC236}">
                <a16:creationId xmlns:a16="http://schemas.microsoft.com/office/drawing/2014/main" id="{9B8656E7-FBA7-4E2A-AD3F-0791A37336DF}"/>
              </a:ext>
            </a:extLst>
          </p:cNvPr>
          <p:cNvSpPr>
            <a:spLocks noGrp="1"/>
          </p:cNvSpPr>
          <p:nvPr>
            <p:ph type="body" sz="quarter" idx="10" hasCustomPrompt="1"/>
          </p:nvPr>
        </p:nvSpPr>
        <p:spPr>
          <a:xfrm>
            <a:off x="1175428" y="3657826"/>
            <a:ext cx="2761819" cy="1761332"/>
          </a:xfrm>
          <a:prstGeom prst="rect">
            <a:avLst/>
          </a:prstGeom>
        </p:spPr>
        <p:txBody>
          <a:bodyPr/>
          <a:lstStyle>
            <a:lvl1pPr marL="0" indent="0" algn="ctr">
              <a:buNone/>
              <a:defRPr>
                <a:solidFill>
                  <a:srgbClr val="4B009B"/>
                </a:solidFill>
              </a:defRPr>
            </a:lvl1pPr>
            <a:lvl2pPr>
              <a:buNone/>
              <a:defRPr/>
            </a:lvl2pPr>
            <a:lvl3pPr>
              <a:buNone/>
              <a:defRPr/>
            </a:lvl3pPr>
            <a:lvl4pPr>
              <a:buNone/>
              <a:defRPr/>
            </a:lvl4pPr>
            <a:lvl5pPr>
              <a:buNone/>
              <a:defRPr/>
            </a:lvl5pPr>
          </a:lstStyle>
          <a:p>
            <a:pPr lvl="0"/>
            <a:r>
              <a:rPr lang="fr-FR" err="1"/>
              <a:t>Minvelit</a:t>
            </a:r>
            <a:r>
              <a:rPr lang="fr-FR"/>
              <a:t> </a:t>
            </a:r>
            <a:r>
              <a:rPr lang="fr-FR" err="1"/>
              <a:t>laceperovid</a:t>
            </a:r>
            <a:r>
              <a:rPr lang="fr-FR"/>
              <a:t> </a:t>
            </a:r>
            <a:r>
              <a:rPr lang="fr-FR" err="1"/>
              <a:t>magassectecte</a:t>
            </a:r>
            <a:r>
              <a:rPr lang="fr-FR"/>
              <a:t> </a:t>
            </a:r>
            <a:r>
              <a:rPr lang="fr-FR" err="1"/>
              <a:t>nobitium</a:t>
            </a:r>
            <a:r>
              <a:rPr lang="fr-FR"/>
              <a:t> </a:t>
            </a:r>
            <a:r>
              <a:rPr lang="fr-FR" err="1"/>
              <a:t>dolore</a:t>
            </a:r>
            <a:r>
              <a:rPr lang="fr-FR"/>
              <a:t> </a:t>
            </a:r>
            <a:r>
              <a:rPr lang="fr-FR" err="1"/>
              <a:t>doluptatis</a:t>
            </a:r>
            <a:r>
              <a:rPr lang="fr-FR"/>
              <a:t> </a:t>
            </a:r>
            <a:r>
              <a:rPr lang="fr-FR" err="1"/>
              <a:t>eaquiaecta</a:t>
            </a:r>
            <a:r>
              <a:rPr lang="fr-FR"/>
              <a:t> </a:t>
            </a:r>
            <a:r>
              <a:rPr lang="fr-FR" err="1"/>
              <a:t>nemos</a:t>
            </a:r>
            <a:r>
              <a:rPr lang="fr-FR"/>
              <a:t> </a:t>
            </a:r>
            <a:r>
              <a:rPr lang="fr-FR" err="1"/>
              <a:t>utem</a:t>
            </a:r>
            <a:r>
              <a:rPr lang="fr-FR"/>
              <a:t> </a:t>
            </a:r>
            <a:r>
              <a:rPr lang="fr-FR" err="1"/>
              <a:t>ea</a:t>
            </a:r>
            <a:r>
              <a:rPr lang="fr-FR"/>
              <a:t> none </a:t>
            </a:r>
            <a:r>
              <a:rPr lang="fr-FR" err="1"/>
              <a:t>estibus</a:t>
            </a:r>
            <a:r>
              <a:rPr lang="fr-FR"/>
              <a:t> di </a:t>
            </a:r>
            <a:r>
              <a:rPr lang="fr-FR" err="1"/>
              <a:t>ratur</a:t>
            </a:r>
            <a:r>
              <a:rPr lang="fr-FR"/>
              <a:t>.</a:t>
            </a:r>
            <a:endParaRPr lang="fr-CA"/>
          </a:p>
        </p:txBody>
      </p:sp>
      <p:sp>
        <p:nvSpPr>
          <p:cNvPr id="15" name="Espace réservé du texte 13">
            <a:extLst>
              <a:ext uri="{FF2B5EF4-FFF2-40B4-BE49-F238E27FC236}">
                <a16:creationId xmlns:a16="http://schemas.microsoft.com/office/drawing/2014/main" id="{D459CAD4-4F60-49D2-9EAB-35198714C04E}"/>
              </a:ext>
            </a:extLst>
          </p:cNvPr>
          <p:cNvSpPr>
            <a:spLocks noGrp="1"/>
          </p:cNvSpPr>
          <p:nvPr>
            <p:ph type="body" sz="quarter" idx="11" hasCustomPrompt="1"/>
          </p:nvPr>
        </p:nvSpPr>
        <p:spPr>
          <a:xfrm>
            <a:off x="8153173" y="3657826"/>
            <a:ext cx="2796758" cy="1761332"/>
          </a:xfrm>
          <a:prstGeom prst="rect">
            <a:avLst/>
          </a:prstGeom>
        </p:spPr>
        <p:txBody>
          <a:bodyPr/>
          <a:lstStyle>
            <a:lvl1pPr marL="0" indent="0" algn="ctr">
              <a:buNone/>
              <a:defRPr>
                <a:solidFill>
                  <a:srgbClr val="87B7E5"/>
                </a:solidFill>
              </a:defRPr>
            </a:lvl1pPr>
            <a:lvl2pPr>
              <a:buNone/>
              <a:defRPr/>
            </a:lvl2pPr>
            <a:lvl3pPr>
              <a:buNone/>
              <a:defRPr/>
            </a:lvl3pPr>
            <a:lvl4pPr>
              <a:buNone/>
              <a:defRPr/>
            </a:lvl4pPr>
            <a:lvl5pPr>
              <a:buNone/>
              <a:defRPr/>
            </a:lvl5pPr>
          </a:lstStyle>
          <a:p>
            <a:pPr lvl="0"/>
            <a:r>
              <a:rPr lang="fr-FR" err="1"/>
              <a:t>Minvelit</a:t>
            </a:r>
            <a:r>
              <a:rPr lang="fr-FR"/>
              <a:t> </a:t>
            </a:r>
            <a:r>
              <a:rPr lang="fr-FR" err="1"/>
              <a:t>laceperovid</a:t>
            </a:r>
            <a:r>
              <a:rPr lang="fr-FR"/>
              <a:t> </a:t>
            </a:r>
            <a:r>
              <a:rPr lang="fr-FR" err="1"/>
              <a:t>magassectecte</a:t>
            </a:r>
            <a:r>
              <a:rPr lang="fr-FR"/>
              <a:t> </a:t>
            </a:r>
            <a:r>
              <a:rPr lang="fr-FR" err="1"/>
              <a:t>nobitium</a:t>
            </a:r>
            <a:r>
              <a:rPr lang="fr-FR"/>
              <a:t> </a:t>
            </a:r>
            <a:r>
              <a:rPr lang="fr-FR" err="1"/>
              <a:t>dolore</a:t>
            </a:r>
            <a:r>
              <a:rPr lang="fr-FR"/>
              <a:t> </a:t>
            </a:r>
            <a:r>
              <a:rPr lang="fr-FR" err="1"/>
              <a:t>doluptatis</a:t>
            </a:r>
            <a:r>
              <a:rPr lang="fr-FR"/>
              <a:t> </a:t>
            </a:r>
            <a:r>
              <a:rPr lang="fr-FR" err="1"/>
              <a:t>eaquiaecta</a:t>
            </a:r>
            <a:r>
              <a:rPr lang="fr-FR"/>
              <a:t> </a:t>
            </a:r>
            <a:r>
              <a:rPr lang="fr-FR" err="1"/>
              <a:t>nemos</a:t>
            </a:r>
            <a:r>
              <a:rPr lang="fr-FR"/>
              <a:t> </a:t>
            </a:r>
            <a:r>
              <a:rPr lang="fr-FR" err="1"/>
              <a:t>utem</a:t>
            </a:r>
            <a:r>
              <a:rPr lang="fr-FR"/>
              <a:t> </a:t>
            </a:r>
            <a:r>
              <a:rPr lang="fr-FR" err="1"/>
              <a:t>ea</a:t>
            </a:r>
            <a:r>
              <a:rPr lang="fr-FR"/>
              <a:t> none </a:t>
            </a:r>
            <a:r>
              <a:rPr lang="fr-FR" err="1"/>
              <a:t>estibus</a:t>
            </a:r>
            <a:r>
              <a:rPr lang="fr-FR"/>
              <a:t> di </a:t>
            </a:r>
            <a:r>
              <a:rPr lang="fr-FR" err="1"/>
              <a:t>ratur</a:t>
            </a:r>
            <a:r>
              <a:rPr lang="fr-FR"/>
              <a:t>.</a:t>
            </a:r>
            <a:endParaRPr lang="fr-CA"/>
          </a:p>
        </p:txBody>
      </p:sp>
      <p:sp>
        <p:nvSpPr>
          <p:cNvPr id="16" name="Espace réservé du texte 13">
            <a:extLst>
              <a:ext uri="{FF2B5EF4-FFF2-40B4-BE49-F238E27FC236}">
                <a16:creationId xmlns:a16="http://schemas.microsoft.com/office/drawing/2014/main" id="{A196EA67-EDAF-4C31-8ED0-A45F99E777B9}"/>
              </a:ext>
            </a:extLst>
          </p:cNvPr>
          <p:cNvSpPr>
            <a:spLocks noGrp="1"/>
          </p:cNvSpPr>
          <p:nvPr>
            <p:ph type="body" sz="quarter" idx="12" hasCustomPrompt="1"/>
          </p:nvPr>
        </p:nvSpPr>
        <p:spPr>
          <a:xfrm>
            <a:off x="4767717" y="1320020"/>
            <a:ext cx="2765199" cy="1761332"/>
          </a:xfrm>
          <a:prstGeom prst="rect">
            <a:avLst/>
          </a:prstGeom>
        </p:spPr>
        <p:txBody>
          <a:bodyPr/>
          <a:lstStyle>
            <a:lvl1pPr marL="0" indent="0" algn="ctr">
              <a:buNone/>
              <a:defRPr>
                <a:solidFill>
                  <a:srgbClr val="F45A46"/>
                </a:solidFill>
              </a:defRPr>
            </a:lvl1pPr>
            <a:lvl2pPr>
              <a:buNone/>
              <a:defRPr/>
            </a:lvl2pPr>
            <a:lvl3pPr>
              <a:buNone/>
              <a:defRPr/>
            </a:lvl3pPr>
            <a:lvl4pPr>
              <a:buNone/>
              <a:defRPr/>
            </a:lvl4pPr>
            <a:lvl5pPr>
              <a:buNone/>
              <a:defRPr/>
            </a:lvl5pPr>
          </a:lstStyle>
          <a:p>
            <a:pPr lvl="0"/>
            <a:r>
              <a:rPr lang="fr-FR" err="1"/>
              <a:t>Minvelit</a:t>
            </a:r>
            <a:r>
              <a:rPr lang="fr-FR"/>
              <a:t> </a:t>
            </a:r>
            <a:r>
              <a:rPr lang="fr-FR" err="1"/>
              <a:t>laceperovid</a:t>
            </a:r>
            <a:r>
              <a:rPr lang="fr-FR"/>
              <a:t> </a:t>
            </a:r>
            <a:r>
              <a:rPr lang="fr-FR" err="1"/>
              <a:t>magassectecte</a:t>
            </a:r>
            <a:r>
              <a:rPr lang="fr-FR"/>
              <a:t> </a:t>
            </a:r>
            <a:r>
              <a:rPr lang="fr-FR" err="1"/>
              <a:t>nobitium</a:t>
            </a:r>
            <a:r>
              <a:rPr lang="fr-FR"/>
              <a:t> </a:t>
            </a:r>
            <a:r>
              <a:rPr lang="fr-FR" err="1"/>
              <a:t>dolore</a:t>
            </a:r>
            <a:r>
              <a:rPr lang="fr-FR"/>
              <a:t> </a:t>
            </a:r>
            <a:r>
              <a:rPr lang="fr-FR" err="1"/>
              <a:t>doluptatis</a:t>
            </a:r>
            <a:r>
              <a:rPr lang="fr-FR"/>
              <a:t> </a:t>
            </a:r>
            <a:r>
              <a:rPr lang="fr-FR" err="1"/>
              <a:t>eaquiaecta</a:t>
            </a:r>
            <a:r>
              <a:rPr lang="fr-FR"/>
              <a:t> </a:t>
            </a:r>
            <a:r>
              <a:rPr lang="fr-FR" err="1"/>
              <a:t>nemos</a:t>
            </a:r>
            <a:r>
              <a:rPr lang="fr-FR"/>
              <a:t> </a:t>
            </a:r>
            <a:r>
              <a:rPr lang="fr-FR" err="1"/>
              <a:t>utem</a:t>
            </a:r>
            <a:r>
              <a:rPr lang="fr-FR"/>
              <a:t> </a:t>
            </a:r>
            <a:r>
              <a:rPr lang="fr-FR" err="1"/>
              <a:t>ea</a:t>
            </a:r>
            <a:r>
              <a:rPr lang="fr-FR"/>
              <a:t> none </a:t>
            </a:r>
            <a:r>
              <a:rPr lang="fr-FR" err="1"/>
              <a:t>estibus</a:t>
            </a:r>
            <a:r>
              <a:rPr lang="fr-FR"/>
              <a:t> di </a:t>
            </a:r>
            <a:r>
              <a:rPr lang="fr-FR" err="1"/>
              <a:t>ratur</a:t>
            </a:r>
            <a:r>
              <a:rPr lang="fr-FR"/>
              <a:t>.</a:t>
            </a:r>
            <a:endParaRPr lang="fr-CA"/>
          </a:p>
        </p:txBody>
      </p:sp>
      <p:grpSp>
        <p:nvGrpSpPr>
          <p:cNvPr id="13" name="Graphic 11">
            <a:extLst>
              <a:ext uri="{FF2B5EF4-FFF2-40B4-BE49-F238E27FC236}">
                <a16:creationId xmlns:a16="http://schemas.microsoft.com/office/drawing/2014/main" id="{566C56B7-11CC-4D56-A831-8CDDBF6CBED3}"/>
              </a:ext>
            </a:extLst>
          </p:cNvPr>
          <p:cNvGrpSpPr/>
          <p:nvPr userDrawn="1"/>
        </p:nvGrpSpPr>
        <p:grpSpPr>
          <a:xfrm>
            <a:off x="381000" y="1623748"/>
            <a:ext cx="11430000" cy="3026304"/>
            <a:chOff x="762000" y="3247496"/>
            <a:chExt cx="22859999" cy="6052607"/>
          </a:xfrm>
        </p:grpSpPr>
        <p:sp>
          <p:nvSpPr>
            <p:cNvPr id="21" name="Freeform 12">
              <a:extLst>
                <a:ext uri="{FF2B5EF4-FFF2-40B4-BE49-F238E27FC236}">
                  <a16:creationId xmlns:a16="http://schemas.microsoft.com/office/drawing/2014/main" id="{7C2302D1-2D46-4542-9CB3-2B517214B05B}"/>
                </a:ext>
              </a:extLst>
            </p:cNvPr>
            <p:cNvSpPr/>
            <p:nvPr/>
          </p:nvSpPr>
          <p:spPr>
            <a:xfrm>
              <a:off x="14856362" y="3247496"/>
              <a:ext cx="8765637" cy="3523590"/>
            </a:xfrm>
            <a:custGeom>
              <a:avLst/>
              <a:gdLst>
                <a:gd name="connsiteX0" fmla="*/ 4382820 w 8765637"/>
                <a:gd name="connsiteY0" fmla="*/ 0 h 3523590"/>
                <a:gd name="connsiteX1" fmla="*/ 0 w 8765637"/>
                <a:gd name="connsiteY1" fmla="*/ 2529016 h 3523590"/>
                <a:gd name="connsiteX2" fmla="*/ 1718455 w 8765637"/>
                <a:gd name="connsiteY2" fmla="*/ 3523591 h 3523590"/>
                <a:gd name="connsiteX3" fmla="*/ 5921155 w 8765637"/>
                <a:gd name="connsiteY3" fmla="*/ 2397563 h 3523590"/>
                <a:gd name="connsiteX4" fmla="*/ 7047183 w 8765637"/>
                <a:gd name="connsiteY4" fmla="*/ 3523591 h 3523590"/>
                <a:gd name="connsiteX5" fmla="*/ 8765637 w 8765637"/>
                <a:gd name="connsiteY5" fmla="*/ 2529016 h 3523590"/>
                <a:gd name="connsiteX6" fmla="*/ 4382820 w 8765637"/>
                <a:gd name="connsiteY6" fmla="*/ 0 h 3523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65637" h="3523590">
                  <a:moveTo>
                    <a:pt x="4382820" y="0"/>
                  </a:moveTo>
                  <a:cubicBezTo>
                    <a:pt x="2582149" y="0"/>
                    <a:pt x="902664" y="969101"/>
                    <a:pt x="0" y="2529016"/>
                  </a:cubicBezTo>
                  <a:lnTo>
                    <a:pt x="1718455" y="3523591"/>
                  </a:lnTo>
                  <a:cubicBezTo>
                    <a:pt x="2568054" y="2052103"/>
                    <a:pt x="4449668" y="1547963"/>
                    <a:pt x="5921155" y="2397563"/>
                  </a:cubicBezTo>
                  <a:cubicBezTo>
                    <a:pt x="6388816" y="2667578"/>
                    <a:pt x="6777168" y="3055930"/>
                    <a:pt x="7047183" y="3523591"/>
                  </a:cubicBezTo>
                  <a:lnTo>
                    <a:pt x="8765637" y="2529016"/>
                  </a:lnTo>
                  <a:cubicBezTo>
                    <a:pt x="7862973" y="969101"/>
                    <a:pt x="6183488" y="0"/>
                    <a:pt x="4382820" y="0"/>
                  </a:cubicBezTo>
                  <a:close/>
                </a:path>
              </a:pathLst>
            </a:custGeom>
            <a:solidFill>
              <a:schemeClr val="accent1"/>
            </a:solidFill>
            <a:ln w="12700" cap="flat">
              <a:noFill/>
              <a:prstDash val="solid"/>
              <a:miter/>
            </a:ln>
          </p:spPr>
          <p:txBody>
            <a:bodyPr rtlCol="0" anchor="ctr"/>
            <a:lstStyle/>
            <a:p>
              <a:endParaRPr lang="fr-CA" sz="900"/>
            </a:p>
          </p:txBody>
        </p:sp>
        <p:sp>
          <p:nvSpPr>
            <p:cNvPr id="22" name="Freeform 13">
              <a:extLst>
                <a:ext uri="{FF2B5EF4-FFF2-40B4-BE49-F238E27FC236}">
                  <a16:creationId xmlns:a16="http://schemas.microsoft.com/office/drawing/2014/main" id="{A4172097-8A7A-469F-9B4B-94BD14B4A757}"/>
                </a:ext>
              </a:extLst>
            </p:cNvPr>
            <p:cNvSpPr/>
            <p:nvPr/>
          </p:nvSpPr>
          <p:spPr>
            <a:xfrm>
              <a:off x="7809181" y="5776512"/>
              <a:ext cx="8765636" cy="3523591"/>
            </a:xfrm>
            <a:custGeom>
              <a:avLst/>
              <a:gdLst>
                <a:gd name="connsiteX0" fmla="*/ 4382819 w 8765636"/>
                <a:gd name="connsiteY0" fmla="*/ 3523591 h 3523591"/>
                <a:gd name="connsiteX1" fmla="*/ 0 w 8765636"/>
                <a:gd name="connsiteY1" fmla="*/ 994575 h 3523591"/>
                <a:gd name="connsiteX2" fmla="*/ 1718455 w 8765636"/>
                <a:gd name="connsiteY2" fmla="*/ 0 h 3523591"/>
                <a:gd name="connsiteX3" fmla="*/ 5921143 w 8765636"/>
                <a:gd name="connsiteY3" fmla="*/ 1126039 h 3523591"/>
                <a:gd name="connsiteX4" fmla="*/ 7047183 w 8765636"/>
                <a:gd name="connsiteY4" fmla="*/ 0 h 3523591"/>
                <a:gd name="connsiteX5" fmla="*/ 8765636 w 8765636"/>
                <a:gd name="connsiteY5" fmla="*/ 994575 h 3523591"/>
                <a:gd name="connsiteX6" fmla="*/ 4382819 w 8765636"/>
                <a:gd name="connsiteY6" fmla="*/ 3523591 h 3523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65636" h="3523591">
                  <a:moveTo>
                    <a:pt x="4382819" y="3523591"/>
                  </a:moveTo>
                  <a:cubicBezTo>
                    <a:pt x="2582149" y="3523591"/>
                    <a:pt x="902664" y="2554489"/>
                    <a:pt x="0" y="994575"/>
                  </a:cubicBezTo>
                  <a:lnTo>
                    <a:pt x="1718455" y="0"/>
                  </a:lnTo>
                  <a:cubicBezTo>
                    <a:pt x="2568048" y="1471488"/>
                    <a:pt x="4449656" y="1975632"/>
                    <a:pt x="5921143" y="1126039"/>
                  </a:cubicBezTo>
                  <a:cubicBezTo>
                    <a:pt x="6388810" y="856022"/>
                    <a:pt x="6777166" y="467666"/>
                    <a:pt x="7047183" y="0"/>
                  </a:cubicBezTo>
                  <a:lnTo>
                    <a:pt x="8765636" y="994575"/>
                  </a:lnTo>
                  <a:cubicBezTo>
                    <a:pt x="7862974" y="2554489"/>
                    <a:pt x="6183489" y="3523591"/>
                    <a:pt x="4382819" y="3523591"/>
                  </a:cubicBezTo>
                  <a:close/>
                </a:path>
              </a:pathLst>
            </a:custGeom>
            <a:solidFill>
              <a:srgbClr val="F45A46"/>
            </a:solidFill>
            <a:ln w="12700" cap="flat">
              <a:noFill/>
              <a:prstDash val="solid"/>
              <a:miter/>
            </a:ln>
          </p:spPr>
          <p:txBody>
            <a:bodyPr rtlCol="0" anchor="ctr"/>
            <a:lstStyle/>
            <a:p>
              <a:endParaRPr lang="fr-CA" sz="900">
                <a:solidFill>
                  <a:schemeClr val="tx2"/>
                </a:solidFill>
              </a:endParaRPr>
            </a:p>
          </p:txBody>
        </p:sp>
        <p:sp>
          <p:nvSpPr>
            <p:cNvPr id="23" name="Freeform 14">
              <a:extLst>
                <a:ext uri="{FF2B5EF4-FFF2-40B4-BE49-F238E27FC236}">
                  <a16:creationId xmlns:a16="http://schemas.microsoft.com/office/drawing/2014/main" id="{CABCB2F6-146D-4BDF-AB99-4E5FF293D041}"/>
                </a:ext>
              </a:extLst>
            </p:cNvPr>
            <p:cNvSpPr/>
            <p:nvPr/>
          </p:nvSpPr>
          <p:spPr>
            <a:xfrm>
              <a:off x="762000" y="3247496"/>
              <a:ext cx="8765636" cy="3523590"/>
            </a:xfrm>
            <a:custGeom>
              <a:avLst/>
              <a:gdLst>
                <a:gd name="connsiteX0" fmla="*/ 4382818 w 8765636"/>
                <a:gd name="connsiteY0" fmla="*/ 0 h 3523590"/>
                <a:gd name="connsiteX1" fmla="*/ 0 w 8765636"/>
                <a:gd name="connsiteY1" fmla="*/ 2529016 h 3523590"/>
                <a:gd name="connsiteX2" fmla="*/ 1718454 w 8765636"/>
                <a:gd name="connsiteY2" fmla="*/ 3523591 h 3523590"/>
                <a:gd name="connsiteX3" fmla="*/ 5921154 w 8765636"/>
                <a:gd name="connsiteY3" fmla="*/ 2397563 h 3523590"/>
                <a:gd name="connsiteX4" fmla="*/ 7047182 w 8765636"/>
                <a:gd name="connsiteY4" fmla="*/ 3523591 h 3523590"/>
                <a:gd name="connsiteX5" fmla="*/ 8765636 w 8765636"/>
                <a:gd name="connsiteY5" fmla="*/ 2529016 h 3523590"/>
                <a:gd name="connsiteX6" fmla="*/ 4382818 w 8765636"/>
                <a:gd name="connsiteY6" fmla="*/ 0 h 3523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65636" h="3523590">
                  <a:moveTo>
                    <a:pt x="4382818" y="0"/>
                  </a:moveTo>
                  <a:cubicBezTo>
                    <a:pt x="2582149" y="0"/>
                    <a:pt x="902664" y="969101"/>
                    <a:pt x="0" y="2529016"/>
                  </a:cubicBezTo>
                  <a:lnTo>
                    <a:pt x="1718454" y="3523591"/>
                  </a:lnTo>
                  <a:cubicBezTo>
                    <a:pt x="2568053" y="2052103"/>
                    <a:pt x="4449666" y="1547963"/>
                    <a:pt x="5921154" y="2397563"/>
                  </a:cubicBezTo>
                  <a:cubicBezTo>
                    <a:pt x="6388814" y="2667578"/>
                    <a:pt x="6777166" y="3055930"/>
                    <a:pt x="7047182" y="3523591"/>
                  </a:cubicBezTo>
                  <a:lnTo>
                    <a:pt x="8765636" y="2529016"/>
                  </a:lnTo>
                  <a:cubicBezTo>
                    <a:pt x="7862973" y="969101"/>
                    <a:pt x="6183488" y="0"/>
                    <a:pt x="4382818" y="0"/>
                  </a:cubicBezTo>
                  <a:close/>
                </a:path>
              </a:pathLst>
            </a:custGeom>
            <a:solidFill>
              <a:srgbClr val="4B009B"/>
            </a:solidFill>
            <a:ln w="12700" cap="flat">
              <a:noFill/>
              <a:prstDash val="solid"/>
              <a:miter/>
            </a:ln>
          </p:spPr>
          <p:txBody>
            <a:bodyPr rtlCol="0" anchor="ctr"/>
            <a:lstStyle/>
            <a:p>
              <a:endParaRPr lang="fr-CA" sz="900"/>
            </a:p>
          </p:txBody>
        </p:sp>
      </p:grpSp>
    </p:spTree>
    <p:extLst>
      <p:ext uri="{BB962C8B-B14F-4D97-AF65-F5344CB8AC3E}">
        <p14:creationId xmlns:p14="http://schemas.microsoft.com/office/powerpoint/2010/main" val="3831286558"/>
      </p:ext>
    </p:extLst>
  </p:cSld>
  <p:clrMapOvr>
    <a:masterClrMapping/>
  </p:clrMapOvr>
  <p:transition spd="med"/>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Diapo 4 photos">
    <p:bg>
      <p:bgPr>
        <a:solidFill>
          <a:srgbClr val="FFFFFF"/>
        </a:solidFill>
        <a:effectLst/>
      </p:bgPr>
    </p:bg>
    <p:spTree>
      <p:nvGrpSpPr>
        <p:cNvPr id="1" name=""/>
        <p:cNvGrpSpPr/>
        <p:nvPr/>
      </p:nvGrpSpPr>
      <p:grpSpPr>
        <a:xfrm>
          <a:off x="0" y="0"/>
          <a:ext cx="0" cy="0"/>
          <a:chOff x="0" y="0"/>
          <a:chExt cx="0" cy="0"/>
        </a:xfrm>
      </p:grpSpPr>
      <p:sp>
        <p:nvSpPr>
          <p:cNvPr id="8" name="Espace réservé pour une image  7">
            <a:extLst>
              <a:ext uri="{FF2B5EF4-FFF2-40B4-BE49-F238E27FC236}">
                <a16:creationId xmlns:a16="http://schemas.microsoft.com/office/drawing/2014/main" id="{F24A8B8C-81BC-47E8-8846-D9891646E44A}"/>
              </a:ext>
            </a:extLst>
          </p:cNvPr>
          <p:cNvSpPr>
            <a:spLocks noGrp="1"/>
          </p:cNvSpPr>
          <p:nvPr>
            <p:ph type="pic" sz="quarter" idx="10"/>
          </p:nvPr>
        </p:nvSpPr>
        <p:spPr>
          <a:xfrm>
            <a:off x="3755231" y="387350"/>
            <a:ext cx="3908312" cy="1397794"/>
          </a:xfrm>
          <a:prstGeom prst="rect">
            <a:avLst/>
          </a:prstGeom>
          <a:solidFill>
            <a:srgbClr val="F0F0EF"/>
          </a:solidFill>
        </p:spPr>
        <p:txBody>
          <a:bodyPr/>
          <a:lstStyle>
            <a:lvl1pPr>
              <a:buFontTx/>
              <a:buNone/>
              <a:defRPr/>
            </a:lvl1pPr>
          </a:lstStyle>
          <a:p>
            <a:endParaRPr lang="fr-CA"/>
          </a:p>
        </p:txBody>
      </p:sp>
      <p:sp>
        <p:nvSpPr>
          <p:cNvPr id="27" name="Espace réservé pour une image  7">
            <a:extLst>
              <a:ext uri="{FF2B5EF4-FFF2-40B4-BE49-F238E27FC236}">
                <a16:creationId xmlns:a16="http://schemas.microsoft.com/office/drawing/2014/main" id="{AF151ED9-6A03-415B-A63B-63B2C041F45F}"/>
              </a:ext>
            </a:extLst>
          </p:cNvPr>
          <p:cNvSpPr>
            <a:spLocks noGrp="1"/>
          </p:cNvSpPr>
          <p:nvPr>
            <p:ph type="pic" sz="quarter" idx="22"/>
          </p:nvPr>
        </p:nvSpPr>
        <p:spPr>
          <a:xfrm>
            <a:off x="7880690" y="387350"/>
            <a:ext cx="3908312" cy="1397794"/>
          </a:xfrm>
          <a:prstGeom prst="rect">
            <a:avLst/>
          </a:prstGeom>
          <a:solidFill>
            <a:srgbClr val="F0F0EF"/>
          </a:solidFill>
        </p:spPr>
        <p:txBody>
          <a:bodyPr/>
          <a:lstStyle>
            <a:lvl1pPr>
              <a:buFontTx/>
              <a:buNone/>
              <a:defRPr/>
            </a:lvl1pPr>
          </a:lstStyle>
          <a:p>
            <a:endParaRPr lang="fr-CA"/>
          </a:p>
        </p:txBody>
      </p:sp>
      <p:sp>
        <p:nvSpPr>
          <p:cNvPr id="29" name="Espace réservé pour une image  7">
            <a:extLst>
              <a:ext uri="{FF2B5EF4-FFF2-40B4-BE49-F238E27FC236}">
                <a16:creationId xmlns:a16="http://schemas.microsoft.com/office/drawing/2014/main" id="{17B3EA73-4131-472B-AB52-C65F2D1D9142}"/>
              </a:ext>
            </a:extLst>
          </p:cNvPr>
          <p:cNvSpPr>
            <a:spLocks noGrp="1"/>
          </p:cNvSpPr>
          <p:nvPr>
            <p:ph type="pic" sz="quarter" idx="24"/>
          </p:nvPr>
        </p:nvSpPr>
        <p:spPr>
          <a:xfrm>
            <a:off x="7880690" y="3054351"/>
            <a:ext cx="3908312" cy="1397794"/>
          </a:xfrm>
          <a:prstGeom prst="rect">
            <a:avLst/>
          </a:prstGeom>
          <a:solidFill>
            <a:srgbClr val="F0F0EF"/>
          </a:solidFill>
        </p:spPr>
        <p:txBody>
          <a:bodyPr/>
          <a:lstStyle>
            <a:lvl1pPr>
              <a:buFontTx/>
              <a:buNone/>
              <a:defRPr/>
            </a:lvl1pPr>
          </a:lstStyle>
          <a:p>
            <a:endParaRPr lang="fr-CA"/>
          </a:p>
        </p:txBody>
      </p:sp>
      <p:sp>
        <p:nvSpPr>
          <p:cNvPr id="28" name="Espace réservé du texte 9">
            <a:extLst>
              <a:ext uri="{FF2B5EF4-FFF2-40B4-BE49-F238E27FC236}">
                <a16:creationId xmlns:a16="http://schemas.microsoft.com/office/drawing/2014/main" id="{15B06C88-F934-4933-B913-D9E3019C0A1D}"/>
              </a:ext>
            </a:extLst>
          </p:cNvPr>
          <p:cNvSpPr>
            <a:spLocks noGrp="1"/>
          </p:cNvSpPr>
          <p:nvPr>
            <p:ph type="body" sz="quarter" idx="23" hasCustomPrompt="1"/>
          </p:nvPr>
        </p:nvSpPr>
        <p:spPr>
          <a:xfrm>
            <a:off x="7880691" y="1981200"/>
            <a:ext cx="3908311" cy="925513"/>
          </a:xfrm>
          <a:prstGeom prst="rect">
            <a:avLst/>
          </a:prstGeom>
        </p:spPr>
        <p:txBody>
          <a:bodyPr lIns="0" tIns="0" rIns="0" bIns="0"/>
          <a:lstStyle>
            <a:lvl1pPr marL="0" indent="0">
              <a:buNone/>
              <a:defRPr lang="fr-CA" b="0" i="0" smtClean="0">
                <a:effectLst/>
              </a:defRPr>
            </a:lvl1pPr>
            <a:lvl2pPr>
              <a:buNone/>
              <a:defRPr sz="1400"/>
            </a:lvl2pPr>
            <a:lvl3pPr>
              <a:buNone/>
              <a:defRPr sz="1400"/>
            </a:lvl3pPr>
            <a:lvl4pPr>
              <a:buNone/>
              <a:defRPr sz="1400"/>
            </a:lvl4pPr>
            <a:lvl5pPr>
              <a:buNone/>
              <a:defRPr sz="1400"/>
            </a:lvl5pPr>
          </a:lstStyle>
          <a:p>
            <a:r>
              <a:rPr lang="fr-CA" b="0" i="0" err="1">
                <a:effectLst/>
                <a:latin typeface="Arial" panose="020B0604020202020204" pitchFamily="34" charset="0"/>
              </a:rPr>
              <a:t>Minvelit</a:t>
            </a:r>
            <a:r>
              <a:rPr lang="fr-CA" b="0" i="0">
                <a:effectLst/>
                <a:latin typeface="Arial" panose="020B0604020202020204" pitchFamily="34" charset="0"/>
              </a:rPr>
              <a:t> </a:t>
            </a:r>
            <a:r>
              <a:rPr lang="fr-CA" b="0" i="0" err="1">
                <a:effectLst/>
                <a:latin typeface="Arial" panose="020B0604020202020204" pitchFamily="34" charset="0"/>
              </a:rPr>
              <a:t>laceperovid</a:t>
            </a:r>
            <a:endParaRPr lang="fr-CA" b="0" i="0">
              <a:effectLst/>
              <a:latin typeface="Arial" panose="020B0604020202020204" pitchFamily="34" charset="0"/>
            </a:endParaRPr>
          </a:p>
          <a:p>
            <a:br>
              <a:rPr lang="fr-CA"/>
            </a:br>
            <a:endParaRPr lang="fr-FR"/>
          </a:p>
        </p:txBody>
      </p:sp>
      <p:pic>
        <p:nvPicPr>
          <p:cNvPr id="2" name="logo_beneva_violet_small.png" descr="logo_beneva_violet_small.png">
            <a:extLst>
              <a:ext uri="{FF2B5EF4-FFF2-40B4-BE49-F238E27FC236}">
                <a16:creationId xmlns:a16="http://schemas.microsoft.com/office/drawing/2014/main" id="{9639DAA4-CC8C-4C7E-8BF4-A07530FD4C66}"/>
              </a:ext>
            </a:extLst>
          </p:cNvPr>
          <p:cNvPicPr>
            <a:picLocks noChangeAspect="1"/>
          </p:cNvPicPr>
          <p:nvPr userDrawn="1"/>
        </p:nvPicPr>
        <p:blipFill>
          <a:blip r:embed="rId2"/>
          <a:stretch>
            <a:fillRect/>
          </a:stretch>
        </p:blipFill>
        <p:spPr>
          <a:xfrm>
            <a:off x="377032" y="6263242"/>
            <a:ext cx="901701" cy="208203"/>
          </a:xfrm>
          <a:prstGeom prst="rect">
            <a:avLst/>
          </a:prstGeom>
          <a:ln w="12700">
            <a:miter lim="400000"/>
          </a:ln>
        </p:spPr>
      </p:pic>
      <p:sp>
        <p:nvSpPr>
          <p:cNvPr id="3" name="Titre 2">
            <a:extLst>
              <a:ext uri="{FF2B5EF4-FFF2-40B4-BE49-F238E27FC236}">
                <a16:creationId xmlns:a16="http://schemas.microsoft.com/office/drawing/2014/main" id="{B6CF1809-2EE7-4008-84FF-DF450A4B9154}"/>
              </a:ext>
            </a:extLst>
          </p:cNvPr>
          <p:cNvSpPr>
            <a:spLocks noGrp="1"/>
          </p:cNvSpPr>
          <p:nvPr>
            <p:ph type="title" hasCustomPrompt="1"/>
          </p:nvPr>
        </p:nvSpPr>
        <p:spPr>
          <a:xfrm>
            <a:off x="387001" y="387000"/>
            <a:ext cx="3031114" cy="1746600"/>
          </a:xfrm>
          <a:prstGeom prst="rect">
            <a:avLst/>
          </a:prstGeom>
        </p:spPr>
        <p:txBody>
          <a:bodyPr lIns="0" tIns="0" rIns="0" bIns="0"/>
          <a:lstStyle>
            <a:lvl1pPr>
              <a:lnSpc>
                <a:spcPts val="5500"/>
              </a:lnSpc>
              <a:defRPr sz="5800" b="1">
                <a:solidFill>
                  <a:srgbClr val="F45A46"/>
                </a:solidFill>
              </a:defRPr>
            </a:lvl1pPr>
          </a:lstStyle>
          <a:p>
            <a:r>
              <a:rPr lang="fr-CA"/>
              <a:t>En-tête</a:t>
            </a:r>
            <a:br>
              <a:rPr lang="fr-CA"/>
            </a:br>
            <a:r>
              <a:rPr lang="fr-CA"/>
              <a:t>de sujet</a:t>
            </a:r>
          </a:p>
        </p:txBody>
      </p:sp>
      <p:sp>
        <p:nvSpPr>
          <p:cNvPr id="12" name="Slide Number">
            <a:extLst>
              <a:ext uri="{FF2B5EF4-FFF2-40B4-BE49-F238E27FC236}">
                <a16:creationId xmlns:a16="http://schemas.microsoft.com/office/drawing/2014/main" id="{7D766152-5E8F-4EC4-9B54-BBBC08A52D5E}"/>
              </a:ext>
            </a:extLst>
          </p:cNvPr>
          <p:cNvSpPr txBox="1">
            <a:spLocks/>
          </p:cNvSpPr>
          <p:nvPr userDrawn="1"/>
        </p:nvSpPr>
        <p:spPr>
          <a:xfrm>
            <a:off x="10906389" y="6287507"/>
            <a:ext cx="901700" cy="25731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914400" rtl="0" fontAlgn="auto" latinLnBrk="0" hangingPunct="0">
              <a:lnSpc>
                <a:spcPts val="3200"/>
              </a:lnSpc>
              <a:spcBef>
                <a:spcPts val="1800"/>
              </a:spcBef>
              <a:spcAft>
                <a:spcPts val="0"/>
              </a:spcAft>
              <a:buClrTx/>
              <a:buSzTx/>
              <a:buFontTx/>
              <a:buNone/>
              <a:tabLst/>
              <a:defRPr kumimoji="0" sz="3200" b="1" i="0" u="none" strike="noStrike" cap="none" spc="0" normalizeH="0" baseline="0">
                <a:ln>
                  <a:noFill/>
                </a:ln>
                <a:solidFill>
                  <a:srgbClr val="4B009B"/>
                </a:solidFill>
                <a:effectLst/>
                <a:uFillTx/>
                <a:latin typeface="Times New Roman"/>
                <a:ea typeface="Times New Roman"/>
                <a:cs typeface="Times New Roman"/>
                <a:sym typeface="Times New Roman"/>
              </a:defRPr>
            </a:lvl1pPr>
            <a:lvl2pPr marL="0" marR="0" indent="4572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2pPr>
            <a:lvl3pPr marL="0" marR="0" indent="9144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3pPr>
            <a:lvl4pPr marL="0" marR="0" indent="13716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4pPr>
            <a:lvl5pPr marL="0" marR="0" indent="18288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5pPr>
            <a:lvl6pPr marL="0" marR="0" indent="22860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6pPr>
            <a:lvl7pPr marL="0" marR="0" indent="27432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7pPr>
            <a:lvl8pPr marL="0" marR="0" indent="32004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8pPr>
            <a:lvl9pPr marL="0" marR="0" indent="36576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9pPr>
          </a:lstStyle>
          <a:p>
            <a:fld id="{86CB4B4D-7CA3-9044-876B-883B54F8677D}" type="slidenum">
              <a:rPr lang="en-CA" sz="1600" smtClean="0">
                <a:solidFill>
                  <a:schemeClr val="bg1"/>
                </a:solidFill>
              </a:rPr>
              <a:pPr/>
              <a:t>‹N°›</a:t>
            </a:fld>
            <a:endParaRPr lang="en-CA" sz="1600">
              <a:solidFill>
                <a:schemeClr val="bg1"/>
              </a:solidFill>
            </a:endParaRPr>
          </a:p>
        </p:txBody>
      </p:sp>
      <p:sp>
        <p:nvSpPr>
          <p:cNvPr id="10" name="Espace réservé du texte 9">
            <a:extLst>
              <a:ext uri="{FF2B5EF4-FFF2-40B4-BE49-F238E27FC236}">
                <a16:creationId xmlns:a16="http://schemas.microsoft.com/office/drawing/2014/main" id="{53681C25-94AB-479C-BAA1-BE1A92AB97B1}"/>
              </a:ext>
            </a:extLst>
          </p:cNvPr>
          <p:cNvSpPr>
            <a:spLocks noGrp="1"/>
          </p:cNvSpPr>
          <p:nvPr>
            <p:ph type="body" sz="quarter" idx="11" hasCustomPrompt="1"/>
          </p:nvPr>
        </p:nvSpPr>
        <p:spPr>
          <a:xfrm>
            <a:off x="3755232" y="1981200"/>
            <a:ext cx="3908311" cy="925513"/>
          </a:xfrm>
          <a:prstGeom prst="rect">
            <a:avLst/>
          </a:prstGeom>
        </p:spPr>
        <p:txBody>
          <a:bodyPr lIns="0" tIns="0" rIns="0" bIns="0"/>
          <a:lstStyle>
            <a:lvl1pPr marL="0" indent="0">
              <a:buNone/>
              <a:defRPr lang="fr-CA" b="0" i="0" smtClean="0">
                <a:effectLst/>
              </a:defRPr>
            </a:lvl1pPr>
            <a:lvl2pPr>
              <a:buNone/>
              <a:defRPr sz="1400"/>
            </a:lvl2pPr>
            <a:lvl3pPr>
              <a:buNone/>
              <a:defRPr sz="1400"/>
            </a:lvl3pPr>
            <a:lvl4pPr>
              <a:buNone/>
              <a:defRPr sz="1400"/>
            </a:lvl4pPr>
            <a:lvl5pPr>
              <a:buNone/>
              <a:defRPr sz="1400"/>
            </a:lvl5pPr>
          </a:lstStyle>
          <a:p>
            <a:pPr lvl="0"/>
            <a:r>
              <a:rPr lang="fr-CA" b="0" i="0" err="1">
                <a:effectLst/>
                <a:latin typeface="Arial" panose="020B0604020202020204" pitchFamily="34" charset="0"/>
              </a:rPr>
              <a:t>Estibus</a:t>
            </a:r>
            <a:r>
              <a:rPr lang="fr-CA" b="0" i="0">
                <a:effectLst/>
                <a:latin typeface="Arial" panose="020B0604020202020204" pitchFamily="34" charset="0"/>
              </a:rPr>
              <a:t> di </a:t>
            </a:r>
            <a:r>
              <a:rPr lang="fr-CA" b="0" i="0" err="1">
                <a:effectLst/>
                <a:latin typeface="Arial" panose="020B0604020202020204" pitchFamily="34" charset="0"/>
              </a:rPr>
              <a:t>ratur</a:t>
            </a:r>
            <a:endParaRPr lang="fr-FR"/>
          </a:p>
        </p:txBody>
      </p:sp>
      <p:sp>
        <p:nvSpPr>
          <p:cNvPr id="17" name="Espace réservé pour une image  7">
            <a:extLst>
              <a:ext uri="{FF2B5EF4-FFF2-40B4-BE49-F238E27FC236}">
                <a16:creationId xmlns:a16="http://schemas.microsoft.com/office/drawing/2014/main" id="{50A3E130-60BA-460E-A43C-54772D5755C6}"/>
              </a:ext>
            </a:extLst>
          </p:cNvPr>
          <p:cNvSpPr>
            <a:spLocks noGrp="1"/>
          </p:cNvSpPr>
          <p:nvPr>
            <p:ph type="pic" sz="quarter" idx="16"/>
          </p:nvPr>
        </p:nvSpPr>
        <p:spPr>
          <a:xfrm>
            <a:off x="3755231" y="3054351"/>
            <a:ext cx="3908312" cy="1397794"/>
          </a:xfrm>
          <a:prstGeom prst="rect">
            <a:avLst/>
          </a:prstGeom>
          <a:solidFill>
            <a:srgbClr val="F0F0EF"/>
          </a:solidFill>
        </p:spPr>
        <p:txBody>
          <a:bodyPr/>
          <a:lstStyle>
            <a:lvl1pPr>
              <a:buFontTx/>
              <a:buNone/>
              <a:defRPr/>
            </a:lvl1pPr>
          </a:lstStyle>
          <a:p>
            <a:endParaRPr lang="fr-CA"/>
          </a:p>
        </p:txBody>
      </p:sp>
      <p:sp>
        <p:nvSpPr>
          <p:cNvPr id="18" name="Espace réservé du texte 9">
            <a:extLst>
              <a:ext uri="{FF2B5EF4-FFF2-40B4-BE49-F238E27FC236}">
                <a16:creationId xmlns:a16="http://schemas.microsoft.com/office/drawing/2014/main" id="{2249E8A4-D577-425D-9831-F4B6CE26C958}"/>
              </a:ext>
            </a:extLst>
          </p:cNvPr>
          <p:cNvSpPr>
            <a:spLocks noGrp="1"/>
          </p:cNvSpPr>
          <p:nvPr>
            <p:ph type="body" sz="quarter" idx="17" hasCustomPrompt="1"/>
          </p:nvPr>
        </p:nvSpPr>
        <p:spPr>
          <a:xfrm>
            <a:off x="3755232" y="4648201"/>
            <a:ext cx="3908311" cy="925513"/>
          </a:xfrm>
          <a:prstGeom prst="rect">
            <a:avLst/>
          </a:prstGeom>
        </p:spPr>
        <p:txBody>
          <a:bodyPr lIns="0" tIns="0" rIns="0" bIns="0"/>
          <a:lstStyle>
            <a:lvl1pPr marL="0" indent="0">
              <a:buNone/>
              <a:defRPr lang="fr-CA" b="0" i="0" smtClean="0">
                <a:effectLst/>
              </a:defRPr>
            </a:lvl1pPr>
            <a:lvl2pPr>
              <a:buNone/>
              <a:defRPr sz="1400"/>
            </a:lvl2pPr>
            <a:lvl3pPr>
              <a:buNone/>
              <a:defRPr sz="1400"/>
            </a:lvl3pPr>
            <a:lvl4pPr>
              <a:buNone/>
              <a:defRPr sz="1400"/>
            </a:lvl4pPr>
            <a:lvl5pPr>
              <a:buNone/>
              <a:defRPr sz="1400"/>
            </a:lvl5pPr>
          </a:lstStyle>
          <a:p>
            <a:r>
              <a:rPr lang="fr-CA" b="0" i="0" err="1">
                <a:effectLst/>
                <a:latin typeface="Arial" panose="020B0604020202020204" pitchFamily="34" charset="0"/>
              </a:rPr>
              <a:t>Dolore</a:t>
            </a:r>
            <a:r>
              <a:rPr lang="fr-CA" b="0" i="0">
                <a:effectLst/>
                <a:latin typeface="Arial" panose="020B0604020202020204" pitchFamily="34" charset="0"/>
              </a:rPr>
              <a:t> </a:t>
            </a:r>
            <a:r>
              <a:rPr lang="fr-CA" b="0" i="0" err="1">
                <a:effectLst/>
                <a:latin typeface="Arial" panose="020B0604020202020204" pitchFamily="34" charset="0"/>
              </a:rPr>
              <a:t>doluptatis</a:t>
            </a:r>
            <a:r>
              <a:rPr lang="fr-CA" b="0" i="0">
                <a:effectLst/>
                <a:latin typeface="Arial" panose="020B0604020202020204" pitchFamily="34" charset="0"/>
              </a:rPr>
              <a:t> </a:t>
            </a:r>
            <a:r>
              <a:rPr lang="fr-CA" b="0" i="0" err="1">
                <a:effectLst/>
                <a:latin typeface="Arial" panose="020B0604020202020204" pitchFamily="34" charset="0"/>
              </a:rPr>
              <a:t>eaquiaecta</a:t>
            </a:r>
            <a:r>
              <a:rPr lang="fr-CA" b="0" i="0">
                <a:effectLst/>
                <a:latin typeface="Arial" panose="020B0604020202020204" pitchFamily="34" charset="0"/>
              </a:rPr>
              <a:t> </a:t>
            </a:r>
            <a:r>
              <a:rPr lang="fr-CA" b="0" i="0" err="1">
                <a:effectLst/>
                <a:latin typeface="Arial" panose="020B0604020202020204" pitchFamily="34" charset="0"/>
              </a:rPr>
              <a:t>nemea</a:t>
            </a:r>
            <a:r>
              <a:rPr lang="fr-CA" b="0" i="0">
                <a:effectLst/>
                <a:latin typeface="Arial" panose="020B0604020202020204" pitchFamily="34" charset="0"/>
              </a:rPr>
              <a:t> none </a:t>
            </a:r>
            <a:r>
              <a:rPr lang="fr-CA" b="0" i="0" err="1">
                <a:effectLst/>
                <a:latin typeface="Arial" panose="020B0604020202020204" pitchFamily="34" charset="0"/>
              </a:rPr>
              <a:t>estibus</a:t>
            </a:r>
            <a:endParaRPr lang="fr-CA" b="0" i="0">
              <a:effectLst/>
              <a:latin typeface="Arial" panose="020B0604020202020204" pitchFamily="34" charset="0"/>
            </a:endParaRPr>
          </a:p>
          <a:p>
            <a:endParaRPr lang="fr-FR"/>
          </a:p>
        </p:txBody>
      </p:sp>
      <p:sp>
        <p:nvSpPr>
          <p:cNvPr id="30" name="Espace réservé du texte 9">
            <a:extLst>
              <a:ext uri="{FF2B5EF4-FFF2-40B4-BE49-F238E27FC236}">
                <a16:creationId xmlns:a16="http://schemas.microsoft.com/office/drawing/2014/main" id="{75E5E3BE-1957-4CD8-90B6-4C4F0BE4217F}"/>
              </a:ext>
            </a:extLst>
          </p:cNvPr>
          <p:cNvSpPr>
            <a:spLocks noGrp="1"/>
          </p:cNvSpPr>
          <p:nvPr>
            <p:ph type="body" sz="quarter" idx="25" hasCustomPrompt="1"/>
          </p:nvPr>
        </p:nvSpPr>
        <p:spPr>
          <a:xfrm>
            <a:off x="7880691" y="4648201"/>
            <a:ext cx="3908311" cy="925513"/>
          </a:xfrm>
          <a:prstGeom prst="rect">
            <a:avLst/>
          </a:prstGeom>
        </p:spPr>
        <p:txBody>
          <a:bodyPr lIns="0" tIns="0" rIns="0" bIns="0"/>
          <a:lstStyle>
            <a:lvl1pPr marL="0" indent="0">
              <a:buNone/>
              <a:defRPr lang="fr-CA" b="0" i="0" smtClean="0">
                <a:effectLst/>
              </a:defRPr>
            </a:lvl1pPr>
            <a:lvl2pPr>
              <a:buNone/>
              <a:defRPr sz="1400"/>
            </a:lvl2pPr>
            <a:lvl3pPr>
              <a:buNone/>
              <a:defRPr sz="1400"/>
            </a:lvl3pPr>
            <a:lvl4pPr>
              <a:buNone/>
              <a:defRPr sz="1400"/>
            </a:lvl4pPr>
            <a:lvl5pPr>
              <a:buNone/>
              <a:defRPr sz="1400"/>
            </a:lvl5pPr>
          </a:lstStyle>
          <a:p>
            <a:r>
              <a:rPr lang="fr-CA" b="0" i="0" err="1">
                <a:effectLst/>
                <a:latin typeface="Arial" panose="020B0604020202020204" pitchFamily="34" charset="0"/>
              </a:rPr>
              <a:t>Lorem</a:t>
            </a:r>
            <a:r>
              <a:rPr lang="fr-CA" b="0" i="0">
                <a:effectLst/>
                <a:latin typeface="Arial" panose="020B0604020202020204" pitchFamily="34" charset="0"/>
              </a:rPr>
              <a:t> </a:t>
            </a:r>
            <a:r>
              <a:rPr lang="fr-CA" b="0" i="0" err="1">
                <a:effectLst/>
                <a:latin typeface="Arial" panose="020B0604020202020204" pitchFamily="34" charset="0"/>
              </a:rPr>
              <a:t>dolor</a:t>
            </a:r>
            <a:r>
              <a:rPr lang="fr-CA" b="0" i="0">
                <a:effectLst/>
                <a:latin typeface="Arial" panose="020B0604020202020204" pitchFamily="34" charset="0"/>
              </a:rPr>
              <a:t> </a:t>
            </a:r>
            <a:r>
              <a:rPr lang="fr-CA" b="0" i="0" err="1">
                <a:effectLst/>
                <a:latin typeface="Arial" panose="020B0604020202020204" pitchFamily="34" charset="0"/>
              </a:rPr>
              <a:t>sit</a:t>
            </a:r>
            <a:r>
              <a:rPr lang="fr-CA" b="0" i="0">
                <a:effectLst/>
                <a:latin typeface="Arial" panose="020B0604020202020204" pitchFamily="34" charset="0"/>
              </a:rPr>
              <a:t> </a:t>
            </a:r>
            <a:r>
              <a:rPr lang="fr-CA" b="0" i="0" err="1">
                <a:effectLst/>
                <a:latin typeface="Arial" panose="020B0604020202020204" pitchFamily="34" charset="0"/>
              </a:rPr>
              <a:t>amet</a:t>
            </a:r>
            <a:endParaRPr lang="fr-CA" b="0" i="0">
              <a:effectLst/>
              <a:latin typeface="Arial" panose="020B0604020202020204" pitchFamily="34" charset="0"/>
            </a:endParaRPr>
          </a:p>
          <a:p>
            <a:br>
              <a:rPr lang="fr-CA"/>
            </a:br>
            <a:endParaRPr lang="fr-FR"/>
          </a:p>
        </p:txBody>
      </p:sp>
    </p:spTree>
    <p:extLst>
      <p:ext uri="{BB962C8B-B14F-4D97-AF65-F5344CB8AC3E}">
        <p14:creationId xmlns:p14="http://schemas.microsoft.com/office/powerpoint/2010/main" val="1686870235"/>
      </p:ext>
    </p:extLst>
  </p:cSld>
  <p:clrMapOvr>
    <a:masterClrMapping/>
  </p:clrMapOvr>
  <p:transition spd="med"/>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Diapo 3 photos">
    <p:bg>
      <p:bgPr>
        <a:solidFill>
          <a:srgbClr val="FFFFFF"/>
        </a:solidFill>
        <a:effectLst/>
      </p:bgPr>
    </p:bg>
    <p:spTree>
      <p:nvGrpSpPr>
        <p:cNvPr id="1" name=""/>
        <p:cNvGrpSpPr/>
        <p:nvPr/>
      </p:nvGrpSpPr>
      <p:grpSpPr>
        <a:xfrm>
          <a:off x="0" y="0"/>
          <a:ext cx="0" cy="0"/>
          <a:chOff x="0" y="0"/>
          <a:chExt cx="0" cy="0"/>
        </a:xfrm>
      </p:grpSpPr>
      <p:sp>
        <p:nvSpPr>
          <p:cNvPr id="18" name="Espace réservé du texte 9">
            <a:extLst>
              <a:ext uri="{FF2B5EF4-FFF2-40B4-BE49-F238E27FC236}">
                <a16:creationId xmlns:a16="http://schemas.microsoft.com/office/drawing/2014/main" id="{2249E8A4-D577-425D-9831-F4B6CE26C958}"/>
              </a:ext>
            </a:extLst>
          </p:cNvPr>
          <p:cNvSpPr>
            <a:spLocks noGrp="1"/>
          </p:cNvSpPr>
          <p:nvPr>
            <p:ph type="body" sz="quarter" idx="17" hasCustomPrompt="1"/>
          </p:nvPr>
        </p:nvSpPr>
        <p:spPr>
          <a:xfrm>
            <a:off x="3755232" y="3054351"/>
            <a:ext cx="2525826" cy="2519363"/>
          </a:xfrm>
          <a:prstGeom prst="rect">
            <a:avLst/>
          </a:prstGeom>
        </p:spPr>
        <p:txBody>
          <a:bodyPr lIns="0" tIns="0" rIns="0" bIns="0"/>
          <a:lstStyle>
            <a:lvl1pPr marL="0" indent="0">
              <a:buNone/>
              <a:defRPr lang="fr-CA" b="0" i="0" smtClean="0">
                <a:effectLst/>
              </a:defRPr>
            </a:lvl1pPr>
            <a:lvl2pPr>
              <a:buNone/>
              <a:defRPr sz="1400"/>
            </a:lvl2pPr>
            <a:lvl3pPr>
              <a:buNone/>
              <a:defRPr sz="1400"/>
            </a:lvl3pPr>
            <a:lvl4pPr>
              <a:buNone/>
              <a:defRPr sz="1400"/>
            </a:lvl4pPr>
            <a:lvl5pPr>
              <a:buNone/>
              <a:defRPr sz="1400"/>
            </a:lvl5pPr>
          </a:lstStyle>
          <a:p>
            <a:pPr lvl="0"/>
            <a:r>
              <a:rPr lang="fr-CA" b="0" i="0" err="1">
                <a:effectLst/>
                <a:latin typeface="Arial" panose="020B0604020202020204" pitchFamily="34" charset="0"/>
              </a:rPr>
              <a:t>Estibus</a:t>
            </a:r>
            <a:r>
              <a:rPr lang="fr-CA" b="0" i="0">
                <a:effectLst/>
                <a:latin typeface="Arial" panose="020B0604020202020204" pitchFamily="34" charset="0"/>
              </a:rPr>
              <a:t> di </a:t>
            </a:r>
            <a:r>
              <a:rPr lang="fr-CA" b="0" i="0" err="1">
                <a:effectLst/>
                <a:latin typeface="Arial" panose="020B0604020202020204" pitchFamily="34" charset="0"/>
              </a:rPr>
              <a:t>ratur</a:t>
            </a:r>
            <a:endParaRPr lang="fr-FR"/>
          </a:p>
        </p:txBody>
      </p:sp>
      <p:sp>
        <p:nvSpPr>
          <p:cNvPr id="20" name="Espace réservé du texte 9">
            <a:extLst>
              <a:ext uri="{FF2B5EF4-FFF2-40B4-BE49-F238E27FC236}">
                <a16:creationId xmlns:a16="http://schemas.microsoft.com/office/drawing/2014/main" id="{320FF7D2-6E83-4415-980C-8B2C37C7E533}"/>
              </a:ext>
            </a:extLst>
          </p:cNvPr>
          <p:cNvSpPr>
            <a:spLocks noGrp="1"/>
          </p:cNvSpPr>
          <p:nvPr>
            <p:ph type="body" sz="quarter" idx="24" hasCustomPrompt="1"/>
          </p:nvPr>
        </p:nvSpPr>
        <p:spPr>
          <a:xfrm>
            <a:off x="6509204" y="3054351"/>
            <a:ext cx="2525826" cy="2519363"/>
          </a:xfrm>
          <a:prstGeom prst="rect">
            <a:avLst/>
          </a:prstGeom>
        </p:spPr>
        <p:txBody>
          <a:bodyPr lIns="0" tIns="0" rIns="0" bIns="0"/>
          <a:lstStyle>
            <a:lvl1pPr marL="0" indent="0">
              <a:buNone/>
              <a:defRPr lang="fr-CA" b="0" i="0" smtClean="0">
                <a:effectLst/>
              </a:defRPr>
            </a:lvl1pPr>
            <a:lvl2pPr>
              <a:buNone/>
              <a:defRPr sz="1400"/>
            </a:lvl2pPr>
            <a:lvl3pPr>
              <a:buNone/>
              <a:defRPr sz="1400"/>
            </a:lvl3pPr>
            <a:lvl4pPr>
              <a:buNone/>
              <a:defRPr sz="1400"/>
            </a:lvl4pPr>
            <a:lvl5pPr>
              <a:buNone/>
              <a:defRPr sz="1400"/>
            </a:lvl5pPr>
          </a:lstStyle>
          <a:p>
            <a:pPr lvl="0"/>
            <a:r>
              <a:rPr lang="fr-CA" b="0" i="0" err="1">
                <a:effectLst/>
                <a:latin typeface="Arial" panose="020B0604020202020204" pitchFamily="34" charset="0"/>
              </a:rPr>
              <a:t>Minvelit</a:t>
            </a:r>
            <a:r>
              <a:rPr lang="fr-CA" b="0" i="0">
                <a:effectLst/>
                <a:latin typeface="Arial" panose="020B0604020202020204" pitchFamily="34" charset="0"/>
              </a:rPr>
              <a:t> </a:t>
            </a:r>
            <a:r>
              <a:rPr lang="fr-CA" b="0" i="0" err="1">
                <a:effectLst/>
                <a:latin typeface="Arial" panose="020B0604020202020204" pitchFamily="34" charset="0"/>
              </a:rPr>
              <a:t>laceperovid</a:t>
            </a:r>
            <a:endParaRPr lang="fr-FR"/>
          </a:p>
        </p:txBody>
      </p:sp>
      <p:sp>
        <p:nvSpPr>
          <p:cNvPr id="23" name="Espace réservé du texte 9">
            <a:extLst>
              <a:ext uri="{FF2B5EF4-FFF2-40B4-BE49-F238E27FC236}">
                <a16:creationId xmlns:a16="http://schemas.microsoft.com/office/drawing/2014/main" id="{C4E3F484-7970-4A5A-86DD-37B1CE1DF41B}"/>
              </a:ext>
            </a:extLst>
          </p:cNvPr>
          <p:cNvSpPr>
            <a:spLocks noGrp="1"/>
          </p:cNvSpPr>
          <p:nvPr>
            <p:ph type="body" sz="quarter" idx="26" hasCustomPrompt="1"/>
          </p:nvPr>
        </p:nvSpPr>
        <p:spPr>
          <a:xfrm>
            <a:off x="9263176" y="3054351"/>
            <a:ext cx="2525826" cy="2519363"/>
          </a:xfrm>
          <a:prstGeom prst="rect">
            <a:avLst/>
          </a:prstGeom>
        </p:spPr>
        <p:txBody>
          <a:bodyPr lIns="0" tIns="0" rIns="0" bIns="0"/>
          <a:lstStyle>
            <a:lvl1pPr marL="0" indent="0">
              <a:buNone/>
              <a:defRPr lang="fr-CA" b="0" i="0" smtClean="0">
                <a:effectLst/>
              </a:defRPr>
            </a:lvl1pPr>
            <a:lvl2pPr>
              <a:buNone/>
              <a:defRPr sz="1400"/>
            </a:lvl2pPr>
            <a:lvl3pPr>
              <a:buNone/>
              <a:defRPr sz="1400"/>
            </a:lvl3pPr>
            <a:lvl4pPr>
              <a:buNone/>
              <a:defRPr sz="1400"/>
            </a:lvl4pPr>
            <a:lvl5pPr>
              <a:buNone/>
              <a:defRPr sz="1400"/>
            </a:lvl5pPr>
          </a:lstStyle>
          <a:p>
            <a:r>
              <a:rPr lang="fr-CA" b="0" i="0" err="1">
                <a:effectLst/>
                <a:latin typeface="Arial" panose="020B0604020202020204" pitchFamily="34" charset="0"/>
              </a:rPr>
              <a:t>Dolore</a:t>
            </a:r>
            <a:r>
              <a:rPr lang="fr-CA" b="0" i="0">
                <a:effectLst/>
                <a:latin typeface="Arial" panose="020B0604020202020204" pitchFamily="34" charset="0"/>
              </a:rPr>
              <a:t> </a:t>
            </a:r>
            <a:r>
              <a:rPr lang="fr-CA" b="0" i="0" err="1">
                <a:effectLst/>
                <a:latin typeface="Arial" panose="020B0604020202020204" pitchFamily="34" charset="0"/>
              </a:rPr>
              <a:t>doluptatis</a:t>
            </a:r>
            <a:r>
              <a:rPr lang="fr-CA" b="0" i="0">
                <a:effectLst/>
                <a:latin typeface="Arial" panose="020B0604020202020204" pitchFamily="34" charset="0"/>
              </a:rPr>
              <a:t> </a:t>
            </a:r>
            <a:r>
              <a:rPr lang="fr-CA" b="0" i="0" err="1">
                <a:effectLst/>
                <a:latin typeface="Arial" panose="020B0604020202020204" pitchFamily="34" charset="0"/>
              </a:rPr>
              <a:t>eaquiaecta</a:t>
            </a:r>
            <a:r>
              <a:rPr lang="fr-CA" b="0" i="0">
                <a:effectLst/>
                <a:latin typeface="Arial" panose="020B0604020202020204" pitchFamily="34" charset="0"/>
              </a:rPr>
              <a:t> </a:t>
            </a:r>
            <a:r>
              <a:rPr lang="fr-CA" b="0" i="0" err="1">
                <a:effectLst/>
                <a:latin typeface="Arial" panose="020B0604020202020204" pitchFamily="34" charset="0"/>
              </a:rPr>
              <a:t>nemea</a:t>
            </a:r>
            <a:r>
              <a:rPr lang="fr-CA" b="0" i="0">
                <a:effectLst/>
                <a:latin typeface="Arial" panose="020B0604020202020204" pitchFamily="34" charset="0"/>
              </a:rPr>
              <a:t> none </a:t>
            </a:r>
            <a:r>
              <a:rPr lang="fr-CA" b="0" i="0" err="1">
                <a:effectLst/>
                <a:latin typeface="Arial" panose="020B0604020202020204" pitchFamily="34" charset="0"/>
              </a:rPr>
              <a:t>estibus</a:t>
            </a:r>
            <a:endParaRPr lang="fr-CA" b="0" i="0">
              <a:effectLst/>
              <a:latin typeface="Arial" panose="020B0604020202020204" pitchFamily="34" charset="0"/>
            </a:endParaRPr>
          </a:p>
        </p:txBody>
      </p:sp>
      <p:pic>
        <p:nvPicPr>
          <p:cNvPr id="2" name="logo_beneva_violet_small.png" descr="logo_beneva_violet_small.png">
            <a:extLst>
              <a:ext uri="{FF2B5EF4-FFF2-40B4-BE49-F238E27FC236}">
                <a16:creationId xmlns:a16="http://schemas.microsoft.com/office/drawing/2014/main" id="{9639DAA4-CC8C-4C7E-8BF4-A07530FD4C66}"/>
              </a:ext>
            </a:extLst>
          </p:cNvPr>
          <p:cNvPicPr>
            <a:picLocks noChangeAspect="1"/>
          </p:cNvPicPr>
          <p:nvPr userDrawn="1"/>
        </p:nvPicPr>
        <p:blipFill>
          <a:blip r:embed="rId2"/>
          <a:stretch>
            <a:fillRect/>
          </a:stretch>
        </p:blipFill>
        <p:spPr>
          <a:xfrm>
            <a:off x="377032" y="6263242"/>
            <a:ext cx="901701" cy="208203"/>
          </a:xfrm>
          <a:prstGeom prst="rect">
            <a:avLst/>
          </a:prstGeom>
          <a:ln w="12700">
            <a:miter lim="400000"/>
          </a:ln>
        </p:spPr>
      </p:pic>
      <p:sp>
        <p:nvSpPr>
          <p:cNvPr id="3" name="Titre 2">
            <a:extLst>
              <a:ext uri="{FF2B5EF4-FFF2-40B4-BE49-F238E27FC236}">
                <a16:creationId xmlns:a16="http://schemas.microsoft.com/office/drawing/2014/main" id="{B6CF1809-2EE7-4008-84FF-DF450A4B9154}"/>
              </a:ext>
            </a:extLst>
          </p:cNvPr>
          <p:cNvSpPr>
            <a:spLocks noGrp="1"/>
          </p:cNvSpPr>
          <p:nvPr>
            <p:ph type="title" hasCustomPrompt="1"/>
          </p:nvPr>
        </p:nvSpPr>
        <p:spPr>
          <a:xfrm>
            <a:off x="387001" y="387000"/>
            <a:ext cx="3031114" cy="1746600"/>
          </a:xfrm>
          <a:prstGeom prst="rect">
            <a:avLst/>
          </a:prstGeom>
        </p:spPr>
        <p:txBody>
          <a:bodyPr lIns="0" tIns="0" rIns="0" bIns="0"/>
          <a:lstStyle>
            <a:lvl1pPr>
              <a:lnSpc>
                <a:spcPts val="5500"/>
              </a:lnSpc>
              <a:defRPr sz="5800" b="1">
                <a:solidFill>
                  <a:srgbClr val="F45A46"/>
                </a:solidFill>
              </a:defRPr>
            </a:lvl1pPr>
          </a:lstStyle>
          <a:p>
            <a:r>
              <a:rPr lang="fr-CA"/>
              <a:t>En-tête</a:t>
            </a:r>
            <a:br>
              <a:rPr lang="fr-CA"/>
            </a:br>
            <a:r>
              <a:rPr lang="fr-CA"/>
              <a:t>de sujet</a:t>
            </a:r>
          </a:p>
        </p:txBody>
      </p:sp>
      <p:sp>
        <p:nvSpPr>
          <p:cNvPr id="12" name="Slide Number">
            <a:extLst>
              <a:ext uri="{FF2B5EF4-FFF2-40B4-BE49-F238E27FC236}">
                <a16:creationId xmlns:a16="http://schemas.microsoft.com/office/drawing/2014/main" id="{7D766152-5E8F-4EC4-9B54-BBBC08A52D5E}"/>
              </a:ext>
            </a:extLst>
          </p:cNvPr>
          <p:cNvSpPr txBox="1">
            <a:spLocks/>
          </p:cNvSpPr>
          <p:nvPr userDrawn="1"/>
        </p:nvSpPr>
        <p:spPr>
          <a:xfrm>
            <a:off x="10906389" y="6287507"/>
            <a:ext cx="901700" cy="257315"/>
          </a:xfrm>
          <a:prstGeom prst="rect">
            <a:avLst/>
          </a:prstGeom>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914400" rtl="0" fontAlgn="auto" latinLnBrk="0" hangingPunct="0">
              <a:lnSpc>
                <a:spcPts val="3200"/>
              </a:lnSpc>
              <a:spcBef>
                <a:spcPts val="1800"/>
              </a:spcBef>
              <a:spcAft>
                <a:spcPts val="0"/>
              </a:spcAft>
              <a:buClrTx/>
              <a:buSzTx/>
              <a:buFontTx/>
              <a:buNone/>
              <a:tabLst/>
              <a:defRPr kumimoji="0" sz="3200" b="1" i="0" u="none" strike="noStrike" cap="none" spc="0" normalizeH="0" baseline="0">
                <a:ln>
                  <a:noFill/>
                </a:ln>
                <a:solidFill>
                  <a:srgbClr val="4B009B"/>
                </a:solidFill>
                <a:effectLst/>
                <a:uFillTx/>
                <a:latin typeface="Times New Roman"/>
                <a:ea typeface="Times New Roman"/>
                <a:cs typeface="Times New Roman"/>
                <a:sym typeface="Times New Roman"/>
              </a:defRPr>
            </a:lvl1pPr>
            <a:lvl2pPr marL="0" marR="0" indent="4572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2pPr>
            <a:lvl3pPr marL="0" marR="0" indent="9144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3pPr>
            <a:lvl4pPr marL="0" marR="0" indent="13716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4pPr>
            <a:lvl5pPr marL="0" marR="0" indent="18288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5pPr>
            <a:lvl6pPr marL="0" marR="0" indent="22860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6pPr>
            <a:lvl7pPr marL="0" marR="0" indent="27432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7pPr>
            <a:lvl8pPr marL="0" marR="0" indent="32004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8pPr>
            <a:lvl9pPr marL="0" marR="0" indent="36576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9pPr>
          </a:lstStyle>
          <a:p>
            <a:fld id="{86CB4B4D-7CA3-9044-876B-883B54F8677D}" type="slidenum">
              <a:rPr lang="en-CA" sz="1600" smtClean="0">
                <a:solidFill>
                  <a:schemeClr val="bg1"/>
                </a:solidFill>
              </a:rPr>
              <a:pPr/>
              <a:t>‹N°›</a:t>
            </a:fld>
            <a:endParaRPr lang="en-CA" sz="1600">
              <a:solidFill>
                <a:schemeClr val="bg1"/>
              </a:solidFill>
            </a:endParaRPr>
          </a:p>
        </p:txBody>
      </p:sp>
      <p:sp>
        <p:nvSpPr>
          <p:cNvPr id="8" name="Espace réservé pour une image  7">
            <a:extLst>
              <a:ext uri="{FF2B5EF4-FFF2-40B4-BE49-F238E27FC236}">
                <a16:creationId xmlns:a16="http://schemas.microsoft.com/office/drawing/2014/main" id="{F24A8B8C-81BC-47E8-8846-D9891646E44A}"/>
              </a:ext>
            </a:extLst>
          </p:cNvPr>
          <p:cNvSpPr>
            <a:spLocks noGrp="1"/>
          </p:cNvSpPr>
          <p:nvPr>
            <p:ph type="pic" sz="quarter" idx="10"/>
          </p:nvPr>
        </p:nvSpPr>
        <p:spPr>
          <a:xfrm>
            <a:off x="3755232" y="387350"/>
            <a:ext cx="2525826" cy="2519363"/>
          </a:xfrm>
          <a:prstGeom prst="rect">
            <a:avLst/>
          </a:prstGeom>
          <a:solidFill>
            <a:srgbClr val="F0F0EF"/>
          </a:solidFill>
        </p:spPr>
        <p:txBody>
          <a:bodyPr/>
          <a:lstStyle>
            <a:lvl1pPr>
              <a:buFontTx/>
              <a:buNone/>
              <a:defRPr/>
            </a:lvl1pPr>
          </a:lstStyle>
          <a:p>
            <a:endParaRPr lang="fr-CA"/>
          </a:p>
        </p:txBody>
      </p:sp>
      <p:sp>
        <p:nvSpPr>
          <p:cNvPr id="15" name="Espace réservé pour une image  7">
            <a:extLst>
              <a:ext uri="{FF2B5EF4-FFF2-40B4-BE49-F238E27FC236}">
                <a16:creationId xmlns:a16="http://schemas.microsoft.com/office/drawing/2014/main" id="{A88C451B-B88B-48C7-8B3E-6E9DF5D09592}"/>
              </a:ext>
            </a:extLst>
          </p:cNvPr>
          <p:cNvSpPr>
            <a:spLocks noGrp="1"/>
          </p:cNvSpPr>
          <p:nvPr>
            <p:ph type="pic" sz="quarter" idx="14"/>
          </p:nvPr>
        </p:nvSpPr>
        <p:spPr>
          <a:xfrm>
            <a:off x="9306946" y="387350"/>
            <a:ext cx="2482056" cy="1397794"/>
          </a:xfrm>
          <a:prstGeom prst="rect">
            <a:avLst/>
          </a:prstGeom>
          <a:solidFill>
            <a:srgbClr val="F0F0EF"/>
          </a:solidFill>
        </p:spPr>
        <p:txBody>
          <a:bodyPr/>
          <a:lstStyle>
            <a:lvl1pPr>
              <a:buFontTx/>
              <a:buNone/>
              <a:defRPr/>
            </a:lvl1pPr>
          </a:lstStyle>
          <a:p>
            <a:endParaRPr lang="fr-CA"/>
          </a:p>
        </p:txBody>
      </p:sp>
      <p:sp>
        <p:nvSpPr>
          <p:cNvPr id="19" name="Espace réservé pour une image  7">
            <a:extLst>
              <a:ext uri="{FF2B5EF4-FFF2-40B4-BE49-F238E27FC236}">
                <a16:creationId xmlns:a16="http://schemas.microsoft.com/office/drawing/2014/main" id="{07329ABA-E979-444D-8115-8F6588210F60}"/>
              </a:ext>
            </a:extLst>
          </p:cNvPr>
          <p:cNvSpPr>
            <a:spLocks noGrp="1"/>
          </p:cNvSpPr>
          <p:nvPr>
            <p:ph type="pic" sz="quarter" idx="23"/>
          </p:nvPr>
        </p:nvSpPr>
        <p:spPr>
          <a:xfrm>
            <a:off x="6509204" y="387350"/>
            <a:ext cx="2525826" cy="2519363"/>
          </a:xfrm>
          <a:prstGeom prst="rect">
            <a:avLst/>
          </a:prstGeom>
          <a:solidFill>
            <a:srgbClr val="F0F0EF"/>
          </a:solidFill>
        </p:spPr>
        <p:txBody>
          <a:bodyPr/>
          <a:lstStyle>
            <a:lvl1pPr>
              <a:buFontTx/>
              <a:buNone/>
              <a:defRPr/>
            </a:lvl1pPr>
          </a:lstStyle>
          <a:p>
            <a:endParaRPr lang="fr-CA"/>
          </a:p>
        </p:txBody>
      </p:sp>
      <p:sp>
        <p:nvSpPr>
          <p:cNvPr id="22" name="Espace réservé pour une image  7">
            <a:extLst>
              <a:ext uri="{FF2B5EF4-FFF2-40B4-BE49-F238E27FC236}">
                <a16:creationId xmlns:a16="http://schemas.microsoft.com/office/drawing/2014/main" id="{9F88B820-2554-40E6-9625-102ABFDDE3B3}"/>
              </a:ext>
            </a:extLst>
          </p:cNvPr>
          <p:cNvSpPr>
            <a:spLocks noGrp="1"/>
          </p:cNvSpPr>
          <p:nvPr>
            <p:ph type="pic" sz="quarter" idx="25"/>
          </p:nvPr>
        </p:nvSpPr>
        <p:spPr>
          <a:xfrm>
            <a:off x="9263176" y="387350"/>
            <a:ext cx="2525826" cy="2519363"/>
          </a:xfrm>
          <a:prstGeom prst="rect">
            <a:avLst/>
          </a:prstGeom>
          <a:solidFill>
            <a:srgbClr val="F0F0EF"/>
          </a:solidFill>
        </p:spPr>
        <p:txBody>
          <a:bodyPr/>
          <a:lstStyle>
            <a:lvl1pPr>
              <a:buFontTx/>
              <a:buNone/>
              <a:defRPr/>
            </a:lvl1pPr>
          </a:lstStyle>
          <a:p>
            <a:endParaRPr lang="fr-CA"/>
          </a:p>
        </p:txBody>
      </p:sp>
    </p:spTree>
    <p:extLst>
      <p:ext uri="{BB962C8B-B14F-4D97-AF65-F5344CB8AC3E}">
        <p14:creationId xmlns:p14="http://schemas.microsoft.com/office/powerpoint/2010/main" val="1666230894"/>
      </p:ext>
    </p:extLst>
  </p:cSld>
  <p:clrMapOvr>
    <a:masterClrMapping/>
  </p:clrMapOvr>
  <p:transition spd="med"/>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Diapo violette texte 01">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C9F9144-2FE4-45B0-AAF7-644233A06467}"/>
              </a:ext>
            </a:extLst>
          </p:cNvPr>
          <p:cNvSpPr/>
          <p:nvPr userDrawn="1"/>
        </p:nvSpPr>
        <p:spPr>
          <a:xfrm>
            <a:off x="4713514" y="3280242"/>
            <a:ext cx="7478486" cy="297517"/>
          </a:xfrm>
          <a:prstGeom prst="rect">
            <a:avLst/>
          </a:prstGeom>
          <a:solidFill>
            <a:srgbClr val="FFFF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fr-CA" sz="16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pic>
        <p:nvPicPr>
          <p:cNvPr id="6" name="logo_beneva_violet_small.png">
            <a:extLst>
              <a:ext uri="{FF2B5EF4-FFF2-40B4-BE49-F238E27FC236}">
                <a16:creationId xmlns:a16="http://schemas.microsoft.com/office/drawing/2014/main" id="{B6C1C590-D7DE-4FA1-BC52-6B9D99935DC6}"/>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77032" y="6265022"/>
            <a:ext cx="901701" cy="204641"/>
          </a:xfrm>
          <a:prstGeom prst="rect">
            <a:avLst/>
          </a:prstGeom>
          <a:ln w="12700">
            <a:miter lim="400000"/>
          </a:ln>
        </p:spPr>
      </p:pic>
      <p:sp>
        <p:nvSpPr>
          <p:cNvPr id="10" name="Titre 9">
            <a:extLst>
              <a:ext uri="{FF2B5EF4-FFF2-40B4-BE49-F238E27FC236}">
                <a16:creationId xmlns:a16="http://schemas.microsoft.com/office/drawing/2014/main" id="{F1DAD326-A08E-4F7C-80C1-97028DFE9202}"/>
              </a:ext>
            </a:extLst>
          </p:cNvPr>
          <p:cNvSpPr>
            <a:spLocks noGrp="1"/>
          </p:cNvSpPr>
          <p:nvPr>
            <p:ph type="title" hasCustomPrompt="1"/>
          </p:nvPr>
        </p:nvSpPr>
        <p:spPr>
          <a:xfrm>
            <a:off x="387000" y="387000"/>
            <a:ext cx="3947256" cy="2704543"/>
          </a:xfrm>
          <a:prstGeom prst="rect">
            <a:avLst/>
          </a:prstGeom>
        </p:spPr>
        <p:txBody>
          <a:bodyPr lIns="0" tIns="0" rIns="0" bIns="0"/>
          <a:lstStyle>
            <a:lvl1pPr>
              <a:lnSpc>
                <a:spcPct val="80000"/>
              </a:lnSpc>
              <a:defRPr sz="5800" b="1">
                <a:solidFill>
                  <a:srgbClr val="F0F0EF"/>
                </a:solidFill>
              </a:defRPr>
            </a:lvl1pPr>
          </a:lstStyle>
          <a:p>
            <a:r>
              <a:rPr lang="fr-FR"/>
              <a:t>En-tête de section</a:t>
            </a:r>
          </a:p>
        </p:txBody>
      </p:sp>
      <p:sp>
        <p:nvSpPr>
          <p:cNvPr id="11" name="Slide Number">
            <a:extLst>
              <a:ext uri="{FF2B5EF4-FFF2-40B4-BE49-F238E27FC236}">
                <a16:creationId xmlns:a16="http://schemas.microsoft.com/office/drawing/2014/main" id="{12848A8E-AB38-4429-AD15-C027F6D59BE8}"/>
              </a:ext>
            </a:extLst>
          </p:cNvPr>
          <p:cNvSpPr txBox="1">
            <a:spLocks/>
          </p:cNvSpPr>
          <p:nvPr userDrawn="1"/>
        </p:nvSpPr>
        <p:spPr>
          <a:xfrm>
            <a:off x="10906389" y="6287507"/>
            <a:ext cx="901700" cy="257315"/>
          </a:xfrm>
          <a:prstGeom prst="rect">
            <a:avLst/>
          </a:prstGeom>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914400" rtl="0" fontAlgn="auto" latinLnBrk="0" hangingPunct="0">
              <a:lnSpc>
                <a:spcPts val="3200"/>
              </a:lnSpc>
              <a:spcBef>
                <a:spcPts val="1800"/>
              </a:spcBef>
              <a:spcAft>
                <a:spcPts val="0"/>
              </a:spcAft>
              <a:buClrTx/>
              <a:buSzTx/>
              <a:buFontTx/>
              <a:buNone/>
              <a:tabLst/>
              <a:defRPr kumimoji="0" sz="3200" b="1" i="0" u="none" strike="noStrike" cap="none" spc="0" normalizeH="0" baseline="0">
                <a:ln>
                  <a:noFill/>
                </a:ln>
                <a:solidFill>
                  <a:srgbClr val="4B009B"/>
                </a:solidFill>
                <a:effectLst/>
                <a:uFillTx/>
                <a:latin typeface="Times New Roman"/>
                <a:ea typeface="Times New Roman"/>
                <a:cs typeface="Times New Roman"/>
                <a:sym typeface="Times New Roman"/>
              </a:defRPr>
            </a:lvl1pPr>
            <a:lvl2pPr marL="0" marR="0" indent="4572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2pPr>
            <a:lvl3pPr marL="0" marR="0" indent="9144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3pPr>
            <a:lvl4pPr marL="0" marR="0" indent="13716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4pPr>
            <a:lvl5pPr marL="0" marR="0" indent="18288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5pPr>
            <a:lvl6pPr marL="0" marR="0" indent="22860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6pPr>
            <a:lvl7pPr marL="0" marR="0" indent="27432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7pPr>
            <a:lvl8pPr marL="0" marR="0" indent="32004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8pPr>
            <a:lvl9pPr marL="0" marR="0" indent="36576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9pPr>
          </a:lstStyle>
          <a:p>
            <a:fld id="{86CB4B4D-7CA3-9044-876B-883B54F8677D}" type="slidenum">
              <a:rPr lang="en-CA" sz="1600" smtClean="0">
                <a:solidFill>
                  <a:schemeClr val="bg1"/>
                </a:solidFill>
              </a:rPr>
              <a:pPr/>
              <a:t>‹N°›</a:t>
            </a:fld>
            <a:endParaRPr lang="en-CA" sz="1600">
              <a:solidFill>
                <a:schemeClr val="bg1"/>
              </a:solidFill>
            </a:endParaRPr>
          </a:p>
        </p:txBody>
      </p:sp>
    </p:spTree>
    <p:extLst>
      <p:ext uri="{BB962C8B-B14F-4D97-AF65-F5344CB8AC3E}">
        <p14:creationId xmlns:p14="http://schemas.microsoft.com/office/powerpoint/2010/main" val="3282641246"/>
      </p:ext>
    </p:extLst>
  </p:cSld>
  <p:clrMapOvr>
    <a:masterClrMapping/>
  </p:clrMapOvr>
  <p:transition spd="med"/>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Diapo violette texte 02">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C9F9144-2FE4-45B0-AAF7-644233A06467}"/>
              </a:ext>
            </a:extLst>
          </p:cNvPr>
          <p:cNvSpPr/>
          <p:nvPr userDrawn="1"/>
        </p:nvSpPr>
        <p:spPr>
          <a:xfrm>
            <a:off x="4713514" y="3280242"/>
            <a:ext cx="7478486" cy="297517"/>
          </a:xfrm>
          <a:prstGeom prst="rect">
            <a:avLst/>
          </a:prstGeom>
          <a:solidFill>
            <a:srgbClr val="FFFF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fr-CA" sz="16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pic>
        <p:nvPicPr>
          <p:cNvPr id="6" name="logo_beneva_violet_small.png">
            <a:extLst>
              <a:ext uri="{FF2B5EF4-FFF2-40B4-BE49-F238E27FC236}">
                <a16:creationId xmlns:a16="http://schemas.microsoft.com/office/drawing/2014/main" id="{B6C1C590-D7DE-4FA1-BC52-6B9D99935DC6}"/>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77032" y="6265022"/>
            <a:ext cx="901701" cy="204641"/>
          </a:xfrm>
          <a:prstGeom prst="rect">
            <a:avLst/>
          </a:prstGeom>
          <a:ln w="12700">
            <a:miter lim="400000"/>
          </a:ln>
        </p:spPr>
      </p:pic>
      <p:sp>
        <p:nvSpPr>
          <p:cNvPr id="10" name="Titre 9">
            <a:extLst>
              <a:ext uri="{FF2B5EF4-FFF2-40B4-BE49-F238E27FC236}">
                <a16:creationId xmlns:a16="http://schemas.microsoft.com/office/drawing/2014/main" id="{F1DAD326-A08E-4F7C-80C1-97028DFE9202}"/>
              </a:ext>
            </a:extLst>
          </p:cNvPr>
          <p:cNvSpPr>
            <a:spLocks noGrp="1"/>
          </p:cNvSpPr>
          <p:nvPr>
            <p:ph type="title" hasCustomPrompt="1"/>
          </p:nvPr>
        </p:nvSpPr>
        <p:spPr>
          <a:xfrm>
            <a:off x="387000" y="387000"/>
            <a:ext cx="3931798" cy="2704543"/>
          </a:xfrm>
          <a:prstGeom prst="rect">
            <a:avLst/>
          </a:prstGeom>
        </p:spPr>
        <p:txBody>
          <a:bodyPr lIns="0" tIns="0" rIns="0" bIns="0"/>
          <a:lstStyle>
            <a:lvl1pPr>
              <a:lnSpc>
                <a:spcPct val="80000"/>
              </a:lnSpc>
              <a:defRPr sz="5800" b="1">
                <a:solidFill>
                  <a:srgbClr val="F0F0EF"/>
                </a:solidFill>
              </a:defRPr>
            </a:lvl1pPr>
          </a:lstStyle>
          <a:p>
            <a:r>
              <a:rPr lang="fr-FR"/>
              <a:t>En-tête de section</a:t>
            </a:r>
          </a:p>
        </p:txBody>
      </p:sp>
      <p:sp>
        <p:nvSpPr>
          <p:cNvPr id="7" name="Espace réservé du texte 6">
            <a:extLst>
              <a:ext uri="{FF2B5EF4-FFF2-40B4-BE49-F238E27FC236}">
                <a16:creationId xmlns:a16="http://schemas.microsoft.com/office/drawing/2014/main" id="{8007F5BE-9265-42A1-B83A-F7D427EA8243}"/>
              </a:ext>
            </a:extLst>
          </p:cNvPr>
          <p:cNvSpPr>
            <a:spLocks noGrp="1"/>
          </p:cNvSpPr>
          <p:nvPr>
            <p:ph type="body" sz="quarter" idx="10" hasCustomPrompt="1"/>
          </p:nvPr>
        </p:nvSpPr>
        <p:spPr>
          <a:xfrm>
            <a:off x="4996543" y="387000"/>
            <a:ext cx="6890658" cy="919163"/>
          </a:xfrm>
          <a:prstGeom prst="rect">
            <a:avLst/>
          </a:prstGeom>
        </p:spPr>
        <p:txBody>
          <a:bodyPr lIns="0" tIns="0" rIns="0" bIns="0"/>
          <a:lstStyle>
            <a:lvl1pPr marL="0" indent="0">
              <a:lnSpc>
                <a:spcPct val="80000"/>
              </a:lnSpc>
              <a:buNone/>
              <a:defRPr sz="3000"/>
            </a:lvl1pPr>
          </a:lstStyle>
          <a:p>
            <a:pPr lvl="0"/>
            <a:r>
              <a:rPr lang="fr-FR"/>
              <a:t>Titre</a:t>
            </a:r>
          </a:p>
        </p:txBody>
      </p:sp>
      <p:sp>
        <p:nvSpPr>
          <p:cNvPr id="9" name="Slide Number">
            <a:extLst>
              <a:ext uri="{FF2B5EF4-FFF2-40B4-BE49-F238E27FC236}">
                <a16:creationId xmlns:a16="http://schemas.microsoft.com/office/drawing/2014/main" id="{1A584D6A-343F-43B0-89BC-F26CC7018F6B}"/>
              </a:ext>
            </a:extLst>
          </p:cNvPr>
          <p:cNvSpPr txBox="1">
            <a:spLocks/>
          </p:cNvSpPr>
          <p:nvPr userDrawn="1"/>
        </p:nvSpPr>
        <p:spPr>
          <a:xfrm>
            <a:off x="10906389" y="6287507"/>
            <a:ext cx="901700" cy="257315"/>
          </a:xfrm>
          <a:prstGeom prst="rect">
            <a:avLst/>
          </a:prstGeom>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914400" rtl="0" fontAlgn="auto" latinLnBrk="0" hangingPunct="0">
              <a:lnSpc>
                <a:spcPts val="3200"/>
              </a:lnSpc>
              <a:spcBef>
                <a:spcPts val="1800"/>
              </a:spcBef>
              <a:spcAft>
                <a:spcPts val="0"/>
              </a:spcAft>
              <a:buClrTx/>
              <a:buSzTx/>
              <a:buFontTx/>
              <a:buNone/>
              <a:tabLst/>
              <a:defRPr kumimoji="0" sz="3200" b="1" i="0" u="none" strike="noStrike" cap="none" spc="0" normalizeH="0" baseline="0">
                <a:ln>
                  <a:noFill/>
                </a:ln>
                <a:solidFill>
                  <a:srgbClr val="4B009B"/>
                </a:solidFill>
                <a:effectLst/>
                <a:uFillTx/>
                <a:latin typeface="Times New Roman"/>
                <a:ea typeface="Times New Roman"/>
                <a:cs typeface="Times New Roman"/>
                <a:sym typeface="Times New Roman"/>
              </a:defRPr>
            </a:lvl1pPr>
            <a:lvl2pPr marL="0" marR="0" indent="4572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2pPr>
            <a:lvl3pPr marL="0" marR="0" indent="9144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3pPr>
            <a:lvl4pPr marL="0" marR="0" indent="13716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4pPr>
            <a:lvl5pPr marL="0" marR="0" indent="18288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5pPr>
            <a:lvl6pPr marL="0" marR="0" indent="22860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6pPr>
            <a:lvl7pPr marL="0" marR="0" indent="27432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7pPr>
            <a:lvl8pPr marL="0" marR="0" indent="32004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8pPr>
            <a:lvl9pPr marL="0" marR="0" indent="36576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9pPr>
          </a:lstStyle>
          <a:p>
            <a:fld id="{86CB4B4D-7CA3-9044-876B-883B54F8677D}" type="slidenum">
              <a:rPr lang="en-CA" sz="1600" smtClean="0">
                <a:solidFill>
                  <a:schemeClr val="bg1"/>
                </a:solidFill>
              </a:rPr>
              <a:pPr/>
              <a:t>‹N°›</a:t>
            </a:fld>
            <a:endParaRPr lang="en-CA" sz="1600">
              <a:solidFill>
                <a:schemeClr val="bg1"/>
              </a:solidFill>
            </a:endParaRPr>
          </a:p>
        </p:txBody>
      </p:sp>
    </p:spTree>
    <p:extLst>
      <p:ext uri="{BB962C8B-B14F-4D97-AF65-F5344CB8AC3E}">
        <p14:creationId xmlns:p14="http://schemas.microsoft.com/office/powerpoint/2010/main" val="2114544554"/>
      </p:ext>
    </p:extLst>
  </p:cSld>
  <p:clrMapOvr>
    <a:masterClrMapping/>
  </p:clrMapOvr>
  <p:transition spd="med"/>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Graphiques">
    <p:bg>
      <p:bgPr>
        <a:solidFill>
          <a:srgbClr val="FFFFFF"/>
        </a:solidFill>
        <a:effectLst/>
      </p:bgPr>
    </p:bg>
    <p:spTree>
      <p:nvGrpSpPr>
        <p:cNvPr id="1" name=""/>
        <p:cNvGrpSpPr/>
        <p:nvPr/>
      </p:nvGrpSpPr>
      <p:grpSpPr>
        <a:xfrm>
          <a:off x="0" y="0"/>
          <a:ext cx="0" cy="0"/>
          <a:chOff x="0" y="0"/>
          <a:chExt cx="0" cy="0"/>
        </a:xfrm>
      </p:grpSpPr>
      <p:pic>
        <p:nvPicPr>
          <p:cNvPr id="2" name="logo_beneva_violet_small.png" descr="logo_beneva_violet_small.png">
            <a:extLst>
              <a:ext uri="{FF2B5EF4-FFF2-40B4-BE49-F238E27FC236}">
                <a16:creationId xmlns:a16="http://schemas.microsoft.com/office/drawing/2014/main" id="{9639DAA4-CC8C-4C7E-8BF4-A07530FD4C66}"/>
              </a:ext>
            </a:extLst>
          </p:cNvPr>
          <p:cNvPicPr>
            <a:picLocks noChangeAspect="1"/>
          </p:cNvPicPr>
          <p:nvPr userDrawn="1"/>
        </p:nvPicPr>
        <p:blipFill>
          <a:blip r:embed="rId2"/>
          <a:stretch>
            <a:fillRect/>
          </a:stretch>
        </p:blipFill>
        <p:spPr>
          <a:xfrm>
            <a:off x="377032" y="6263242"/>
            <a:ext cx="901701" cy="208203"/>
          </a:xfrm>
          <a:prstGeom prst="rect">
            <a:avLst/>
          </a:prstGeom>
          <a:ln w="12700">
            <a:miter lim="400000"/>
          </a:ln>
        </p:spPr>
      </p:pic>
      <p:sp>
        <p:nvSpPr>
          <p:cNvPr id="3" name="Titre 2">
            <a:extLst>
              <a:ext uri="{FF2B5EF4-FFF2-40B4-BE49-F238E27FC236}">
                <a16:creationId xmlns:a16="http://schemas.microsoft.com/office/drawing/2014/main" id="{B6CF1809-2EE7-4008-84FF-DF450A4B9154}"/>
              </a:ext>
            </a:extLst>
          </p:cNvPr>
          <p:cNvSpPr>
            <a:spLocks noGrp="1"/>
          </p:cNvSpPr>
          <p:nvPr>
            <p:ph type="title" hasCustomPrompt="1"/>
          </p:nvPr>
        </p:nvSpPr>
        <p:spPr>
          <a:xfrm>
            <a:off x="387001" y="387000"/>
            <a:ext cx="5186485" cy="1561543"/>
          </a:xfrm>
          <a:prstGeom prst="rect">
            <a:avLst/>
          </a:prstGeom>
        </p:spPr>
        <p:txBody>
          <a:bodyPr lIns="0" tIns="0" rIns="0" bIns="0"/>
          <a:lstStyle>
            <a:lvl1pPr>
              <a:lnSpc>
                <a:spcPts val="5500"/>
              </a:lnSpc>
              <a:defRPr sz="5800" b="1">
                <a:solidFill>
                  <a:srgbClr val="4B009B"/>
                </a:solidFill>
              </a:defRPr>
            </a:lvl1pPr>
          </a:lstStyle>
          <a:p>
            <a:r>
              <a:rPr lang="fr-FR"/>
              <a:t>Graphiques</a:t>
            </a:r>
            <a:endParaRPr lang="fr-CA"/>
          </a:p>
        </p:txBody>
      </p:sp>
      <p:sp>
        <p:nvSpPr>
          <p:cNvPr id="12" name="Slide Number">
            <a:extLst>
              <a:ext uri="{FF2B5EF4-FFF2-40B4-BE49-F238E27FC236}">
                <a16:creationId xmlns:a16="http://schemas.microsoft.com/office/drawing/2014/main" id="{7D766152-5E8F-4EC4-9B54-BBBC08A52D5E}"/>
              </a:ext>
            </a:extLst>
          </p:cNvPr>
          <p:cNvSpPr txBox="1">
            <a:spLocks/>
          </p:cNvSpPr>
          <p:nvPr userDrawn="1"/>
        </p:nvSpPr>
        <p:spPr>
          <a:xfrm>
            <a:off x="10906389" y="6287507"/>
            <a:ext cx="901700" cy="257315"/>
          </a:xfrm>
          <a:prstGeom prst="rect">
            <a:avLst/>
          </a:prstGeom>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914400" rtl="0" fontAlgn="auto" latinLnBrk="0" hangingPunct="0">
              <a:lnSpc>
                <a:spcPts val="3200"/>
              </a:lnSpc>
              <a:spcBef>
                <a:spcPts val="1800"/>
              </a:spcBef>
              <a:spcAft>
                <a:spcPts val="0"/>
              </a:spcAft>
              <a:buClrTx/>
              <a:buSzTx/>
              <a:buFontTx/>
              <a:buNone/>
              <a:tabLst/>
              <a:defRPr kumimoji="0" sz="3200" b="1" i="0" u="none" strike="noStrike" cap="none" spc="0" normalizeH="0" baseline="0">
                <a:ln>
                  <a:noFill/>
                </a:ln>
                <a:solidFill>
                  <a:srgbClr val="4B009B"/>
                </a:solidFill>
                <a:effectLst/>
                <a:uFillTx/>
                <a:latin typeface="Times New Roman"/>
                <a:ea typeface="Times New Roman"/>
                <a:cs typeface="Times New Roman"/>
                <a:sym typeface="Times New Roman"/>
              </a:defRPr>
            </a:lvl1pPr>
            <a:lvl2pPr marL="0" marR="0" indent="4572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2pPr>
            <a:lvl3pPr marL="0" marR="0" indent="9144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3pPr>
            <a:lvl4pPr marL="0" marR="0" indent="13716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4pPr>
            <a:lvl5pPr marL="0" marR="0" indent="18288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5pPr>
            <a:lvl6pPr marL="0" marR="0" indent="22860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6pPr>
            <a:lvl7pPr marL="0" marR="0" indent="27432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7pPr>
            <a:lvl8pPr marL="0" marR="0" indent="32004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8pPr>
            <a:lvl9pPr marL="0" marR="0" indent="36576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9pPr>
          </a:lstStyle>
          <a:p>
            <a:fld id="{86CB4B4D-7CA3-9044-876B-883B54F8677D}" type="slidenum">
              <a:rPr lang="en-CA" sz="1600" smtClean="0">
                <a:solidFill>
                  <a:schemeClr val="bg1"/>
                </a:solidFill>
              </a:rPr>
              <a:pPr/>
              <a:t>‹N°›</a:t>
            </a:fld>
            <a:endParaRPr lang="en-CA" sz="1600">
              <a:solidFill>
                <a:schemeClr val="bg1"/>
              </a:solidFill>
            </a:endParaRPr>
          </a:p>
        </p:txBody>
      </p:sp>
    </p:spTree>
    <p:extLst>
      <p:ext uri="{BB962C8B-B14F-4D97-AF65-F5344CB8AC3E}">
        <p14:creationId xmlns:p14="http://schemas.microsoft.com/office/powerpoint/2010/main" val="1266636639"/>
      </p:ext>
    </p:extLst>
  </p:cSld>
  <p:clrMapOvr>
    <a:masterClrMapping/>
  </p:clrMapOvr>
  <p:transition spd="med"/>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Diapo violette et photo 01">
    <p:bg>
      <p:bgPr>
        <a:solidFill>
          <a:schemeClr val="bg1"/>
        </a:solid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C07D51CE-06CD-493D-B574-A0DBB4A9977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96000" y="0"/>
            <a:ext cx="6096000" cy="6858000"/>
          </a:xfrm>
          <a:prstGeom prst="rect">
            <a:avLst/>
          </a:prstGeom>
        </p:spPr>
      </p:pic>
      <p:pic>
        <p:nvPicPr>
          <p:cNvPr id="6" name="logo_beneva_violet_small.png">
            <a:extLst>
              <a:ext uri="{FF2B5EF4-FFF2-40B4-BE49-F238E27FC236}">
                <a16:creationId xmlns:a16="http://schemas.microsoft.com/office/drawing/2014/main" id="{B6C1C590-D7DE-4FA1-BC52-6B9D99935DC6}"/>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377032" y="6265022"/>
            <a:ext cx="901701" cy="204641"/>
          </a:xfrm>
          <a:prstGeom prst="rect">
            <a:avLst/>
          </a:prstGeom>
          <a:ln w="12700">
            <a:miter lim="400000"/>
          </a:ln>
        </p:spPr>
      </p:pic>
      <p:sp>
        <p:nvSpPr>
          <p:cNvPr id="10" name="Titre 9">
            <a:extLst>
              <a:ext uri="{FF2B5EF4-FFF2-40B4-BE49-F238E27FC236}">
                <a16:creationId xmlns:a16="http://schemas.microsoft.com/office/drawing/2014/main" id="{F1DAD326-A08E-4F7C-80C1-97028DFE9202}"/>
              </a:ext>
            </a:extLst>
          </p:cNvPr>
          <p:cNvSpPr>
            <a:spLocks noGrp="1"/>
          </p:cNvSpPr>
          <p:nvPr>
            <p:ph type="title" hasCustomPrompt="1"/>
          </p:nvPr>
        </p:nvSpPr>
        <p:spPr>
          <a:xfrm>
            <a:off x="387001" y="387000"/>
            <a:ext cx="5251800" cy="2704543"/>
          </a:xfrm>
          <a:prstGeom prst="rect">
            <a:avLst/>
          </a:prstGeom>
        </p:spPr>
        <p:txBody>
          <a:bodyPr lIns="0" tIns="0" rIns="0" bIns="0"/>
          <a:lstStyle>
            <a:lvl1pPr>
              <a:lnSpc>
                <a:spcPct val="80000"/>
              </a:lnSpc>
              <a:defRPr sz="5800" b="1">
                <a:solidFill>
                  <a:srgbClr val="F0F0EF"/>
                </a:solidFill>
              </a:defRPr>
            </a:lvl1pPr>
          </a:lstStyle>
          <a:p>
            <a:r>
              <a:rPr lang="pt-BR"/>
              <a:t>Lorem Ipsum sinimpos eva </a:t>
            </a:r>
            <a:br>
              <a:rPr lang="pt-BR"/>
            </a:br>
            <a:r>
              <a:rPr lang="pt-BR"/>
              <a:t>et volupta corum quiat.</a:t>
            </a:r>
            <a:endParaRPr lang="fr-CA"/>
          </a:p>
        </p:txBody>
      </p:sp>
    </p:spTree>
    <p:extLst>
      <p:ext uri="{BB962C8B-B14F-4D97-AF65-F5344CB8AC3E}">
        <p14:creationId xmlns:p14="http://schemas.microsoft.com/office/powerpoint/2010/main" val="839846793"/>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Intercalaire_04">
    <p:bg>
      <p:bgPr>
        <a:blipFill dpi="0" rotWithShape="1">
          <a:blip r:embed="rId2">
            <a:lum/>
          </a:blip>
          <a:srcRect/>
          <a:stretch>
            <a:fillRect l="50000"/>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8F97C2E-1035-4023-BDAF-D3DB295A7530}"/>
              </a:ext>
            </a:extLst>
          </p:cNvPr>
          <p:cNvSpPr/>
          <p:nvPr/>
        </p:nvSpPr>
        <p:spPr>
          <a:xfrm>
            <a:off x="0" y="0"/>
            <a:ext cx="6120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800" noProof="0" dirty="0"/>
          </a:p>
        </p:txBody>
      </p:sp>
      <p:sp>
        <p:nvSpPr>
          <p:cNvPr id="2" name="Titre 1" descr="Cliquez pour ajouter un titre de section">
            <a:extLst>
              <a:ext uri="{FF2B5EF4-FFF2-40B4-BE49-F238E27FC236}">
                <a16:creationId xmlns:a16="http://schemas.microsoft.com/office/drawing/2014/main" id="{9FA8103B-3183-46A3-9BC6-3C0042225A13}"/>
              </a:ext>
              <a:ext uri="{C183D7F6-B498-43B3-948B-1728B52AA6E4}">
                <adec:decorative xmlns:adec="http://schemas.microsoft.com/office/drawing/2017/decorative" val="0"/>
              </a:ext>
            </a:extLst>
          </p:cNvPr>
          <p:cNvSpPr>
            <a:spLocks noGrp="1"/>
          </p:cNvSpPr>
          <p:nvPr>
            <p:ph type="ctrTitle" hasCustomPrompt="1"/>
          </p:nvPr>
        </p:nvSpPr>
        <p:spPr>
          <a:xfrm>
            <a:off x="264000" y="264001"/>
            <a:ext cx="5592000" cy="2850143"/>
          </a:xfrm>
        </p:spPr>
        <p:txBody>
          <a:bodyPr anchor="b">
            <a:normAutofit/>
          </a:bodyPr>
          <a:lstStyle>
            <a:lvl1pPr algn="l">
              <a:lnSpc>
                <a:spcPct val="90000"/>
              </a:lnSpc>
              <a:defRPr sz="4800">
                <a:solidFill>
                  <a:schemeClr val="bg2"/>
                </a:solidFill>
              </a:defRPr>
            </a:lvl1pPr>
          </a:lstStyle>
          <a:p>
            <a:r>
              <a:rPr lang="fr-CA" noProof="0" dirty="0"/>
              <a:t>Cliquez pour ajouter un titre de section</a:t>
            </a:r>
          </a:p>
        </p:txBody>
      </p:sp>
      <p:sp>
        <p:nvSpPr>
          <p:cNvPr id="3" name="Sous-titre 2" descr="Cliquez pour ajouter un sous-titre">
            <a:extLst>
              <a:ext uri="{FF2B5EF4-FFF2-40B4-BE49-F238E27FC236}">
                <a16:creationId xmlns:a16="http://schemas.microsoft.com/office/drawing/2014/main" id="{E8A7E5DE-4856-48EF-9B92-F86CC605110C}"/>
              </a:ext>
            </a:extLst>
          </p:cNvPr>
          <p:cNvSpPr>
            <a:spLocks noGrp="1"/>
          </p:cNvSpPr>
          <p:nvPr>
            <p:ph type="subTitle" idx="1" hasCustomPrompt="1"/>
          </p:nvPr>
        </p:nvSpPr>
        <p:spPr>
          <a:xfrm>
            <a:off x="264000" y="3236979"/>
            <a:ext cx="5592000" cy="2684851"/>
          </a:xfrm>
        </p:spPr>
        <p:txBody>
          <a:bodyPr lIns="108000"/>
          <a:lstStyle>
            <a:lvl1pPr marL="0" indent="0" algn="l">
              <a:lnSpc>
                <a:spcPct val="100000"/>
              </a:lnSpc>
              <a:spcBef>
                <a:spcPts val="0"/>
              </a:spcBef>
              <a:buNone/>
              <a:defRPr sz="2400" b="1">
                <a:solidFill>
                  <a:schemeClr val="bg2"/>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fr-CA" noProof="0" dirty="0"/>
              <a:t>Cliquez pour ajouter un sous-titre</a:t>
            </a:r>
          </a:p>
        </p:txBody>
      </p:sp>
      <p:pic>
        <p:nvPicPr>
          <p:cNvPr id="9" name="logo_beneva_violet_small.png" descr="logo_beneva_violet_small.png">
            <a:extLst>
              <a:ext uri="{FF2B5EF4-FFF2-40B4-BE49-F238E27FC236}">
                <a16:creationId xmlns:a16="http://schemas.microsoft.com/office/drawing/2014/main" id="{7DE1FF15-E31E-4D3C-96B7-922D700B1008}"/>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100000"/>
                    </a14:imgEffect>
                  </a14:imgLayer>
                </a14:imgProps>
              </a:ext>
            </a:extLst>
          </a:blip>
          <a:stretch>
            <a:fillRect/>
          </a:stretch>
        </p:blipFill>
        <p:spPr>
          <a:xfrm>
            <a:off x="412801" y="6388800"/>
            <a:ext cx="901700" cy="208203"/>
          </a:xfrm>
          <a:prstGeom prst="rect">
            <a:avLst/>
          </a:prstGeom>
          <a:ln w="12700">
            <a:miter lim="400000"/>
          </a:ln>
        </p:spPr>
      </p:pic>
      <p:sp>
        <p:nvSpPr>
          <p:cNvPr id="4" name="Slide Number Placeholder 3"/>
          <p:cNvSpPr>
            <a:spLocks noGrp="1"/>
          </p:cNvSpPr>
          <p:nvPr>
            <p:ph type="sldNum" sz="quarter" idx="10"/>
          </p:nvPr>
        </p:nvSpPr>
        <p:spPr/>
        <p:txBody>
          <a:bodyPr/>
          <a:lstStyle/>
          <a:p>
            <a:fld id="{2D2B9FD4-22D1-4784-BC8D-82D569BBB95D}" type="slidenum">
              <a:rPr lang="fr-CA" smtClean="0"/>
              <a:pPr/>
              <a:t>‹N°›</a:t>
            </a:fld>
            <a:endParaRPr lang="fr-CA"/>
          </a:p>
        </p:txBody>
      </p:sp>
      <p:sp>
        <p:nvSpPr>
          <p:cNvPr id="6" name="Footer Placeholder 5"/>
          <p:cNvSpPr>
            <a:spLocks noGrp="1"/>
          </p:cNvSpPr>
          <p:nvPr>
            <p:ph type="ftr" sz="quarter" idx="11"/>
          </p:nvPr>
        </p:nvSpPr>
        <p:spPr/>
        <p:txBody>
          <a:bodyPr/>
          <a:lstStyle/>
          <a:p>
            <a:r>
              <a:rPr lang="fr-CA" dirty="0">
                <a:solidFill>
                  <a:schemeClr val="bg1"/>
                </a:solidFill>
              </a:rPr>
              <a:t>Document confidentiel ou à </a:t>
            </a:r>
            <a:r>
              <a:rPr lang="fr-CA" dirty="0"/>
              <a:t>usage intern</a:t>
            </a:r>
            <a:r>
              <a:rPr lang="fr-CA" dirty="0">
                <a:solidFill>
                  <a:schemeClr val="bg1"/>
                </a:solidFill>
              </a:rPr>
              <a:t>e seulement.</a:t>
            </a:r>
          </a:p>
        </p:txBody>
      </p:sp>
    </p:spTree>
    <p:extLst>
      <p:ext uri="{BB962C8B-B14F-4D97-AF65-F5344CB8AC3E}">
        <p14:creationId xmlns:p14="http://schemas.microsoft.com/office/powerpoint/2010/main" val="3831971512"/>
      </p:ext>
    </p:extLst>
  </p:cSld>
  <p:clrMapOvr>
    <a:masterClrMapping/>
  </p:clrMapOvr>
  <p:hf hdr="0" dt="0"/>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Diapo violette et photo 02">
    <p:bg>
      <p:bgPr>
        <a:solidFill>
          <a:schemeClr val="bg1"/>
        </a:solidFill>
        <a:effectLst/>
      </p:bgPr>
    </p:bg>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AF000F65-98D5-468E-8E49-C1ADBCBFAA6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96000" y="0"/>
            <a:ext cx="6096000" cy="6858000"/>
          </a:xfrm>
          <a:prstGeom prst="rect">
            <a:avLst/>
          </a:prstGeom>
        </p:spPr>
      </p:pic>
      <p:pic>
        <p:nvPicPr>
          <p:cNvPr id="6" name="logo_beneva_violet_small.png">
            <a:extLst>
              <a:ext uri="{FF2B5EF4-FFF2-40B4-BE49-F238E27FC236}">
                <a16:creationId xmlns:a16="http://schemas.microsoft.com/office/drawing/2014/main" id="{B6C1C590-D7DE-4FA1-BC52-6B9D99935DC6}"/>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377032" y="6265022"/>
            <a:ext cx="901701" cy="204641"/>
          </a:xfrm>
          <a:prstGeom prst="rect">
            <a:avLst/>
          </a:prstGeom>
          <a:ln w="12700">
            <a:miter lim="400000"/>
          </a:ln>
        </p:spPr>
      </p:pic>
      <p:sp>
        <p:nvSpPr>
          <p:cNvPr id="7" name="Titre 9">
            <a:extLst>
              <a:ext uri="{FF2B5EF4-FFF2-40B4-BE49-F238E27FC236}">
                <a16:creationId xmlns:a16="http://schemas.microsoft.com/office/drawing/2014/main" id="{0437F1E0-35C7-B948-BB9B-263356ECD206}"/>
              </a:ext>
            </a:extLst>
          </p:cNvPr>
          <p:cNvSpPr>
            <a:spLocks noGrp="1"/>
          </p:cNvSpPr>
          <p:nvPr>
            <p:ph type="title" hasCustomPrompt="1"/>
          </p:nvPr>
        </p:nvSpPr>
        <p:spPr>
          <a:xfrm>
            <a:off x="387001" y="387000"/>
            <a:ext cx="5251800" cy="2704543"/>
          </a:xfrm>
          <a:prstGeom prst="rect">
            <a:avLst/>
          </a:prstGeom>
        </p:spPr>
        <p:txBody>
          <a:bodyPr lIns="0" tIns="0" rIns="0" bIns="0"/>
          <a:lstStyle>
            <a:lvl1pPr>
              <a:lnSpc>
                <a:spcPct val="80000"/>
              </a:lnSpc>
              <a:defRPr sz="5800" b="1">
                <a:solidFill>
                  <a:srgbClr val="F0F0EF"/>
                </a:solidFill>
              </a:defRPr>
            </a:lvl1pPr>
          </a:lstStyle>
          <a:p>
            <a:r>
              <a:rPr lang="pt-BR"/>
              <a:t>Lorem Ipsum sinimpos eva </a:t>
            </a:r>
            <a:br>
              <a:rPr lang="pt-BR"/>
            </a:br>
            <a:r>
              <a:rPr lang="pt-BR"/>
              <a:t>et volupta corum quiat.</a:t>
            </a:r>
            <a:endParaRPr lang="fr-CA"/>
          </a:p>
        </p:txBody>
      </p:sp>
    </p:spTree>
    <p:extLst>
      <p:ext uri="{BB962C8B-B14F-4D97-AF65-F5344CB8AC3E}">
        <p14:creationId xmlns:p14="http://schemas.microsoft.com/office/powerpoint/2010/main" val="714761003"/>
      </p:ext>
    </p:extLst>
  </p:cSld>
  <p:clrMapOvr>
    <a:masterClrMapping/>
  </p:clrMapOvr>
  <p:transition spd="med"/>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Diapo violette et photo 03">
    <p:bg>
      <p:bgPr>
        <a:solidFill>
          <a:schemeClr val="bg1"/>
        </a:solid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CDE68D55-2B7F-4208-94B2-1AA0E20324C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96000" y="0"/>
            <a:ext cx="6096000" cy="6858000"/>
          </a:xfrm>
          <a:prstGeom prst="rect">
            <a:avLst/>
          </a:prstGeom>
        </p:spPr>
      </p:pic>
      <p:pic>
        <p:nvPicPr>
          <p:cNvPr id="6" name="logo_beneva_violet_small.png">
            <a:extLst>
              <a:ext uri="{FF2B5EF4-FFF2-40B4-BE49-F238E27FC236}">
                <a16:creationId xmlns:a16="http://schemas.microsoft.com/office/drawing/2014/main" id="{B6C1C590-D7DE-4FA1-BC52-6B9D99935DC6}"/>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377032" y="6265022"/>
            <a:ext cx="901701" cy="204641"/>
          </a:xfrm>
          <a:prstGeom prst="rect">
            <a:avLst/>
          </a:prstGeom>
          <a:ln w="12700">
            <a:miter lim="400000"/>
          </a:ln>
        </p:spPr>
      </p:pic>
      <p:sp>
        <p:nvSpPr>
          <p:cNvPr id="5" name="Titre 9">
            <a:extLst>
              <a:ext uri="{FF2B5EF4-FFF2-40B4-BE49-F238E27FC236}">
                <a16:creationId xmlns:a16="http://schemas.microsoft.com/office/drawing/2014/main" id="{E0BD3596-B90B-C449-9612-24378FC526BE}"/>
              </a:ext>
            </a:extLst>
          </p:cNvPr>
          <p:cNvSpPr>
            <a:spLocks noGrp="1"/>
          </p:cNvSpPr>
          <p:nvPr>
            <p:ph type="title" hasCustomPrompt="1"/>
          </p:nvPr>
        </p:nvSpPr>
        <p:spPr>
          <a:xfrm>
            <a:off x="387001" y="387000"/>
            <a:ext cx="5251800" cy="2704543"/>
          </a:xfrm>
          <a:prstGeom prst="rect">
            <a:avLst/>
          </a:prstGeom>
        </p:spPr>
        <p:txBody>
          <a:bodyPr lIns="0" tIns="0" rIns="0" bIns="0"/>
          <a:lstStyle>
            <a:lvl1pPr>
              <a:lnSpc>
                <a:spcPct val="80000"/>
              </a:lnSpc>
              <a:defRPr sz="5800" b="1">
                <a:solidFill>
                  <a:srgbClr val="F0F0EF"/>
                </a:solidFill>
              </a:defRPr>
            </a:lvl1pPr>
          </a:lstStyle>
          <a:p>
            <a:r>
              <a:rPr lang="pt-BR"/>
              <a:t>Lorem Ipsum sinimpos eva </a:t>
            </a:r>
            <a:br>
              <a:rPr lang="pt-BR"/>
            </a:br>
            <a:r>
              <a:rPr lang="pt-BR"/>
              <a:t>et volupta corum quiat.</a:t>
            </a:r>
            <a:endParaRPr lang="fr-CA"/>
          </a:p>
        </p:txBody>
      </p:sp>
    </p:spTree>
    <p:extLst>
      <p:ext uri="{BB962C8B-B14F-4D97-AF65-F5344CB8AC3E}">
        <p14:creationId xmlns:p14="http://schemas.microsoft.com/office/powerpoint/2010/main" val="2307416935"/>
      </p:ext>
    </p:extLst>
  </p:cSld>
  <p:clrMapOvr>
    <a:masterClrMapping/>
  </p:clrMapOvr>
  <p:transition spd="med"/>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Diapo violette et photo 05">
    <p:bg>
      <p:bgPr>
        <a:solidFill>
          <a:schemeClr val="bg1"/>
        </a:solidFill>
        <a:effectLst/>
      </p:bgPr>
    </p:bg>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64EA8D1D-5308-4F82-9F6C-B2372BB7A66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96000" y="0"/>
            <a:ext cx="6096000" cy="6858000"/>
          </a:xfrm>
          <a:prstGeom prst="rect">
            <a:avLst/>
          </a:prstGeom>
        </p:spPr>
      </p:pic>
      <p:pic>
        <p:nvPicPr>
          <p:cNvPr id="6" name="logo_beneva_violet_small.png">
            <a:extLst>
              <a:ext uri="{FF2B5EF4-FFF2-40B4-BE49-F238E27FC236}">
                <a16:creationId xmlns:a16="http://schemas.microsoft.com/office/drawing/2014/main" id="{B6C1C590-D7DE-4FA1-BC52-6B9D99935DC6}"/>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377032" y="6265022"/>
            <a:ext cx="901701" cy="204641"/>
          </a:xfrm>
          <a:prstGeom prst="rect">
            <a:avLst/>
          </a:prstGeom>
          <a:ln w="12700">
            <a:miter lim="400000"/>
          </a:ln>
        </p:spPr>
      </p:pic>
      <p:sp>
        <p:nvSpPr>
          <p:cNvPr id="5" name="Titre 9">
            <a:extLst>
              <a:ext uri="{FF2B5EF4-FFF2-40B4-BE49-F238E27FC236}">
                <a16:creationId xmlns:a16="http://schemas.microsoft.com/office/drawing/2014/main" id="{37CBD914-E60C-DC49-97D0-2774A00D74DD}"/>
              </a:ext>
            </a:extLst>
          </p:cNvPr>
          <p:cNvSpPr>
            <a:spLocks noGrp="1"/>
          </p:cNvSpPr>
          <p:nvPr>
            <p:ph type="title" hasCustomPrompt="1"/>
          </p:nvPr>
        </p:nvSpPr>
        <p:spPr>
          <a:xfrm>
            <a:off x="387001" y="387000"/>
            <a:ext cx="5251800" cy="2704543"/>
          </a:xfrm>
          <a:prstGeom prst="rect">
            <a:avLst/>
          </a:prstGeom>
        </p:spPr>
        <p:txBody>
          <a:bodyPr lIns="0" tIns="0" rIns="0" bIns="0"/>
          <a:lstStyle>
            <a:lvl1pPr>
              <a:lnSpc>
                <a:spcPct val="80000"/>
              </a:lnSpc>
              <a:defRPr sz="5800" b="1">
                <a:solidFill>
                  <a:srgbClr val="F0F0EF"/>
                </a:solidFill>
              </a:defRPr>
            </a:lvl1pPr>
          </a:lstStyle>
          <a:p>
            <a:r>
              <a:rPr lang="pt-BR"/>
              <a:t>Lorem Ipsum sinimpos eva </a:t>
            </a:r>
            <a:br>
              <a:rPr lang="pt-BR"/>
            </a:br>
            <a:r>
              <a:rPr lang="pt-BR"/>
              <a:t>et volupta corum quiat.</a:t>
            </a:r>
            <a:endParaRPr lang="fr-CA"/>
          </a:p>
        </p:txBody>
      </p:sp>
    </p:spTree>
    <p:extLst>
      <p:ext uri="{BB962C8B-B14F-4D97-AF65-F5344CB8AC3E}">
        <p14:creationId xmlns:p14="http://schemas.microsoft.com/office/powerpoint/2010/main" val="2583569103"/>
      </p:ext>
    </p:extLst>
  </p:cSld>
  <p:clrMapOvr>
    <a:masterClrMapping/>
  </p:clrMapOvr>
  <p:transition spd="med"/>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Diapo violette et photo 04">
    <p:bg>
      <p:bgPr>
        <a:solidFill>
          <a:schemeClr val="bg1"/>
        </a:solidFill>
        <a:effectLst/>
      </p:bgPr>
    </p:bg>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9964704A-4F81-4E7D-BE78-FF6FAE6ACB6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96000" y="0"/>
            <a:ext cx="6096000" cy="6858000"/>
          </a:xfrm>
          <a:prstGeom prst="rect">
            <a:avLst/>
          </a:prstGeom>
        </p:spPr>
      </p:pic>
      <p:pic>
        <p:nvPicPr>
          <p:cNvPr id="6" name="logo_beneva_violet_small.png">
            <a:extLst>
              <a:ext uri="{FF2B5EF4-FFF2-40B4-BE49-F238E27FC236}">
                <a16:creationId xmlns:a16="http://schemas.microsoft.com/office/drawing/2014/main" id="{B6C1C590-D7DE-4FA1-BC52-6B9D99935DC6}"/>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377032" y="6265022"/>
            <a:ext cx="901701" cy="204641"/>
          </a:xfrm>
          <a:prstGeom prst="rect">
            <a:avLst/>
          </a:prstGeom>
          <a:ln w="12700">
            <a:miter lim="400000"/>
          </a:ln>
        </p:spPr>
      </p:pic>
      <p:sp>
        <p:nvSpPr>
          <p:cNvPr id="5" name="Titre 9">
            <a:extLst>
              <a:ext uri="{FF2B5EF4-FFF2-40B4-BE49-F238E27FC236}">
                <a16:creationId xmlns:a16="http://schemas.microsoft.com/office/drawing/2014/main" id="{DCE049A8-614B-BD42-ACB4-E668ED9C5BB7}"/>
              </a:ext>
            </a:extLst>
          </p:cNvPr>
          <p:cNvSpPr>
            <a:spLocks noGrp="1"/>
          </p:cNvSpPr>
          <p:nvPr>
            <p:ph type="title" hasCustomPrompt="1"/>
          </p:nvPr>
        </p:nvSpPr>
        <p:spPr>
          <a:xfrm>
            <a:off x="387001" y="387000"/>
            <a:ext cx="5251800" cy="2704543"/>
          </a:xfrm>
          <a:prstGeom prst="rect">
            <a:avLst/>
          </a:prstGeom>
        </p:spPr>
        <p:txBody>
          <a:bodyPr lIns="0" tIns="0" rIns="0" bIns="0"/>
          <a:lstStyle>
            <a:lvl1pPr>
              <a:lnSpc>
                <a:spcPct val="80000"/>
              </a:lnSpc>
              <a:defRPr sz="5800" b="1">
                <a:solidFill>
                  <a:srgbClr val="F0F0EF"/>
                </a:solidFill>
              </a:defRPr>
            </a:lvl1pPr>
          </a:lstStyle>
          <a:p>
            <a:r>
              <a:rPr lang="pt-BR"/>
              <a:t>Lorem Ipsum sinimpos eva </a:t>
            </a:r>
            <a:br>
              <a:rPr lang="pt-BR"/>
            </a:br>
            <a:r>
              <a:rPr lang="pt-BR"/>
              <a:t>et volupta corum quiat.</a:t>
            </a:r>
            <a:endParaRPr lang="fr-CA"/>
          </a:p>
        </p:txBody>
      </p:sp>
    </p:spTree>
    <p:extLst>
      <p:ext uri="{BB962C8B-B14F-4D97-AF65-F5344CB8AC3E}">
        <p14:creationId xmlns:p14="http://schemas.microsoft.com/office/powerpoint/2010/main" val="2987773415"/>
      </p:ext>
    </p:extLst>
  </p:cSld>
  <p:clrMapOvr>
    <a:masterClrMapping/>
  </p:clrMapOvr>
  <p:transition spd="med"/>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Diapo pleine photo 01">
    <p:bg>
      <p:bgPr>
        <a:solidFill>
          <a:srgbClr val="FFFFFF"/>
        </a:solidFill>
        <a:effectLst/>
      </p:bgPr>
    </p:bg>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4C09D535-45B4-43EF-9C9F-CD7E9121DB0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Titre 9">
            <a:extLst>
              <a:ext uri="{FF2B5EF4-FFF2-40B4-BE49-F238E27FC236}">
                <a16:creationId xmlns:a16="http://schemas.microsoft.com/office/drawing/2014/main" id="{F1DAD326-A08E-4F7C-80C1-97028DFE9202}"/>
              </a:ext>
            </a:extLst>
          </p:cNvPr>
          <p:cNvSpPr>
            <a:spLocks noGrp="1"/>
          </p:cNvSpPr>
          <p:nvPr>
            <p:ph type="title" hasCustomPrompt="1"/>
          </p:nvPr>
        </p:nvSpPr>
        <p:spPr>
          <a:xfrm>
            <a:off x="387000" y="387000"/>
            <a:ext cx="5632800" cy="2704543"/>
          </a:xfrm>
          <a:prstGeom prst="rect">
            <a:avLst/>
          </a:prstGeom>
        </p:spPr>
        <p:txBody>
          <a:bodyPr lIns="0" tIns="0" rIns="0" bIns="0"/>
          <a:lstStyle>
            <a:lvl1pPr>
              <a:lnSpc>
                <a:spcPct val="80000"/>
              </a:lnSpc>
              <a:defRPr sz="5800" b="1">
                <a:solidFill>
                  <a:srgbClr val="4B009B"/>
                </a:solidFill>
              </a:defRPr>
            </a:lvl1pPr>
          </a:lstStyle>
          <a:p>
            <a:r>
              <a:rPr lang="pt-BR"/>
              <a:t>Lorem Ipsum sinimpos eva </a:t>
            </a:r>
            <a:br>
              <a:rPr lang="pt-BR"/>
            </a:br>
            <a:r>
              <a:rPr lang="pt-BR"/>
              <a:t>et volupta corum quiat.</a:t>
            </a:r>
            <a:endParaRPr lang="fr-CA"/>
          </a:p>
        </p:txBody>
      </p:sp>
    </p:spTree>
    <p:extLst>
      <p:ext uri="{BB962C8B-B14F-4D97-AF65-F5344CB8AC3E}">
        <p14:creationId xmlns:p14="http://schemas.microsoft.com/office/powerpoint/2010/main" val="2711790667"/>
      </p:ext>
    </p:extLst>
  </p:cSld>
  <p:clrMapOvr>
    <a:masterClrMapping/>
  </p:clrMapOvr>
  <p:transition spd="med"/>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Diapo pleine photo 02">
    <p:bg>
      <p:bgPr>
        <a:solidFill>
          <a:srgbClr val="FFFFFF"/>
        </a:solid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74E7BFEE-7308-48DC-AF26-6689F07A7CD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Titre 9">
            <a:extLst>
              <a:ext uri="{FF2B5EF4-FFF2-40B4-BE49-F238E27FC236}">
                <a16:creationId xmlns:a16="http://schemas.microsoft.com/office/drawing/2014/main" id="{F1DAD326-A08E-4F7C-80C1-97028DFE9202}"/>
              </a:ext>
            </a:extLst>
          </p:cNvPr>
          <p:cNvSpPr>
            <a:spLocks noGrp="1"/>
          </p:cNvSpPr>
          <p:nvPr>
            <p:ph type="title" hasCustomPrompt="1"/>
          </p:nvPr>
        </p:nvSpPr>
        <p:spPr>
          <a:xfrm>
            <a:off x="387000" y="387000"/>
            <a:ext cx="5632800" cy="2704543"/>
          </a:xfrm>
          <a:prstGeom prst="rect">
            <a:avLst/>
          </a:prstGeom>
        </p:spPr>
        <p:txBody>
          <a:bodyPr lIns="0" tIns="0" rIns="0" bIns="0"/>
          <a:lstStyle>
            <a:lvl1pPr>
              <a:lnSpc>
                <a:spcPct val="80000"/>
              </a:lnSpc>
              <a:defRPr sz="5800" b="1">
                <a:solidFill>
                  <a:srgbClr val="4B009B"/>
                </a:solidFill>
              </a:defRPr>
            </a:lvl1pPr>
          </a:lstStyle>
          <a:p>
            <a:r>
              <a:rPr lang="pt-BR"/>
              <a:t>Lorem Ipsum sinimpos eva </a:t>
            </a:r>
            <a:br>
              <a:rPr lang="pt-BR"/>
            </a:br>
            <a:r>
              <a:rPr lang="pt-BR"/>
              <a:t>et volupta corum quiat.</a:t>
            </a:r>
            <a:endParaRPr lang="fr-CA"/>
          </a:p>
        </p:txBody>
      </p:sp>
    </p:spTree>
    <p:extLst>
      <p:ext uri="{BB962C8B-B14F-4D97-AF65-F5344CB8AC3E}">
        <p14:creationId xmlns:p14="http://schemas.microsoft.com/office/powerpoint/2010/main" val="3044414421"/>
      </p:ext>
    </p:extLst>
  </p:cSld>
  <p:clrMapOvr>
    <a:masterClrMapping/>
  </p:clrMapOvr>
  <p:transition spd="med"/>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Diapo pleine photo 03">
    <p:bg>
      <p:bgPr>
        <a:solidFill>
          <a:srgbClr val="FFFFFF"/>
        </a:solidFill>
        <a:effectLst/>
      </p:bgPr>
    </p:bg>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B02DCB79-E395-44C8-971B-84494396604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Titre 9">
            <a:extLst>
              <a:ext uri="{FF2B5EF4-FFF2-40B4-BE49-F238E27FC236}">
                <a16:creationId xmlns:a16="http://schemas.microsoft.com/office/drawing/2014/main" id="{F1DAD326-A08E-4F7C-80C1-97028DFE9202}"/>
              </a:ext>
            </a:extLst>
          </p:cNvPr>
          <p:cNvSpPr>
            <a:spLocks noGrp="1"/>
          </p:cNvSpPr>
          <p:nvPr>
            <p:ph type="title" hasCustomPrompt="1"/>
          </p:nvPr>
        </p:nvSpPr>
        <p:spPr>
          <a:xfrm>
            <a:off x="387000" y="387000"/>
            <a:ext cx="5632800" cy="2704543"/>
          </a:xfrm>
          <a:prstGeom prst="rect">
            <a:avLst/>
          </a:prstGeom>
        </p:spPr>
        <p:txBody>
          <a:bodyPr lIns="0" tIns="0" rIns="0" bIns="0"/>
          <a:lstStyle>
            <a:lvl1pPr>
              <a:lnSpc>
                <a:spcPct val="80000"/>
              </a:lnSpc>
              <a:defRPr sz="5800" b="1">
                <a:solidFill>
                  <a:srgbClr val="4B009B"/>
                </a:solidFill>
              </a:defRPr>
            </a:lvl1pPr>
          </a:lstStyle>
          <a:p>
            <a:r>
              <a:rPr lang="pt-BR"/>
              <a:t>Lorem Ipsum sinimpos eva </a:t>
            </a:r>
            <a:br>
              <a:rPr lang="pt-BR"/>
            </a:br>
            <a:r>
              <a:rPr lang="pt-BR"/>
              <a:t>et volupta corum quiat.</a:t>
            </a:r>
            <a:endParaRPr lang="fr-CA"/>
          </a:p>
        </p:txBody>
      </p:sp>
    </p:spTree>
    <p:extLst>
      <p:ext uri="{BB962C8B-B14F-4D97-AF65-F5344CB8AC3E}">
        <p14:creationId xmlns:p14="http://schemas.microsoft.com/office/powerpoint/2010/main" val="1436200955"/>
      </p:ext>
    </p:extLst>
  </p:cSld>
  <p:clrMapOvr>
    <a:masterClrMapping/>
  </p:clrMapOvr>
  <p:transition spd="med"/>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Diapo pleine photo 04">
    <p:bg>
      <p:bgPr>
        <a:solidFill>
          <a:srgbClr val="FFFFFF"/>
        </a:solid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8B8917AD-B15B-4D09-87AF-FF8183E1FCF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Titre 9">
            <a:extLst>
              <a:ext uri="{FF2B5EF4-FFF2-40B4-BE49-F238E27FC236}">
                <a16:creationId xmlns:a16="http://schemas.microsoft.com/office/drawing/2014/main" id="{F1DAD326-A08E-4F7C-80C1-97028DFE9202}"/>
              </a:ext>
            </a:extLst>
          </p:cNvPr>
          <p:cNvSpPr>
            <a:spLocks noGrp="1"/>
          </p:cNvSpPr>
          <p:nvPr>
            <p:ph type="title" hasCustomPrompt="1"/>
          </p:nvPr>
        </p:nvSpPr>
        <p:spPr>
          <a:xfrm>
            <a:off x="387000" y="387000"/>
            <a:ext cx="5632800" cy="2704543"/>
          </a:xfrm>
          <a:prstGeom prst="rect">
            <a:avLst/>
          </a:prstGeom>
        </p:spPr>
        <p:txBody>
          <a:bodyPr lIns="0" tIns="0" rIns="0" bIns="0"/>
          <a:lstStyle>
            <a:lvl1pPr>
              <a:lnSpc>
                <a:spcPct val="80000"/>
              </a:lnSpc>
              <a:defRPr sz="5800" b="1">
                <a:solidFill>
                  <a:srgbClr val="4B009B"/>
                </a:solidFill>
              </a:defRPr>
            </a:lvl1pPr>
          </a:lstStyle>
          <a:p>
            <a:r>
              <a:rPr lang="pt-BR"/>
              <a:t>Lorem Ipsum sinimpos eva </a:t>
            </a:r>
            <a:br>
              <a:rPr lang="pt-BR"/>
            </a:br>
            <a:r>
              <a:rPr lang="pt-BR"/>
              <a:t>et volupta corum quiat.</a:t>
            </a:r>
            <a:endParaRPr lang="fr-CA"/>
          </a:p>
        </p:txBody>
      </p:sp>
    </p:spTree>
    <p:extLst>
      <p:ext uri="{BB962C8B-B14F-4D97-AF65-F5344CB8AC3E}">
        <p14:creationId xmlns:p14="http://schemas.microsoft.com/office/powerpoint/2010/main" val="2482091447"/>
      </p:ext>
    </p:extLst>
  </p:cSld>
  <p:clrMapOvr>
    <a:masterClrMapping/>
  </p:clrMapOvr>
  <p:transition spd="med"/>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Diapo pleine photo 05">
    <p:bg>
      <p:bgPr>
        <a:solidFill>
          <a:srgbClr val="FFFFFF"/>
        </a:solidFill>
        <a:effectLst/>
      </p:bgPr>
    </p:bg>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286B37E2-CAA7-44C2-B82C-FDEF94FC607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Titre 9">
            <a:extLst>
              <a:ext uri="{FF2B5EF4-FFF2-40B4-BE49-F238E27FC236}">
                <a16:creationId xmlns:a16="http://schemas.microsoft.com/office/drawing/2014/main" id="{F1DAD326-A08E-4F7C-80C1-97028DFE9202}"/>
              </a:ext>
            </a:extLst>
          </p:cNvPr>
          <p:cNvSpPr>
            <a:spLocks noGrp="1"/>
          </p:cNvSpPr>
          <p:nvPr>
            <p:ph type="title" hasCustomPrompt="1"/>
          </p:nvPr>
        </p:nvSpPr>
        <p:spPr>
          <a:xfrm>
            <a:off x="387000" y="387000"/>
            <a:ext cx="5632800" cy="2704543"/>
          </a:xfrm>
          <a:prstGeom prst="rect">
            <a:avLst/>
          </a:prstGeom>
        </p:spPr>
        <p:txBody>
          <a:bodyPr lIns="0" tIns="0" rIns="0" bIns="0"/>
          <a:lstStyle>
            <a:lvl1pPr>
              <a:lnSpc>
                <a:spcPct val="80000"/>
              </a:lnSpc>
              <a:defRPr sz="5800" b="1">
                <a:solidFill>
                  <a:srgbClr val="4B009B"/>
                </a:solidFill>
              </a:defRPr>
            </a:lvl1pPr>
          </a:lstStyle>
          <a:p>
            <a:r>
              <a:rPr lang="pt-BR"/>
              <a:t>Lorem Ipsum sinimpos eva </a:t>
            </a:r>
            <a:br>
              <a:rPr lang="pt-BR"/>
            </a:br>
            <a:r>
              <a:rPr lang="pt-BR"/>
              <a:t>et volupta corum quiat.</a:t>
            </a:r>
            <a:endParaRPr lang="fr-CA"/>
          </a:p>
        </p:txBody>
      </p:sp>
    </p:spTree>
    <p:extLst>
      <p:ext uri="{BB962C8B-B14F-4D97-AF65-F5344CB8AC3E}">
        <p14:creationId xmlns:p14="http://schemas.microsoft.com/office/powerpoint/2010/main" val="2646781623"/>
      </p:ext>
    </p:extLst>
  </p:cSld>
  <p:clrMapOvr>
    <a:masterClrMapping/>
  </p:clrMapOvr>
  <p:transition spd="med"/>
</p:sldLayout>
</file>

<file path=ppt/slideLayouts/slideLayout139.xml><?xml version="1.0" encoding="utf-8"?>
<p:sldLayout xmlns:a="http://schemas.openxmlformats.org/drawingml/2006/main" xmlns:r="http://schemas.openxmlformats.org/officeDocument/2006/relationships" xmlns:p="http://schemas.openxmlformats.org/presentationml/2006/main" userDrawn="1">
  <p:cSld name="Section">
    <p:bg>
      <p:bgPr>
        <a:solidFill>
          <a:schemeClr val="accent5"/>
        </a:solidFill>
        <a:effectLst/>
      </p:bgPr>
    </p:bg>
    <p:spTree>
      <p:nvGrpSpPr>
        <p:cNvPr id="1" name=""/>
        <p:cNvGrpSpPr/>
        <p:nvPr/>
      </p:nvGrpSpPr>
      <p:grpSpPr>
        <a:xfrm>
          <a:off x="0" y="0"/>
          <a:ext cx="0" cy="0"/>
          <a:chOff x="0" y="0"/>
          <a:chExt cx="0" cy="0"/>
        </a:xfrm>
      </p:grpSpPr>
      <p:grpSp>
        <p:nvGrpSpPr>
          <p:cNvPr id="7" name="Graphic 11">
            <a:extLst>
              <a:ext uri="{FF2B5EF4-FFF2-40B4-BE49-F238E27FC236}">
                <a16:creationId xmlns:a16="http://schemas.microsoft.com/office/drawing/2014/main" id="{1D57F095-B728-984F-B814-521F93E7F83B}"/>
              </a:ext>
            </a:extLst>
          </p:cNvPr>
          <p:cNvGrpSpPr/>
          <p:nvPr userDrawn="1"/>
        </p:nvGrpSpPr>
        <p:grpSpPr>
          <a:xfrm flipV="1">
            <a:off x="-1431760" y="2023712"/>
            <a:ext cx="15751568" cy="3368674"/>
            <a:chOff x="14856362" y="3247496"/>
            <a:chExt cx="29861182" cy="6052606"/>
          </a:xfrm>
        </p:grpSpPr>
        <p:sp>
          <p:nvSpPr>
            <p:cNvPr id="8" name="Freeform 18">
              <a:extLst>
                <a:ext uri="{FF2B5EF4-FFF2-40B4-BE49-F238E27FC236}">
                  <a16:creationId xmlns:a16="http://schemas.microsoft.com/office/drawing/2014/main" id="{19D724D7-00CA-934B-8279-8AE645FFCA0A}"/>
                </a:ext>
              </a:extLst>
            </p:cNvPr>
            <p:cNvSpPr/>
            <p:nvPr/>
          </p:nvSpPr>
          <p:spPr>
            <a:xfrm>
              <a:off x="14856362" y="3247496"/>
              <a:ext cx="8765637" cy="3523590"/>
            </a:xfrm>
            <a:custGeom>
              <a:avLst/>
              <a:gdLst>
                <a:gd name="connsiteX0" fmla="*/ 4382820 w 8765637"/>
                <a:gd name="connsiteY0" fmla="*/ 0 h 3523590"/>
                <a:gd name="connsiteX1" fmla="*/ 0 w 8765637"/>
                <a:gd name="connsiteY1" fmla="*/ 2529016 h 3523590"/>
                <a:gd name="connsiteX2" fmla="*/ 1718455 w 8765637"/>
                <a:gd name="connsiteY2" fmla="*/ 3523591 h 3523590"/>
                <a:gd name="connsiteX3" fmla="*/ 5921155 w 8765637"/>
                <a:gd name="connsiteY3" fmla="*/ 2397563 h 3523590"/>
                <a:gd name="connsiteX4" fmla="*/ 7047183 w 8765637"/>
                <a:gd name="connsiteY4" fmla="*/ 3523591 h 3523590"/>
                <a:gd name="connsiteX5" fmla="*/ 8765637 w 8765637"/>
                <a:gd name="connsiteY5" fmla="*/ 2529016 h 3523590"/>
                <a:gd name="connsiteX6" fmla="*/ 4382820 w 8765637"/>
                <a:gd name="connsiteY6" fmla="*/ 0 h 3523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65637" h="3523590">
                  <a:moveTo>
                    <a:pt x="4382820" y="0"/>
                  </a:moveTo>
                  <a:cubicBezTo>
                    <a:pt x="2582149" y="0"/>
                    <a:pt x="902664" y="969101"/>
                    <a:pt x="0" y="2529016"/>
                  </a:cubicBezTo>
                  <a:lnTo>
                    <a:pt x="1718455" y="3523591"/>
                  </a:lnTo>
                  <a:cubicBezTo>
                    <a:pt x="2568054" y="2052103"/>
                    <a:pt x="4449668" y="1547963"/>
                    <a:pt x="5921155" y="2397563"/>
                  </a:cubicBezTo>
                  <a:cubicBezTo>
                    <a:pt x="6388816" y="2667578"/>
                    <a:pt x="6777168" y="3055930"/>
                    <a:pt x="7047183" y="3523591"/>
                  </a:cubicBezTo>
                  <a:lnTo>
                    <a:pt x="8765637" y="2529016"/>
                  </a:lnTo>
                  <a:cubicBezTo>
                    <a:pt x="7862973" y="969101"/>
                    <a:pt x="6183488" y="0"/>
                    <a:pt x="4382820" y="0"/>
                  </a:cubicBezTo>
                  <a:close/>
                </a:path>
              </a:pathLst>
            </a:custGeom>
            <a:solidFill>
              <a:schemeClr val="accent5">
                <a:lumMod val="90000"/>
              </a:schemeClr>
            </a:solidFill>
            <a:ln w="12700" cap="flat">
              <a:noFill/>
              <a:prstDash val="solid"/>
              <a:miter/>
            </a:ln>
          </p:spPr>
          <p:txBody>
            <a:bodyPr rtlCol="0" anchor="ctr"/>
            <a:lstStyle/>
            <a:p>
              <a:endParaRPr lang="fr-CA" sz="4800"/>
            </a:p>
          </p:txBody>
        </p:sp>
        <p:sp>
          <p:nvSpPr>
            <p:cNvPr id="9" name="Freeform 18">
              <a:extLst>
                <a:ext uri="{FF2B5EF4-FFF2-40B4-BE49-F238E27FC236}">
                  <a16:creationId xmlns:a16="http://schemas.microsoft.com/office/drawing/2014/main" id="{92806EF9-B374-3640-AF20-2D937BDCFCB4}"/>
                </a:ext>
              </a:extLst>
            </p:cNvPr>
            <p:cNvSpPr/>
            <p:nvPr/>
          </p:nvSpPr>
          <p:spPr>
            <a:xfrm rot="10800000">
              <a:off x="21903543" y="5776512"/>
              <a:ext cx="8765637" cy="3523590"/>
            </a:xfrm>
            <a:custGeom>
              <a:avLst/>
              <a:gdLst>
                <a:gd name="connsiteX0" fmla="*/ 4382820 w 8765637"/>
                <a:gd name="connsiteY0" fmla="*/ 0 h 3523590"/>
                <a:gd name="connsiteX1" fmla="*/ 0 w 8765637"/>
                <a:gd name="connsiteY1" fmla="*/ 2529016 h 3523590"/>
                <a:gd name="connsiteX2" fmla="*/ 1718455 w 8765637"/>
                <a:gd name="connsiteY2" fmla="*/ 3523591 h 3523590"/>
                <a:gd name="connsiteX3" fmla="*/ 5921155 w 8765637"/>
                <a:gd name="connsiteY3" fmla="*/ 2397563 h 3523590"/>
                <a:gd name="connsiteX4" fmla="*/ 7047183 w 8765637"/>
                <a:gd name="connsiteY4" fmla="*/ 3523591 h 3523590"/>
                <a:gd name="connsiteX5" fmla="*/ 8765637 w 8765637"/>
                <a:gd name="connsiteY5" fmla="*/ 2529016 h 3523590"/>
                <a:gd name="connsiteX6" fmla="*/ 4382820 w 8765637"/>
                <a:gd name="connsiteY6" fmla="*/ 0 h 3523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65637" h="3523590">
                  <a:moveTo>
                    <a:pt x="4382820" y="0"/>
                  </a:moveTo>
                  <a:cubicBezTo>
                    <a:pt x="2582149" y="0"/>
                    <a:pt x="902664" y="969101"/>
                    <a:pt x="0" y="2529016"/>
                  </a:cubicBezTo>
                  <a:lnTo>
                    <a:pt x="1718455" y="3523591"/>
                  </a:lnTo>
                  <a:cubicBezTo>
                    <a:pt x="2568054" y="2052103"/>
                    <a:pt x="4449668" y="1547963"/>
                    <a:pt x="5921155" y="2397563"/>
                  </a:cubicBezTo>
                  <a:cubicBezTo>
                    <a:pt x="6388816" y="2667578"/>
                    <a:pt x="6777168" y="3055930"/>
                    <a:pt x="7047183" y="3523591"/>
                  </a:cubicBezTo>
                  <a:lnTo>
                    <a:pt x="8765637" y="2529016"/>
                  </a:lnTo>
                  <a:cubicBezTo>
                    <a:pt x="7862973" y="969101"/>
                    <a:pt x="6183488" y="0"/>
                    <a:pt x="4382820" y="0"/>
                  </a:cubicBezTo>
                  <a:close/>
                </a:path>
              </a:pathLst>
            </a:custGeom>
            <a:solidFill>
              <a:schemeClr val="accent5">
                <a:lumMod val="90000"/>
              </a:schemeClr>
            </a:solidFill>
            <a:ln w="12700" cap="flat">
              <a:noFill/>
              <a:prstDash val="solid"/>
              <a:miter/>
            </a:ln>
          </p:spPr>
          <p:txBody>
            <a:bodyPr rtlCol="0" anchor="ctr"/>
            <a:lstStyle/>
            <a:p>
              <a:endParaRPr lang="fr-CA" sz="4800"/>
            </a:p>
          </p:txBody>
        </p:sp>
        <p:sp>
          <p:nvSpPr>
            <p:cNvPr id="10" name="Freeform 18">
              <a:extLst>
                <a:ext uri="{FF2B5EF4-FFF2-40B4-BE49-F238E27FC236}">
                  <a16:creationId xmlns:a16="http://schemas.microsoft.com/office/drawing/2014/main" id="{EE4D4109-CAEB-8647-9B3E-66AE337AB3F0}"/>
                </a:ext>
              </a:extLst>
            </p:cNvPr>
            <p:cNvSpPr/>
            <p:nvPr/>
          </p:nvSpPr>
          <p:spPr>
            <a:xfrm>
              <a:off x="28923346" y="3263927"/>
              <a:ext cx="8765637" cy="3523590"/>
            </a:xfrm>
            <a:custGeom>
              <a:avLst/>
              <a:gdLst>
                <a:gd name="connsiteX0" fmla="*/ 4382820 w 8765637"/>
                <a:gd name="connsiteY0" fmla="*/ 0 h 3523590"/>
                <a:gd name="connsiteX1" fmla="*/ 0 w 8765637"/>
                <a:gd name="connsiteY1" fmla="*/ 2529016 h 3523590"/>
                <a:gd name="connsiteX2" fmla="*/ 1718455 w 8765637"/>
                <a:gd name="connsiteY2" fmla="*/ 3523591 h 3523590"/>
                <a:gd name="connsiteX3" fmla="*/ 5921155 w 8765637"/>
                <a:gd name="connsiteY3" fmla="*/ 2397563 h 3523590"/>
                <a:gd name="connsiteX4" fmla="*/ 7047183 w 8765637"/>
                <a:gd name="connsiteY4" fmla="*/ 3523591 h 3523590"/>
                <a:gd name="connsiteX5" fmla="*/ 8765637 w 8765637"/>
                <a:gd name="connsiteY5" fmla="*/ 2529016 h 3523590"/>
                <a:gd name="connsiteX6" fmla="*/ 4382820 w 8765637"/>
                <a:gd name="connsiteY6" fmla="*/ 0 h 3523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65637" h="3523590">
                  <a:moveTo>
                    <a:pt x="4382820" y="0"/>
                  </a:moveTo>
                  <a:cubicBezTo>
                    <a:pt x="2582149" y="0"/>
                    <a:pt x="902664" y="969101"/>
                    <a:pt x="0" y="2529016"/>
                  </a:cubicBezTo>
                  <a:lnTo>
                    <a:pt x="1718455" y="3523591"/>
                  </a:lnTo>
                  <a:cubicBezTo>
                    <a:pt x="2568054" y="2052103"/>
                    <a:pt x="4449668" y="1547963"/>
                    <a:pt x="5921155" y="2397563"/>
                  </a:cubicBezTo>
                  <a:cubicBezTo>
                    <a:pt x="6388816" y="2667578"/>
                    <a:pt x="6777168" y="3055930"/>
                    <a:pt x="7047183" y="3523591"/>
                  </a:cubicBezTo>
                  <a:lnTo>
                    <a:pt x="8765637" y="2529016"/>
                  </a:lnTo>
                  <a:cubicBezTo>
                    <a:pt x="7862973" y="969101"/>
                    <a:pt x="6183488" y="0"/>
                    <a:pt x="4382820" y="0"/>
                  </a:cubicBezTo>
                  <a:close/>
                </a:path>
              </a:pathLst>
            </a:custGeom>
            <a:solidFill>
              <a:srgbClr val="87B7E5"/>
            </a:solidFill>
            <a:ln w="12700" cap="flat">
              <a:noFill/>
              <a:prstDash val="solid"/>
              <a:miter/>
            </a:ln>
          </p:spPr>
          <p:txBody>
            <a:bodyPr rtlCol="0" anchor="ctr"/>
            <a:lstStyle/>
            <a:p>
              <a:endParaRPr lang="fr-CA" sz="4800"/>
            </a:p>
          </p:txBody>
        </p:sp>
        <p:sp>
          <p:nvSpPr>
            <p:cNvPr id="11" name="Freeform 18">
              <a:extLst>
                <a:ext uri="{FF2B5EF4-FFF2-40B4-BE49-F238E27FC236}">
                  <a16:creationId xmlns:a16="http://schemas.microsoft.com/office/drawing/2014/main" id="{32E8BD01-865B-EB41-A11B-CD7290DC521E}"/>
                </a:ext>
              </a:extLst>
            </p:cNvPr>
            <p:cNvSpPr/>
            <p:nvPr/>
          </p:nvSpPr>
          <p:spPr>
            <a:xfrm rot="10800000">
              <a:off x="35951907" y="5776512"/>
              <a:ext cx="8765637" cy="3523590"/>
            </a:xfrm>
            <a:custGeom>
              <a:avLst/>
              <a:gdLst>
                <a:gd name="connsiteX0" fmla="*/ 4382820 w 8765637"/>
                <a:gd name="connsiteY0" fmla="*/ 0 h 3523590"/>
                <a:gd name="connsiteX1" fmla="*/ 0 w 8765637"/>
                <a:gd name="connsiteY1" fmla="*/ 2529016 h 3523590"/>
                <a:gd name="connsiteX2" fmla="*/ 1718455 w 8765637"/>
                <a:gd name="connsiteY2" fmla="*/ 3523591 h 3523590"/>
                <a:gd name="connsiteX3" fmla="*/ 5921155 w 8765637"/>
                <a:gd name="connsiteY3" fmla="*/ 2397563 h 3523590"/>
                <a:gd name="connsiteX4" fmla="*/ 7047183 w 8765637"/>
                <a:gd name="connsiteY4" fmla="*/ 3523591 h 3523590"/>
                <a:gd name="connsiteX5" fmla="*/ 8765637 w 8765637"/>
                <a:gd name="connsiteY5" fmla="*/ 2529016 h 3523590"/>
                <a:gd name="connsiteX6" fmla="*/ 4382820 w 8765637"/>
                <a:gd name="connsiteY6" fmla="*/ 0 h 3523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65637" h="3523590">
                  <a:moveTo>
                    <a:pt x="4382820" y="0"/>
                  </a:moveTo>
                  <a:cubicBezTo>
                    <a:pt x="2582149" y="0"/>
                    <a:pt x="902664" y="969101"/>
                    <a:pt x="0" y="2529016"/>
                  </a:cubicBezTo>
                  <a:lnTo>
                    <a:pt x="1718455" y="3523591"/>
                  </a:lnTo>
                  <a:cubicBezTo>
                    <a:pt x="2568054" y="2052103"/>
                    <a:pt x="4449668" y="1547963"/>
                    <a:pt x="5921155" y="2397563"/>
                  </a:cubicBezTo>
                  <a:cubicBezTo>
                    <a:pt x="6388816" y="2667578"/>
                    <a:pt x="6777168" y="3055930"/>
                    <a:pt x="7047183" y="3523591"/>
                  </a:cubicBezTo>
                  <a:lnTo>
                    <a:pt x="8765637" y="2529016"/>
                  </a:lnTo>
                  <a:cubicBezTo>
                    <a:pt x="7862973" y="969101"/>
                    <a:pt x="6183488" y="0"/>
                    <a:pt x="4382820" y="0"/>
                  </a:cubicBezTo>
                  <a:close/>
                </a:path>
              </a:pathLst>
            </a:custGeom>
            <a:solidFill>
              <a:srgbClr val="FBCF65"/>
            </a:solidFill>
            <a:ln w="12700" cap="flat">
              <a:noFill/>
              <a:prstDash val="solid"/>
              <a:miter/>
            </a:ln>
          </p:spPr>
          <p:txBody>
            <a:bodyPr rtlCol="0" anchor="ctr"/>
            <a:lstStyle/>
            <a:p>
              <a:endParaRPr lang="fr-CA" sz="4800"/>
            </a:p>
          </p:txBody>
        </p:sp>
      </p:grpSp>
      <p:sp>
        <p:nvSpPr>
          <p:cNvPr id="3" name="Espace réservé du texte 2">
            <a:extLst>
              <a:ext uri="{FF2B5EF4-FFF2-40B4-BE49-F238E27FC236}">
                <a16:creationId xmlns:a16="http://schemas.microsoft.com/office/drawing/2014/main" id="{BF4B65E2-F353-4BD9-9547-62975E0F83F7}"/>
              </a:ext>
            </a:extLst>
          </p:cNvPr>
          <p:cNvSpPr>
            <a:spLocks noGrp="1"/>
          </p:cNvSpPr>
          <p:nvPr>
            <p:ph type="body" sz="quarter" idx="11" hasCustomPrompt="1"/>
          </p:nvPr>
        </p:nvSpPr>
        <p:spPr>
          <a:xfrm>
            <a:off x="377033" y="339375"/>
            <a:ext cx="4902540" cy="3368675"/>
          </a:xfrm>
          <a:prstGeom prst="rect">
            <a:avLst/>
          </a:prstGeom>
        </p:spPr>
        <p:txBody>
          <a:bodyPr lIns="0" tIns="0" rIns="0" bIns="0"/>
          <a:lstStyle>
            <a:lvl1pPr marL="0" indent="0">
              <a:lnSpc>
                <a:spcPct val="80000"/>
              </a:lnSpc>
              <a:buFontTx/>
              <a:buNone/>
              <a:defRPr sz="25067" b="1">
                <a:solidFill>
                  <a:srgbClr val="4B009B"/>
                </a:solidFill>
              </a:defRPr>
            </a:lvl1pPr>
            <a:lvl2pPr>
              <a:buFontTx/>
              <a:buNone/>
              <a:defRPr sz="10000" b="1">
                <a:solidFill>
                  <a:srgbClr val="F45A46"/>
                </a:solidFill>
              </a:defRPr>
            </a:lvl2pPr>
            <a:lvl3pPr>
              <a:buFontTx/>
              <a:buNone/>
              <a:defRPr sz="10000" b="1">
                <a:solidFill>
                  <a:srgbClr val="F45A46"/>
                </a:solidFill>
              </a:defRPr>
            </a:lvl3pPr>
            <a:lvl4pPr>
              <a:buFontTx/>
              <a:buNone/>
              <a:defRPr sz="10000" b="1">
                <a:solidFill>
                  <a:srgbClr val="F45A46"/>
                </a:solidFill>
              </a:defRPr>
            </a:lvl4pPr>
            <a:lvl5pPr>
              <a:buFontTx/>
              <a:buNone/>
              <a:defRPr sz="10000" b="1">
                <a:solidFill>
                  <a:srgbClr val="F45A46"/>
                </a:solidFill>
              </a:defRPr>
            </a:lvl5pPr>
          </a:lstStyle>
          <a:p>
            <a:pPr lvl="0"/>
            <a:r>
              <a:rPr lang="fr-FR"/>
              <a:t>00</a:t>
            </a:r>
            <a:endParaRPr lang="fr-CA"/>
          </a:p>
        </p:txBody>
      </p:sp>
      <p:sp>
        <p:nvSpPr>
          <p:cNvPr id="5" name="Titre 4">
            <a:extLst>
              <a:ext uri="{FF2B5EF4-FFF2-40B4-BE49-F238E27FC236}">
                <a16:creationId xmlns:a16="http://schemas.microsoft.com/office/drawing/2014/main" id="{0F15366F-6F9A-4B69-BEB7-D7ABCB241E7A}"/>
              </a:ext>
            </a:extLst>
          </p:cNvPr>
          <p:cNvSpPr>
            <a:spLocks noGrp="1"/>
          </p:cNvSpPr>
          <p:nvPr>
            <p:ph type="title" hasCustomPrompt="1"/>
          </p:nvPr>
        </p:nvSpPr>
        <p:spPr>
          <a:xfrm>
            <a:off x="4299858" y="387000"/>
            <a:ext cx="7053943" cy="1325563"/>
          </a:xfrm>
          <a:prstGeom prst="rect">
            <a:avLst/>
          </a:prstGeom>
        </p:spPr>
        <p:txBody>
          <a:bodyPr lIns="0" tIns="0" rIns="0" bIns="0"/>
          <a:lstStyle>
            <a:lvl1pPr>
              <a:lnSpc>
                <a:spcPct val="80000"/>
              </a:lnSpc>
              <a:defRPr sz="5867" b="1">
                <a:solidFill>
                  <a:srgbClr val="4B009B"/>
                </a:solidFill>
              </a:defRPr>
            </a:lvl1pPr>
          </a:lstStyle>
          <a:p>
            <a:r>
              <a:rPr lang="fr-FR" err="1"/>
              <a:t>Title</a:t>
            </a:r>
            <a:r>
              <a:rPr lang="fr-FR"/>
              <a:t> section</a:t>
            </a:r>
            <a:endParaRPr lang="fr-CA"/>
          </a:p>
        </p:txBody>
      </p:sp>
    </p:spTree>
    <p:extLst>
      <p:ext uri="{BB962C8B-B14F-4D97-AF65-F5344CB8AC3E}">
        <p14:creationId xmlns:p14="http://schemas.microsoft.com/office/powerpoint/2010/main" val="1899033674"/>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Intercalaire_05">
    <p:bg>
      <p:bgPr>
        <a:blipFill dpi="0" rotWithShape="1">
          <a:blip r:embed="rId2">
            <a:lum/>
          </a:blip>
          <a:srcRect/>
          <a:stretch>
            <a:fillRect l="50000"/>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E75E980-C386-478B-BAA2-124CBC50D227}"/>
              </a:ext>
            </a:extLst>
          </p:cNvPr>
          <p:cNvSpPr/>
          <p:nvPr/>
        </p:nvSpPr>
        <p:spPr>
          <a:xfrm>
            <a:off x="0" y="0"/>
            <a:ext cx="6120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800" noProof="0" dirty="0"/>
          </a:p>
        </p:txBody>
      </p:sp>
      <p:sp>
        <p:nvSpPr>
          <p:cNvPr id="2" name="Titre 1" descr="Cliquez pour ajouter un titre de section">
            <a:extLst>
              <a:ext uri="{FF2B5EF4-FFF2-40B4-BE49-F238E27FC236}">
                <a16:creationId xmlns:a16="http://schemas.microsoft.com/office/drawing/2014/main" id="{9FA8103B-3183-46A3-9BC6-3C0042225A13}"/>
              </a:ext>
              <a:ext uri="{C183D7F6-B498-43B3-948B-1728B52AA6E4}">
                <adec:decorative xmlns:adec="http://schemas.microsoft.com/office/drawing/2017/decorative" val="0"/>
              </a:ext>
            </a:extLst>
          </p:cNvPr>
          <p:cNvSpPr>
            <a:spLocks noGrp="1"/>
          </p:cNvSpPr>
          <p:nvPr>
            <p:ph type="ctrTitle" hasCustomPrompt="1"/>
          </p:nvPr>
        </p:nvSpPr>
        <p:spPr>
          <a:xfrm>
            <a:off x="264000" y="264001"/>
            <a:ext cx="5592000" cy="2850143"/>
          </a:xfrm>
        </p:spPr>
        <p:txBody>
          <a:bodyPr anchor="b">
            <a:normAutofit/>
          </a:bodyPr>
          <a:lstStyle>
            <a:lvl1pPr algn="l">
              <a:lnSpc>
                <a:spcPct val="90000"/>
              </a:lnSpc>
              <a:defRPr sz="4800">
                <a:solidFill>
                  <a:schemeClr val="bg2"/>
                </a:solidFill>
              </a:defRPr>
            </a:lvl1pPr>
          </a:lstStyle>
          <a:p>
            <a:r>
              <a:rPr lang="fr-CA" noProof="0" dirty="0"/>
              <a:t>Cliquez pour ajouter un titre de section</a:t>
            </a:r>
          </a:p>
        </p:txBody>
      </p:sp>
      <p:sp>
        <p:nvSpPr>
          <p:cNvPr id="3" name="Sous-titre 2" descr="Cliquez pour ajouter un sous-titre">
            <a:extLst>
              <a:ext uri="{FF2B5EF4-FFF2-40B4-BE49-F238E27FC236}">
                <a16:creationId xmlns:a16="http://schemas.microsoft.com/office/drawing/2014/main" id="{E8A7E5DE-4856-48EF-9B92-F86CC605110C}"/>
              </a:ext>
            </a:extLst>
          </p:cNvPr>
          <p:cNvSpPr>
            <a:spLocks noGrp="1"/>
          </p:cNvSpPr>
          <p:nvPr>
            <p:ph type="subTitle" idx="1" hasCustomPrompt="1"/>
          </p:nvPr>
        </p:nvSpPr>
        <p:spPr>
          <a:xfrm>
            <a:off x="264000" y="3236979"/>
            <a:ext cx="5592000" cy="2684851"/>
          </a:xfrm>
        </p:spPr>
        <p:txBody>
          <a:bodyPr lIns="108000"/>
          <a:lstStyle>
            <a:lvl1pPr marL="0" indent="0" algn="l">
              <a:lnSpc>
                <a:spcPct val="100000"/>
              </a:lnSpc>
              <a:spcBef>
                <a:spcPts val="0"/>
              </a:spcBef>
              <a:buNone/>
              <a:defRPr sz="2400" b="1">
                <a:solidFill>
                  <a:schemeClr val="bg2"/>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fr-CA" noProof="0" dirty="0"/>
              <a:t>Cliquez pour ajouter un sous-titre</a:t>
            </a:r>
          </a:p>
        </p:txBody>
      </p:sp>
      <p:pic>
        <p:nvPicPr>
          <p:cNvPr id="6" name="logo_beneva_violet_small.png" descr="logo_beneva_violet_small.png">
            <a:extLst>
              <a:ext uri="{FF2B5EF4-FFF2-40B4-BE49-F238E27FC236}">
                <a16:creationId xmlns:a16="http://schemas.microsoft.com/office/drawing/2014/main" id="{7DE1FF15-E31E-4D3C-96B7-922D700B1008}"/>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100000"/>
                    </a14:imgEffect>
                  </a14:imgLayer>
                </a14:imgProps>
              </a:ext>
            </a:extLst>
          </a:blip>
          <a:stretch>
            <a:fillRect/>
          </a:stretch>
        </p:blipFill>
        <p:spPr>
          <a:xfrm>
            <a:off x="412801" y="6388800"/>
            <a:ext cx="901700" cy="208203"/>
          </a:xfrm>
          <a:prstGeom prst="rect">
            <a:avLst/>
          </a:prstGeom>
          <a:ln w="12700">
            <a:miter lim="400000"/>
          </a:ln>
        </p:spPr>
      </p:pic>
      <p:sp>
        <p:nvSpPr>
          <p:cNvPr id="4" name="Slide Number Placeholder 3"/>
          <p:cNvSpPr>
            <a:spLocks noGrp="1"/>
          </p:cNvSpPr>
          <p:nvPr>
            <p:ph type="sldNum" sz="quarter" idx="10"/>
          </p:nvPr>
        </p:nvSpPr>
        <p:spPr/>
        <p:txBody>
          <a:bodyPr/>
          <a:lstStyle/>
          <a:p>
            <a:fld id="{2D2B9FD4-22D1-4784-BC8D-82D569BBB95D}" type="slidenum">
              <a:rPr lang="fr-CA" smtClean="0"/>
              <a:pPr/>
              <a:t>‹N°›</a:t>
            </a:fld>
            <a:endParaRPr lang="fr-CA"/>
          </a:p>
        </p:txBody>
      </p:sp>
      <p:sp>
        <p:nvSpPr>
          <p:cNvPr id="8" name="Footer Placeholder 7"/>
          <p:cNvSpPr>
            <a:spLocks noGrp="1"/>
          </p:cNvSpPr>
          <p:nvPr>
            <p:ph type="ftr" sz="quarter" idx="11"/>
          </p:nvPr>
        </p:nvSpPr>
        <p:spPr/>
        <p:txBody>
          <a:bodyPr/>
          <a:lstStyle/>
          <a:p>
            <a:r>
              <a:rPr lang="fr-CA" dirty="0">
                <a:solidFill>
                  <a:schemeClr val="bg1"/>
                </a:solidFill>
              </a:rPr>
              <a:t>Document confidentiel ou à </a:t>
            </a:r>
            <a:r>
              <a:rPr lang="fr-CA" dirty="0"/>
              <a:t>usage interne seulement.</a:t>
            </a:r>
          </a:p>
        </p:txBody>
      </p:sp>
    </p:spTree>
    <p:extLst>
      <p:ext uri="{BB962C8B-B14F-4D97-AF65-F5344CB8AC3E}">
        <p14:creationId xmlns:p14="http://schemas.microsoft.com/office/powerpoint/2010/main" val="962190554"/>
      </p:ext>
    </p:extLst>
  </p:cSld>
  <p:clrMapOvr>
    <a:masterClrMapping/>
  </p:clrMapOvr>
  <p:hf hdr="0" dt="0"/>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Title 02">
    <p:bg>
      <p:bgPr>
        <a:solidFill>
          <a:schemeClr val="bg1"/>
        </a:solidFill>
        <a:effectLst/>
      </p:bgPr>
    </p:bg>
    <p:spTree>
      <p:nvGrpSpPr>
        <p:cNvPr id="1" name=""/>
        <p:cNvGrpSpPr/>
        <p:nvPr/>
      </p:nvGrpSpPr>
      <p:grpSpPr>
        <a:xfrm>
          <a:off x="0" y="0"/>
          <a:ext cx="0" cy="0"/>
          <a:chOff x="0" y="0"/>
          <a:chExt cx="0" cy="0"/>
        </a:xfrm>
      </p:grpSpPr>
      <p:pic>
        <p:nvPicPr>
          <p:cNvPr id="4" name="img_beneva_wave_position-2.png" descr="img_beneva_wave_position-2.png">
            <a:extLst>
              <a:ext uri="{FF2B5EF4-FFF2-40B4-BE49-F238E27FC236}">
                <a16:creationId xmlns:a16="http://schemas.microsoft.com/office/drawing/2014/main" id="{8BB54397-04BC-41A1-B0AD-148F3FE7921B}"/>
              </a:ext>
            </a:extLst>
          </p:cNvPr>
          <p:cNvPicPr>
            <a:picLocks noChangeAspect="1"/>
          </p:cNvPicPr>
          <p:nvPr userDrawn="1"/>
        </p:nvPicPr>
        <p:blipFill>
          <a:blip r:embed="rId2"/>
          <a:stretch>
            <a:fillRect/>
          </a:stretch>
        </p:blipFill>
        <p:spPr>
          <a:xfrm>
            <a:off x="0" y="0"/>
            <a:ext cx="12192000" cy="6858000"/>
          </a:xfrm>
          <a:prstGeom prst="rect">
            <a:avLst/>
          </a:prstGeom>
          <a:ln w="12700">
            <a:miter lim="400000"/>
          </a:ln>
        </p:spPr>
      </p:pic>
      <p:pic>
        <p:nvPicPr>
          <p:cNvPr id="2" name="logo_beneva_beige_l.png" descr="logo_beneva_beige_l.png">
            <a:extLst>
              <a:ext uri="{FF2B5EF4-FFF2-40B4-BE49-F238E27FC236}">
                <a16:creationId xmlns:a16="http://schemas.microsoft.com/office/drawing/2014/main" id="{273E75DB-45D0-4444-A201-ED8955C80CFC}"/>
              </a:ext>
            </a:extLst>
          </p:cNvPr>
          <p:cNvPicPr>
            <a:picLocks noChangeAspect="1"/>
          </p:cNvPicPr>
          <p:nvPr userDrawn="1"/>
        </p:nvPicPr>
        <p:blipFill>
          <a:blip r:embed="rId3"/>
          <a:stretch>
            <a:fillRect/>
          </a:stretch>
        </p:blipFill>
        <p:spPr>
          <a:xfrm>
            <a:off x="378000" y="5910307"/>
            <a:ext cx="2442238" cy="561138"/>
          </a:xfrm>
          <a:prstGeom prst="rect">
            <a:avLst/>
          </a:prstGeom>
          <a:ln w="12700">
            <a:miter lim="400000"/>
          </a:ln>
        </p:spPr>
      </p:pic>
      <p:sp>
        <p:nvSpPr>
          <p:cNvPr id="3" name="Titre 2">
            <a:extLst>
              <a:ext uri="{FF2B5EF4-FFF2-40B4-BE49-F238E27FC236}">
                <a16:creationId xmlns:a16="http://schemas.microsoft.com/office/drawing/2014/main" id="{DB1BDFBB-6C4F-4739-85F8-633F8B651779}"/>
              </a:ext>
            </a:extLst>
          </p:cNvPr>
          <p:cNvSpPr>
            <a:spLocks noGrp="1"/>
          </p:cNvSpPr>
          <p:nvPr>
            <p:ph type="title" hasCustomPrompt="1"/>
          </p:nvPr>
        </p:nvSpPr>
        <p:spPr>
          <a:xfrm>
            <a:off x="387000" y="387000"/>
            <a:ext cx="7413172" cy="2574018"/>
          </a:xfrm>
          <a:prstGeom prst="rect">
            <a:avLst/>
          </a:prstGeom>
        </p:spPr>
        <p:txBody>
          <a:bodyPr lIns="0" tIns="0" rIns="0" bIns="0"/>
          <a:lstStyle>
            <a:lvl1pPr>
              <a:lnSpc>
                <a:spcPts val="8500"/>
              </a:lnSpc>
              <a:defRPr sz="9000" b="1">
                <a:solidFill>
                  <a:srgbClr val="F0F0EF"/>
                </a:solidFill>
              </a:defRPr>
            </a:lvl1pPr>
          </a:lstStyle>
          <a:p>
            <a:r>
              <a:rPr lang="fr-FR"/>
              <a:t>Title </a:t>
            </a:r>
            <a:r>
              <a:rPr lang="fr-FR" err="1"/>
              <a:t>lorem</a:t>
            </a:r>
            <a:r>
              <a:rPr lang="fr-FR"/>
              <a:t> ipsum </a:t>
            </a:r>
            <a:r>
              <a:rPr lang="fr-FR" err="1"/>
              <a:t>dolor</a:t>
            </a:r>
            <a:endParaRPr lang="fr-CA"/>
          </a:p>
        </p:txBody>
      </p:sp>
    </p:spTree>
    <p:extLst>
      <p:ext uri="{BB962C8B-B14F-4D97-AF65-F5344CB8AC3E}">
        <p14:creationId xmlns:p14="http://schemas.microsoft.com/office/powerpoint/2010/main" val="1805393101"/>
      </p:ext>
    </p:extLst>
  </p:cSld>
  <p:clrMapOvr>
    <a:masterClrMapping/>
  </p:clrMapOvr>
  <p:transition spd="med"/>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Title 03">
    <p:bg>
      <p:bgPr>
        <a:solidFill>
          <a:schemeClr val="bg1"/>
        </a:solidFill>
        <a:effectLst/>
      </p:bgPr>
    </p:bg>
    <p:spTree>
      <p:nvGrpSpPr>
        <p:cNvPr id="1" name=""/>
        <p:cNvGrpSpPr/>
        <p:nvPr/>
      </p:nvGrpSpPr>
      <p:grpSpPr>
        <a:xfrm>
          <a:off x="0" y="0"/>
          <a:ext cx="0" cy="0"/>
          <a:chOff x="0" y="0"/>
          <a:chExt cx="0" cy="0"/>
        </a:xfrm>
      </p:grpSpPr>
      <p:pic>
        <p:nvPicPr>
          <p:cNvPr id="5" name="img_beneva_wave_position-3.png" descr="img_beneva_wave_position-3.png">
            <a:extLst>
              <a:ext uri="{FF2B5EF4-FFF2-40B4-BE49-F238E27FC236}">
                <a16:creationId xmlns:a16="http://schemas.microsoft.com/office/drawing/2014/main" id="{3288C329-AA87-4CE3-A425-5FF6A66BE615}"/>
              </a:ext>
            </a:extLst>
          </p:cNvPr>
          <p:cNvPicPr>
            <a:picLocks noChangeAspect="1"/>
          </p:cNvPicPr>
          <p:nvPr userDrawn="1"/>
        </p:nvPicPr>
        <p:blipFill>
          <a:blip r:embed="rId2"/>
          <a:stretch>
            <a:fillRect/>
          </a:stretch>
        </p:blipFill>
        <p:spPr>
          <a:xfrm>
            <a:off x="0" y="0"/>
            <a:ext cx="12192000" cy="6858000"/>
          </a:xfrm>
          <a:prstGeom prst="rect">
            <a:avLst/>
          </a:prstGeom>
          <a:ln w="12700">
            <a:miter lim="400000"/>
          </a:ln>
        </p:spPr>
      </p:pic>
      <p:pic>
        <p:nvPicPr>
          <p:cNvPr id="2" name="logo_beneva_beige_l.png" descr="logo_beneva_beige_l.png">
            <a:extLst>
              <a:ext uri="{FF2B5EF4-FFF2-40B4-BE49-F238E27FC236}">
                <a16:creationId xmlns:a16="http://schemas.microsoft.com/office/drawing/2014/main" id="{273E75DB-45D0-4444-A201-ED8955C80CFC}"/>
              </a:ext>
            </a:extLst>
          </p:cNvPr>
          <p:cNvPicPr>
            <a:picLocks noChangeAspect="1"/>
          </p:cNvPicPr>
          <p:nvPr userDrawn="1"/>
        </p:nvPicPr>
        <p:blipFill>
          <a:blip r:embed="rId3"/>
          <a:stretch>
            <a:fillRect/>
          </a:stretch>
        </p:blipFill>
        <p:spPr>
          <a:xfrm>
            <a:off x="378000" y="5910307"/>
            <a:ext cx="2442238" cy="561138"/>
          </a:xfrm>
          <a:prstGeom prst="rect">
            <a:avLst/>
          </a:prstGeom>
          <a:ln w="12700">
            <a:miter lim="400000"/>
          </a:ln>
        </p:spPr>
      </p:pic>
      <p:sp>
        <p:nvSpPr>
          <p:cNvPr id="8" name="Titre 7">
            <a:extLst>
              <a:ext uri="{FF2B5EF4-FFF2-40B4-BE49-F238E27FC236}">
                <a16:creationId xmlns:a16="http://schemas.microsoft.com/office/drawing/2014/main" id="{BD10DB37-D97A-46A9-8BCF-651A5E8D9E35}"/>
              </a:ext>
            </a:extLst>
          </p:cNvPr>
          <p:cNvSpPr>
            <a:spLocks noGrp="1"/>
          </p:cNvSpPr>
          <p:nvPr>
            <p:ph type="title" hasCustomPrompt="1"/>
          </p:nvPr>
        </p:nvSpPr>
        <p:spPr>
          <a:xfrm>
            <a:off x="387000" y="387000"/>
            <a:ext cx="7938600" cy="3061800"/>
          </a:xfrm>
          <a:prstGeom prst="rect">
            <a:avLst/>
          </a:prstGeom>
        </p:spPr>
        <p:txBody>
          <a:bodyPr lIns="0" tIns="0" rIns="0" bIns="0"/>
          <a:lstStyle>
            <a:lvl1pPr>
              <a:lnSpc>
                <a:spcPts val="8500"/>
              </a:lnSpc>
              <a:defRPr sz="9000" b="1">
                <a:solidFill>
                  <a:srgbClr val="F0F0EF"/>
                </a:solidFill>
              </a:defRPr>
            </a:lvl1pPr>
          </a:lstStyle>
          <a:p>
            <a:r>
              <a:rPr lang="fr-FR"/>
              <a:t>Title </a:t>
            </a:r>
            <a:r>
              <a:rPr lang="fr-FR" err="1"/>
              <a:t>lorem</a:t>
            </a:r>
            <a:r>
              <a:rPr lang="fr-FR"/>
              <a:t> ipsum </a:t>
            </a:r>
            <a:r>
              <a:rPr lang="fr-FR" err="1"/>
              <a:t>dolor</a:t>
            </a:r>
            <a:endParaRPr lang="fr-CA"/>
          </a:p>
        </p:txBody>
      </p:sp>
    </p:spTree>
    <p:extLst>
      <p:ext uri="{BB962C8B-B14F-4D97-AF65-F5344CB8AC3E}">
        <p14:creationId xmlns:p14="http://schemas.microsoft.com/office/powerpoint/2010/main" val="1479395832"/>
      </p:ext>
    </p:extLst>
  </p:cSld>
  <p:clrMapOvr>
    <a:masterClrMapping/>
  </p:clrMapOvr>
  <p:transition spd="med"/>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Section violet and picture 01">
    <p:bg>
      <p:bgPr>
        <a:solidFill>
          <a:schemeClr val="bg1"/>
        </a:solidFill>
        <a:effectLst/>
      </p:bgPr>
    </p:bg>
    <p:spTree>
      <p:nvGrpSpPr>
        <p:cNvPr id="1" name=""/>
        <p:cNvGrpSpPr/>
        <p:nvPr/>
      </p:nvGrpSpPr>
      <p:grpSpPr>
        <a:xfrm>
          <a:off x="0" y="0"/>
          <a:ext cx="0" cy="0"/>
          <a:chOff x="0" y="0"/>
          <a:chExt cx="0" cy="0"/>
        </a:xfrm>
      </p:grpSpPr>
      <p:pic>
        <p:nvPicPr>
          <p:cNvPr id="16" name="Image 15">
            <a:extLst>
              <a:ext uri="{FF2B5EF4-FFF2-40B4-BE49-F238E27FC236}">
                <a16:creationId xmlns:a16="http://schemas.microsoft.com/office/drawing/2014/main" id="{0FF73209-FEDC-49F1-8EA8-9E22CAA0DCB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96000" y="0"/>
            <a:ext cx="6096000" cy="6858000"/>
          </a:xfrm>
          <a:prstGeom prst="rect">
            <a:avLst/>
          </a:prstGeom>
        </p:spPr>
      </p:pic>
      <p:pic>
        <p:nvPicPr>
          <p:cNvPr id="6" name="logo_beneva_violet_small.png">
            <a:extLst>
              <a:ext uri="{FF2B5EF4-FFF2-40B4-BE49-F238E27FC236}">
                <a16:creationId xmlns:a16="http://schemas.microsoft.com/office/drawing/2014/main" id="{B6C1C590-D7DE-4FA1-BC52-6B9D99935DC6}"/>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377033" y="6265023"/>
            <a:ext cx="901701" cy="204641"/>
          </a:xfrm>
          <a:prstGeom prst="rect">
            <a:avLst/>
          </a:prstGeom>
          <a:ln w="12700">
            <a:miter lim="400000"/>
          </a:ln>
        </p:spPr>
      </p:pic>
      <p:sp>
        <p:nvSpPr>
          <p:cNvPr id="10" name="Titre 9">
            <a:extLst>
              <a:ext uri="{FF2B5EF4-FFF2-40B4-BE49-F238E27FC236}">
                <a16:creationId xmlns:a16="http://schemas.microsoft.com/office/drawing/2014/main" id="{F1DAD326-A08E-4F7C-80C1-97028DFE9202}"/>
              </a:ext>
            </a:extLst>
          </p:cNvPr>
          <p:cNvSpPr>
            <a:spLocks noGrp="1"/>
          </p:cNvSpPr>
          <p:nvPr>
            <p:ph type="title" hasCustomPrompt="1"/>
          </p:nvPr>
        </p:nvSpPr>
        <p:spPr>
          <a:xfrm>
            <a:off x="387000" y="387001"/>
            <a:ext cx="5632800" cy="2704543"/>
          </a:xfrm>
          <a:prstGeom prst="rect">
            <a:avLst/>
          </a:prstGeom>
        </p:spPr>
        <p:txBody>
          <a:bodyPr lIns="0" tIns="0" rIns="0" bIns="0"/>
          <a:lstStyle>
            <a:lvl1pPr>
              <a:lnSpc>
                <a:spcPct val="80000"/>
              </a:lnSpc>
              <a:defRPr sz="5800" b="1">
                <a:solidFill>
                  <a:srgbClr val="F0F0EF"/>
                </a:solidFill>
              </a:defRPr>
            </a:lvl1pPr>
          </a:lstStyle>
          <a:p>
            <a:r>
              <a:rPr lang="fr-FR"/>
              <a:t>Section</a:t>
            </a:r>
            <a:br>
              <a:rPr lang="fr-FR"/>
            </a:br>
            <a:r>
              <a:rPr lang="fr-FR"/>
              <a:t>Header</a:t>
            </a:r>
            <a:endParaRPr lang="fr-CA"/>
          </a:p>
        </p:txBody>
      </p:sp>
    </p:spTree>
    <p:extLst>
      <p:ext uri="{BB962C8B-B14F-4D97-AF65-F5344CB8AC3E}">
        <p14:creationId xmlns:p14="http://schemas.microsoft.com/office/powerpoint/2010/main" val="665554310"/>
      </p:ext>
    </p:extLst>
  </p:cSld>
  <p:clrMapOvr>
    <a:masterClrMapping/>
  </p:clrMapOvr>
  <p:transition spd="med"/>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Section violet and numbers">
    <p:bg>
      <p:bgPr>
        <a:solidFill>
          <a:schemeClr val="bg1"/>
        </a:solidFill>
        <a:effectLst/>
      </p:bgPr>
    </p:bg>
    <p:spTree>
      <p:nvGrpSpPr>
        <p:cNvPr id="1" name=""/>
        <p:cNvGrpSpPr/>
        <p:nvPr/>
      </p:nvGrpSpPr>
      <p:grpSpPr>
        <a:xfrm>
          <a:off x="0" y="0"/>
          <a:ext cx="0" cy="0"/>
          <a:chOff x="0" y="0"/>
          <a:chExt cx="0" cy="0"/>
        </a:xfrm>
      </p:grpSpPr>
      <p:pic>
        <p:nvPicPr>
          <p:cNvPr id="6" name="logo_beneva_violet_small.png">
            <a:extLst>
              <a:ext uri="{FF2B5EF4-FFF2-40B4-BE49-F238E27FC236}">
                <a16:creationId xmlns:a16="http://schemas.microsoft.com/office/drawing/2014/main" id="{B6C1C590-D7DE-4FA1-BC52-6B9D99935DC6}"/>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77033" y="6265023"/>
            <a:ext cx="901701" cy="204641"/>
          </a:xfrm>
          <a:prstGeom prst="rect">
            <a:avLst/>
          </a:prstGeom>
          <a:ln w="12700">
            <a:miter lim="400000"/>
          </a:ln>
        </p:spPr>
      </p:pic>
      <p:sp>
        <p:nvSpPr>
          <p:cNvPr id="3" name="Espace réservé du texte 2">
            <a:extLst>
              <a:ext uri="{FF2B5EF4-FFF2-40B4-BE49-F238E27FC236}">
                <a16:creationId xmlns:a16="http://schemas.microsoft.com/office/drawing/2014/main" id="{BF4B65E2-F353-4BD9-9547-62975E0F83F7}"/>
              </a:ext>
            </a:extLst>
          </p:cNvPr>
          <p:cNvSpPr>
            <a:spLocks noGrp="1"/>
          </p:cNvSpPr>
          <p:nvPr>
            <p:ph type="body" sz="quarter" idx="11" hasCustomPrompt="1"/>
          </p:nvPr>
        </p:nvSpPr>
        <p:spPr>
          <a:xfrm>
            <a:off x="377032" y="339376"/>
            <a:ext cx="4902540" cy="3368675"/>
          </a:xfrm>
          <a:prstGeom prst="rect">
            <a:avLst/>
          </a:prstGeom>
        </p:spPr>
        <p:txBody>
          <a:bodyPr lIns="0" tIns="0" rIns="0" bIns="0"/>
          <a:lstStyle>
            <a:lvl1pPr marL="0" indent="0">
              <a:lnSpc>
                <a:spcPct val="80000"/>
              </a:lnSpc>
              <a:buFontTx/>
              <a:buNone/>
              <a:defRPr sz="25000" b="1">
                <a:solidFill>
                  <a:srgbClr val="F45A46"/>
                </a:solidFill>
              </a:defRPr>
            </a:lvl1pPr>
            <a:lvl2pPr>
              <a:buFontTx/>
              <a:buNone/>
              <a:defRPr sz="10000" b="1">
                <a:solidFill>
                  <a:srgbClr val="F45A46"/>
                </a:solidFill>
              </a:defRPr>
            </a:lvl2pPr>
            <a:lvl3pPr>
              <a:buFontTx/>
              <a:buNone/>
              <a:defRPr sz="10000" b="1">
                <a:solidFill>
                  <a:srgbClr val="F45A46"/>
                </a:solidFill>
              </a:defRPr>
            </a:lvl3pPr>
            <a:lvl4pPr>
              <a:buFontTx/>
              <a:buNone/>
              <a:defRPr sz="10000" b="1">
                <a:solidFill>
                  <a:srgbClr val="F45A46"/>
                </a:solidFill>
              </a:defRPr>
            </a:lvl4pPr>
            <a:lvl5pPr>
              <a:buFontTx/>
              <a:buNone/>
              <a:defRPr sz="10000" b="1">
                <a:solidFill>
                  <a:srgbClr val="F45A46"/>
                </a:solidFill>
              </a:defRPr>
            </a:lvl5pPr>
          </a:lstStyle>
          <a:p>
            <a:pPr lvl="0"/>
            <a:r>
              <a:rPr lang="fr-FR"/>
              <a:t>00</a:t>
            </a:r>
            <a:endParaRPr lang="fr-CA"/>
          </a:p>
        </p:txBody>
      </p:sp>
      <p:sp>
        <p:nvSpPr>
          <p:cNvPr id="5" name="Titre 4">
            <a:extLst>
              <a:ext uri="{FF2B5EF4-FFF2-40B4-BE49-F238E27FC236}">
                <a16:creationId xmlns:a16="http://schemas.microsoft.com/office/drawing/2014/main" id="{0F15366F-6F9A-4B69-BEB7-D7ABCB241E7A}"/>
              </a:ext>
            </a:extLst>
          </p:cNvPr>
          <p:cNvSpPr>
            <a:spLocks noGrp="1"/>
          </p:cNvSpPr>
          <p:nvPr>
            <p:ph type="title" hasCustomPrompt="1"/>
          </p:nvPr>
        </p:nvSpPr>
        <p:spPr>
          <a:xfrm>
            <a:off x="4299858" y="387001"/>
            <a:ext cx="7053943" cy="1325563"/>
          </a:xfrm>
          <a:prstGeom prst="rect">
            <a:avLst/>
          </a:prstGeom>
        </p:spPr>
        <p:txBody>
          <a:bodyPr lIns="0" tIns="0" rIns="0" bIns="0"/>
          <a:lstStyle>
            <a:lvl1pPr>
              <a:lnSpc>
                <a:spcPct val="80000"/>
              </a:lnSpc>
              <a:defRPr sz="5800" b="1">
                <a:solidFill>
                  <a:srgbClr val="F0F0EF"/>
                </a:solidFill>
              </a:defRPr>
            </a:lvl1pPr>
          </a:lstStyle>
          <a:p>
            <a:r>
              <a:rPr lang="fr-FR"/>
              <a:t>Section Header</a:t>
            </a:r>
            <a:endParaRPr lang="fr-CA"/>
          </a:p>
        </p:txBody>
      </p:sp>
    </p:spTree>
    <p:extLst>
      <p:ext uri="{BB962C8B-B14F-4D97-AF65-F5344CB8AC3E}">
        <p14:creationId xmlns:p14="http://schemas.microsoft.com/office/powerpoint/2010/main" val="3733079636"/>
      </p:ext>
    </p:extLst>
  </p:cSld>
  <p:clrMapOvr>
    <a:masterClrMapping/>
  </p:clrMapOvr>
  <p:transition spd="med"/>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Title Orange 02">
    <p:bg>
      <p:bgPr>
        <a:solidFill>
          <a:schemeClr val="tx2"/>
        </a:solidFill>
        <a:effectLst/>
      </p:bgPr>
    </p:bg>
    <p:spTree>
      <p:nvGrpSpPr>
        <p:cNvPr id="1" name=""/>
        <p:cNvGrpSpPr/>
        <p:nvPr/>
      </p:nvGrpSpPr>
      <p:grpSpPr>
        <a:xfrm>
          <a:off x="0" y="0"/>
          <a:ext cx="0" cy="0"/>
          <a:chOff x="0" y="0"/>
          <a:chExt cx="0" cy="0"/>
        </a:xfrm>
      </p:grpSpPr>
      <p:pic>
        <p:nvPicPr>
          <p:cNvPr id="2" name="logo_beneva_violet_small.png" descr="logo_beneva_violet_small.png">
            <a:extLst>
              <a:ext uri="{FF2B5EF4-FFF2-40B4-BE49-F238E27FC236}">
                <a16:creationId xmlns:a16="http://schemas.microsoft.com/office/drawing/2014/main" id="{A4D6812B-D3D4-44BD-A2B9-FCFA8582EF89}"/>
              </a:ext>
            </a:extLst>
          </p:cNvPr>
          <p:cNvPicPr>
            <a:picLocks noChangeAspect="1"/>
          </p:cNvPicPr>
          <p:nvPr userDrawn="1"/>
        </p:nvPicPr>
        <p:blipFill>
          <a:blip r:embed="rId2"/>
          <a:stretch>
            <a:fillRect/>
          </a:stretch>
        </p:blipFill>
        <p:spPr>
          <a:xfrm>
            <a:off x="377033" y="6263243"/>
            <a:ext cx="901701" cy="208203"/>
          </a:xfrm>
          <a:prstGeom prst="rect">
            <a:avLst/>
          </a:prstGeom>
          <a:ln w="12700">
            <a:miter lim="400000"/>
          </a:ln>
        </p:spPr>
      </p:pic>
      <p:sp>
        <p:nvSpPr>
          <p:cNvPr id="7" name="Titre 6">
            <a:extLst>
              <a:ext uri="{FF2B5EF4-FFF2-40B4-BE49-F238E27FC236}">
                <a16:creationId xmlns:a16="http://schemas.microsoft.com/office/drawing/2014/main" id="{92AEC4C7-27C9-47F0-9651-94A8FCD5A5C6}"/>
              </a:ext>
            </a:extLst>
          </p:cNvPr>
          <p:cNvSpPr>
            <a:spLocks noGrp="1"/>
          </p:cNvSpPr>
          <p:nvPr>
            <p:ph type="title" hasCustomPrompt="1"/>
          </p:nvPr>
        </p:nvSpPr>
        <p:spPr>
          <a:xfrm>
            <a:off x="457203" y="365125"/>
            <a:ext cx="11734797" cy="2965904"/>
          </a:xfrm>
          <a:prstGeom prst="rect">
            <a:avLst/>
          </a:prstGeom>
        </p:spPr>
        <p:txBody>
          <a:bodyPr lIns="0" tIns="0" rIns="0" bIns="0"/>
          <a:lstStyle>
            <a:lvl1pPr marL="584994" indent="-584994">
              <a:lnSpc>
                <a:spcPct val="80000"/>
              </a:lnSpc>
              <a:spcBef>
                <a:spcPts val="0"/>
              </a:spcBef>
              <a:tabLst>
                <a:tab pos="635000" algn="l"/>
              </a:tabLst>
              <a:defRPr sz="20000" b="0" spc="-400">
                <a:solidFill>
                  <a:srgbClr val="4B009B"/>
                </a:solidFill>
                <a:latin typeface="Times New Roman"/>
                <a:cs typeface="Times New Roman"/>
                <a:sym typeface="Times New Roman"/>
              </a:defRPr>
            </a:lvl1pPr>
          </a:lstStyle>
          <a:p>
            <a:pPr>
              <a:lnSpc>
                <a:spcPct val="80000"/>
              </a:lnSpc>
              <a:spcBef>
                <a:spcPts val="0"/>
              </a:spcBef>
              <a:tabLst>
                <a:tab pos="1270000" algn="l"/>
              </a:tabLst>
              <a:defRPr sz="20000" spc="-400">
                <a:latin typeface="Times New Roman"/>
                <a:ea typeface="Times New Roman"/>
                <a:cs typeface="Times New Roman"/>
                <a:sym typeface="Times New Roman"/>
              </a:defRPr>
            </a:pPr>
            <a:r>
              <a:rPr lang="en-US">
                <a:solidFill>
                  <a:schemeClr val="bg1"/>
                </a:solidFill>
              </a:rPr>
              <a:t>“People looking</a:t>
            </a:r>
            <a:br>
              <a:rPr lang="en-US">
                <a:solidFill>
                  <a:schemeClr val="bg1"/>
                </a:solidFill>
              </a:rPr>
            </a:br>
            <a:r>
              <a:rPr lang="en-US">
                <a:solidFill>
                  <a:schemeClr val="bg1"/>
                </a:solidFill>
              </a:rPr>
              <a:t>out for people.”</a:t>
            </a:r>
            <a:endParaRPr lang="fr-FR">
              <a:solidFill>
                <a:schemeClr val="bg1"/>
              </a:solidFill>
            </a:endParaRPr>
          </a:p>
        </p:txBody>
      </p:sp>
      <p:sp>
        <p:nvSpPr>
          <p:cNvPr id="10" name="Slide Number">
            <a:extLst>
              <a:ext uri="{FF2B5EF4-FFF2-40B4-BE49-F238E27FC236}">
                <a16:creationId xmlns:a16="http://schemas.microsoft.com/office/drawing/2014/main" id="{68DF0AEB-596C-4BAD-9486-8A4B7D9F39A9}"/>
              </a:ext>
            </a:extLst>
          </p:cNvPr>
          <p:cNvSpPr txBox="1">
            <a:spLocks/>
          </p:cNvSpPr>
          <p:nvPr userDrawn="1"/>
        </p:nvSpPr>
        <p:spPr>
          <a:xfrm>
            <a:off x="10906389" y="6287508"/>
            <a:ext cx="901700" cy="257315"/>
          </a:xfrm>
          <a:prstGeom prst="rect">
            <a:avLst/>
          </a:prstGeom>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914400" rtl="0" fontAlgn="auto" latinLnBrk="0" hangingPunct="0">
              <a:lnSpc>
                <a:spcPts val="3200"/>
              </a:lnSpc>
              <a:spcBef>
                <a:spcPts val="1800"/>
              </a:spcBef>
              <a:spcAft>
                <a:spcPts val="0"/>
              </a:spcAft>
              <a:buClrTx/>
              <a:buSzTx/>
              <a:buFontTx/>
              <a:buNone/>
              <a:tabLst/>
              <a:defRPr kumimoji="0" sz="3200" b="1" i="0" u="none" strike="noStrike" cap="none" spc="0" normalizeH="0" baseline="0">
                <a:ln>
                  <a:noFill/>
                </a:ln>
                <a:solidFill>
                  <a:srgbClr val="4B009B"/>
                </a:solidFill>
                <a:effectLst/>
                <a:uFillTx/>
                <a:latin typeface="Times New Roman"/>
                <a:ea typeface="Times New Roman"/>
                <a:cs typeface="Times New Roman"/>
                <a:sym typeface="Times New Roman"/>
              </a:defRPr>
            </a:lvl1pPr>
            <a:lvl2pPr marL="0" marR="0" indent="4572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2pPr>
            <a:lvl3pPr marL="0" marR="0" indent="9144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3pPr>
            <a:lvl4pPr marL="0" marR="0" indent="13716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4pPr>
            <a:lvl5pPr marL="0" marR="0" indent="18288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5pPr>
            <a:lvl6pPr marL="0" marR="0" indent="22860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6pPr>
            <a:lvl7pPr marL="0" marR="0" indent="27432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7pPr>
            <a:lvl8pPr marL="0" marR="0" indent="32004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8pPr>
            <a:lvl9pPr marL="0" marR="0" indent="36576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9pPr>
          </a:lstStyle>
          <a:p>
            <a:fld id="{86CB4B4D-7CA3-9044-876B-883B54F8677D}" type="slidenum">
              <a:rPr lang="en-CA" sz="1600" smtClean="0">
                <a:solidFill>
                  <a:schemeClr val="bg1"/>
                </a:solidFill>
              </a:rPr>
              <a:pPr/>
              <a:t>‹N°›</a:t>
            </a:fld>
            <a:endParaRPr lang="en-CA" sz="1600">
              <a:solidFill>
                <a:schemeClr val="bg1"/>
              </a:solidFill>
            </a:endParaRPr>
          </a:p>
        </p:txBody>
      </p:sp>
      <p:sp>
        <p:nvSpPr>
          <p:cNvPr id="6" name="Espace réservé du texte 5">
            <a:extLst>
              <a:ext uri="{FF2B5EF4-FFF2-40B4-BE49-F238E27FC236}">
                <a16:creationId xmlns:a16="http://schemas.microsoft.com/office/drawing/2014/main" id="{20B0A4AF-7B7A-47E6-B084-CC496B3870BE}"/>
              </a:ext>
            </a:extLst>
          </p:cNvPr>
          <p:cNvSpPr>
            <a:spLocks noGrp="1"/>
          </p:cNvSpPr>
          <p:nvPr>
            <p:ph type="body" sz="quarter" idx="10" hasCustomPrompt="1"/>
          </p:nvPr>
        </p:nvSpPr>
        <p:spPr>
          <a:xfrm>
            <a:off x="958284" y="3113089"/>
            <a:ext cx="4713174" cy="1284741"/>
          </a:xfrm>
          <a:prstGeom prst="rect">
            <a:avLst/>
          </a:prstGeom>
        </p:spPr>
        <p:txBody>
          <a:bodyPr/>
          <a:lstStyle>
            <a:lvl1pPr marL="359569" indent="-359569">
              <a:buFont typeface="Times New Roman" panose="02020603050405020304" pitchFamily="18" charset="0"/>
              <a:buChar char="-"/>
              <a:defRPr sz="5000">
                <a:latin typeface="Times New Roman" panose="02020603050405020304" pitchFamily="18" charset="0"/>
                <a:cs typeface="Times New Roman" panose="02020603050405020304" pitchFamily="18" charset="0"/>
              </a:defRPr>
            </a:lvl1pPr>
            <a:lvl2pPr>
              <a:buFont typeface="Arial" panose="020B0604020202020204" pitchFamily="34" charset="0"/>
              <a:buChar char="̶"/>
              <a:defRPr>
                <a:latin typeface="Times New Roman" panose="02020603050405020304" pitchFamily="18" charset="0"/>
                <a:cs typeface="Times New Roman" panose="02020603050405020304" pitchFamily="18" charset="0"/>
              </a:defRPr>
            </a:lvl2pPr>
            <a:lvl3pPr>
              <a:buFont typeface="Arial" panose="020B0604020202020204" pitchFamily="34" charset="0"/>
              <a:buChar char="̶"/>
              <a:defRPr>
                <a:latin typeface="Times New Roman" panose="02020603050405020304" pitchFamily="18" charset="0"/>
                <a:cs typeface="Times New Roman" panose="02020603050405020304" pitchFamily="18" charset="0"/>
              </a:defRPr>
            </a:lvl3pPr>
            <a:lvl4pPr>
              <a:buFont typeface="Arial" panose="020B0604020202020204" pitchFamily="34" charset="0"/>
              <a:buChar char="̶"/>
              <a:defRPr>
                <a:latin typeface="Times New Roman" panose="02020603050405020304" pitchFamily="18" charset="0"/>
                <a:cs typeface="Times New Roman" panose="02020603050405020304" pitchFamily="18" charset="0"/>
              </a:defRPr>
            </a:lvl4pPr>
            <a:lvl5pPr>
              <a:buFont typeface="Arial" panose="020B0604020202020204" pitchFamily="34" charset="0"/>
              <a:buChar char="̶"/>
              <a:defRPr>
                <a:latin typeface="Times New Roman" panose="02020603050405020304" pitchFamily="18" charset="0"/>
                <a:cs typeface="Times New Roman" panose="02020603050405020304" pitchFamily="18" charset="0"/>
              </a:defRPr>
            </a:lvl5pPr>
          </a:lstStyle>
          <a:p>
            <a:pPr lvl="0"/>
            <a:r>
              <a:rPr lang="fr-FR"/>
              <a:t>John Smith</a:t>
            </a:r>
            <a:endParaRPr lang="fr-CA"/>
          </a:p>
        </p:txBody>
      </p:sp>
    </p:spTree>
    <p:extLst>
      <p:ext uri="{BB962C8B-B14F-4D97-AF65-F5344CB8AC3E}">
        <p14:creationId xmlns:p14="http://schemas.microsoft.com/office/powerpoint/2010/main" val="4114798638"/>
      </p:ext>
    </p:extLst>
  </p:cSld>
  <p:clrMapOvr>
    <a:masterClrMapping/>
  </p:clrMapOvr>
  <p:transition spd="med"/>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Title Blue">
    <p:bg>
      <p:bgPr>
        <a:solidFill>
          <a:srgbClr val="87B7E5"/>
        </a:solidFill>
        <a:effectLst/>
      </p:bgPr>
    </p:bg>
    <p:spTree>
      <p:nvGrpSpPr>
        <p:cNvPr id="1" name=""/>
        <p:cNvGrpSpPr/>
        <p:nvPr/>
      </p:nvGrpSpPr>
      <p:grpSpPr>
        <a:xfrm>
          <a:off x="0" y="0"/>
          <a:ext cx="0" cy="0"/>
          <a:chOff x="0" y="0"/>
          <a:chExt cx="0" cy="0"/>
        </a:xfrm>
      </p:grpSpPr>
      <p:pic>
        <p:nvPicPr>
          <p:cNvPr id="2" name="logo_beneva_violet_small.png" descr="logo_beneva_violet_small.png">
            <a:extLst>
              <a:ext uri="{FF2B5EF4-FFF2-40B4-BE49-F238E27FC236}">
                <a16:creationId xmlns:a16="http://schemas.microsoft.com/office/drawing/2014/main" id="{A4D6812B-D3D4-44BD-A2B9-FCFA8582EF89}"/>
              </a:ext>
            </a:extLst>
          </p:cNvPr>
          <p:cNvPicPr>
            <a:picLocks noChangeAspect="1"/>
          </p:cNvPicPr>
          <p:nvPr userDrawn="1"/>
        </p:nvPicPr>
        <p:blipFill>
          <a:blip r:embed="rId2"/>
          <a:stretch>
            <a:fillRect/>
          </a:stretch>
        </p:blipFill>
        <p:spPr>
          <a:xfrm>
            <a:off x="377033" y="6263243"/>
            <a:ext cx="901701" cy="208203"/>
          </a:xfrm>
          <a:prstGeom prst="rect">
            <a:avLst/>
          </a:prstGeom>
          <a:ln w="12700">
            <a:miter lim="400000"/>
          </a:ln>
        </p:spPr>
      </p:pic>
      <p:sp>
        <p:nvSpPr>
          <p:cNvPr id="10" name="Slide Number">
            <a:extLst>
              <a:ext uri="{FF2B5EF4-FFF2-40B4-BE49-F238E27FC236}">
                <a16:creationId xmlns:a16="http://schemas.microsoft.com/office/drawing/2014/main" id="{68DF0AEB-596C-4BAD-9486-8A4B7D9F39A9}"/>
              </a:ext>
            </a:extLst>
          </p:cNvPr>
          <p:cNvSpPr txBox="1">
            <a:spLocks/>
          </p:cNvSpPr>
          <p:nvPr userDrawn="1"/>
        </p:nvSpPr>
        <p:spPr>
          <a:xfrm>
            <a:off x="10906389" y="6287508"/>
            <a:ext cx="901700" cy="257315"/>
          </a:xfrm>
          <a:prstGeom prst="rect">
            <a:avLst/>
          </a:prstGeom>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914400" rtl="0" fontAlgn="auto" latinLnBrk="0" hangingPunct="0">
              <a:lnSpc>
                <a:spcPts val="3200"/>
              </a:lnSpc>
              <a:spcBef>
                <a:spcPts val="1800"/>
              </a:spcBef>
              <a:spcAft>
                <a:spcPts val="0"/>
              </a:spcAft>
              <a:buClrTx/>
              <a:buSzTx/>
              <a:buFontTx/>
              <a:buNone/>
              <a:tabLst/>
              <a:defRPr kumimoji="0" sz="3200" b="1" i="0" u="none" strike="noStrike" cap="none" spc="0" normalizeH="0" baseline="0">
                <a:ln>
                  <a:noFill/>
                </a:ln>
                <a:solidFill>
                  <a:srgbClr val="4B009B"/>
                </a:solidFill>
                <a:effectLst/>
                <a:uFillTx/>
                <a:latin typeface="Times New Roman"/>
                <a:ea typeface="Times New Roman"/>
                <a:cs typeface="Times New Roman"/>
                <a:sym typeface="Times New Roman"/>
              </a:defRPr>
            </a:lvl1pPr>
            <a:lvl2pPr marL="0" marR="0" indent="4572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2pPr>
            <a:lvl3pPr marL="0" marR="0" indent="9144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3pPr>
            <a:lvl4pPr marL="0" marR="0" indent="13716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4pPr>
            <a:lvl5pPr marL="0" marR="0" indent="18288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5pPr>
            <a:lvl6pPr marL="0" marR="0" indent="22860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6pPr>
            <a:lvl7pPr marL="0" marR="0" indent="27432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7pPr>
            <a:lvl8pPr marL="0" marR="0" indent="32004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8pPr>
            <a:lvl9pPr marL="0" marR="0" indent="36576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9pPr>
          </a:lstStyle>
          <a:p>
            <a:fld id="{86CB4B4D-7CA3-9044-876B-883B54F8677D}" type="slidenum">
              <a:rPr lang="en-CA" sz="1600" smtClean="0">
                <a:solidFill>
                  <a:schemeClr val="bg1"/>
                </a:solidFill>
              </a:rPr>
              <a:pPr/>
              <a:t>‹N°›</a:t>
            </a:fld>
            <a:endParaRPr lang="en-CA" sz="1600">
              <a:solidFill>
                <a:schemeClr val="bg1"/>
              </a:solidFill>
            </a:endParaRPr>
          </a:p>
        </p:txBody>
      </p:sp>
      <p:sp>
        <p:nvSpPr>
          <p:cNvPr id="3" name="Titre 2">
            <a:extLst>
              <a:ext uri="{FF2B5EF4-FFF2-40B4-BE49-F238E27FC236}">
                <a16:creationId xmlns:a16="http://schemas.microsoft.com/office/drawing/2014/main" id="{1A84CA8D-89C8-44BA-859F-1B8FF206BC87}"/>
              </a:ext>
            </a:extLst>
          </p:cNvPr>
          <p:cNvSpPr>
            <a:spLocks noGrp="1"/>
          </p:cNvSpPr>
          <p:nvPr>
            <p:ph type="title" hasCustomPrompt="1"/>
          </p:nvPr>
        </p:nvSpPr>
        <p:spPr>
          <a:xfrm>
            <a:off x="457201" y="365125"/>
            <a:ext cx="8207829" cy="3869418"/>
          </a:xfrm>
          <a:prstGeom prst="rect">
            <a:avLst/>
          </a:prstGeom>
        </p:spPr>
        <p:txBody>
          <a:bodyPr lIns="0" tIns="0" rIns="0" bIns="0"/>
          <a:lstStyle>
            <a:lvl1pPr>
              <a:lnSpc>
                <a:spcPct val="80000"/>
              </a:lnSpc>
              <a:defRPr sz="9000" b="1"/>
            </a:lvl1pPr>
          </a:lstStyle>
          <a:p>
            <a:r>
              <a:rPr lang="en-US"/>
              <a:t>People looking</a:t>
            </a:r>
            <a:br>
              <a:rPr lang="en-US"/>
            </a:br>
            <a:r>
              <a:rPr lang="en-US"/>
              <a:t>out for people.</a:t>
            </a:r>
            <a:endParaRPr lang="fr-CA"/>
          </a:p>
        </p:txBody>
      </p:sp>
    </p:spTree>
    <p:extLst>
      <p:ext uri="{BB962C8B-B14F-4D97-AF65-F5344CB8AC3E}">
        <p14:creationId xmlns:p14="http://schemas.microsoft.com/office/powerpoint/2010/main" val="2203966404"/>
      </p:ext>
    </p:extLst>
  </p:cSld>
  <p:clrMapOvr>
    <a:masterClrMapping/>
  </p:clrMapOvr>
  <p:transition spd="med"/>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Title Blue 02">
    <p:bg>
      <p:bgPr>
        <a:solidFill>
          <a:srgbClr val="87B7E5"/>
        </a:solidFill>
        <a:effectLst/>
      </p:bgPr>
    </p:bg>
    <p:spTree>
      <p:nvGrpSpPr>
        <p:cNvPr id="1" name=""/>
        <p:cNvGrpSpPr/>
        <p:nvPr/>
      </p:nvGrpSpPr>
      <p:grpSpPr>
        <a:xfrm>
          <a:off x="0" y="0"/>
          <a:ext cx="0" cy="0"/>
          <a:chOff x="0" y="0"/>
          <a:chExt cx="0" cy="0"/>
        </a:xfrm>
      </p:grpSpPr>
      <p:pic>
        <p:nvPicPr>
          <p:cNvPr id="2" name="logo_beneva_violet_small.png" descr="logo_beneva_violet_small.png">
            <a:extLst>
              <a:ext uri="{FF2B5EF4-FFF2-40B4-BE49-F238E27FC236}">
                <a16:creationId xmlns:a16="http://schemas.microsoft.com/office/drawing/2014/main" id="{A4D6812B-D3D4-44BD-A2B9-FCFA8582EF89}"/>
              </a:ext>
            </a:extLst>
          </p:cNvPr>
          <p:cNvPicPr>
            <a:picLocks noChangeAspect="1"/>
          </p:cNvPicPr>
          <p:nvPr userDrawn="1"/>
        </p:nvPicPr>
        <p:blipFill>
          <a:blip r:embed="rId2"/>
          <a:stretch>
            <a:fillRect/>
          </a:stretch>
        </p:blipFill>
        <p:spPr>
          <a:xfrm>
            <a:off x="377033" y="6263243"/>
            <a:ext cx="901701" cy="208203"/>
          </a:xfrm>
          <a:prstGeom prst="rect">
            <a:avLst/>
          </a:prstGeom>
          <a:ln w="12700">
            <a:miter lim="400000"/>
          </a:ln>
        </p:spPr>
      </p:pic>
      <p:sp>
        <p:nvSpPr>
          <p:cNvPr id="7" name="Titre 6">
            <a:extLst>
              <a:ext uri="{FF2B5EF4-FFF2-40B4-BE49-F238E27FC236}">
                <a16:creationId xmlns:a16="http://schemas.microsoft.com/office/drawing/2014/main" id="{92AEC4C7-27C9-47F0-9651-94A8FCD5A5C6}"/>
              </a:ext>
            </a:extLst>
          </p:cNvPr>
          <p:cNvSpPr>
            <a:spLocks noGrp="1"/>
          </p:cNvSpPr>
          <p:nvPr>
            <p:ph type="title" hasCustomPrompt="1"/>
          </p:nvPr>
        </p:nvSpPr>
        <p:spPr>
          <a:xfrm>
            <a:off x="457203" y="365125"/>
            <a:ext cx="11734797" cy="2965904"/>
          </a:xfrm>
          <a:prstGeom prst="rect">
            <a:avLst/>
          </a:prstGeom>
        </p:spPr>
        <p:txBody>
          <a:bodyPr lIns="0" tIns="0" rIns="0" bIns="0"/>
          <a:lstStyle>
            <a:lvl1pPr marL="584994" indent="-584994">
              <a:lnSpc>
                <a:spcPct val="80000"/>
              </a:lnSpc>
              <a:spcBef>
                <a:spcPts val="0"/>
              </a:spcBef>
              <a:tabLst>
                <a:tab pos="635000" algn="l"/>
              </a:tabLst>
              <a:defRPr sz="20000" b="0" spc="-400">
                <a:solidFill>
                  <a:srgbClr val="4B009B"/>
                </a:solidFill>
                <a:latin typeface="Times New Roman"/>
                <a:cs typeface="Times New Roman"/>
                <a:sym typeface="Times New Roman"/>
              </a:defRPr>
            </a:lvl1pPr>
          </a:lstStyle>
          <a:p>
            <a:pPr>
              <a:lnSpc>
                <a:spcPct val="80000"/>
              </a:lnSpc>
              <a:spcBef>
                <a:spcPts val="0"/>
              </a:spcBef>
              <a:tabLst>
                <a:tab pos="1270000" algn="l"/>
              </a:tabLst>
              <a:defRPr sz="20000" spc="-400">
                <a:latin typeface="Times New Roman"/>
                <a:ea typeface="Times New Roman"/>
                <a:cs typeface="Times New Roman"/>
                <a:sym typeface="Times New Roman"/>
              </a:defRPr>
            </a:pPr>
            <a:r>
              <a:rPr lang="en-US">
                <a:solidFill>
                  <a:schemeClr val="bg1"/>
                </a:solidFill>
              </a:rPr>
              <a:t>“People looking</a:t>
            </a:r>
            <a:br>
              <a:rPr lang="en-US">
                <a:solidFill>
                  <a:schemeClr val="bg1"/>
                </a:solidFill>
              </a:rPr>
            </a:br>
            <a:r>
              <a:rPr lang="en-US">
                <a:solidFill>
                  <a:schemeClr val="bg1"/>
                </a:solidFill>
              </a:rPr>
              <a:t>out for people.”</a:t>
            </a:r>
            <a:endParaRPr lang="fr-FR">
              <a:solidFill>
                <a:schemeClr val="bg1"/>
              </a:solidFill>
            </a:endParaRPr>
          </a:p>
        </p:txBody>
      </p:sp>
      <p:sp>
        <p:nvSpPr>
          <p:cNvPr id="10" name="Slide Number">
            <a:extLst>
              <a:ext uri="{FF2B5EF4-FFF2-40B4-BE49-F238E27FC236}">
                <a16:creationId xmlns:a16="http://schemas.microsoft.com/office/drawing/2014/main" id="{68DF0AEB-596C-4BAD-9486-8A4B7D9F39A9}"/>
              </a:ext>
            </a:extLst>
          </p:cNvPr>
          <p:cNvSpPr txBox="1">
            <a:spLocks/>
          </p:cNvSpPr>
          <p:nvPr userDrawn="1"/>
        </p:nvSpPr>
        <p:spPr>
          <a:xfrm>
            <a:off x="10906389" y="6287508"/>
            <a:ext cx="901700" cy="25731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914400" rtl="0" fontAlgn="auto" latinLnBrk="0" hangingPunct="0">
              <a:lnSpc>
                <a:spcPts val="3200"/>
              </a:lnSpc>
              <a:spcBef>
                <a:spcPts val="1800"/>
              </a:spcBef>
              <a:spcAft>
                <a:spcPts val="0"/>
              </a:spcAft>
              <a:buClrTx/>
              <a:buSzTx/>
              <a:buFontTx/>
              <a:buNone/>
              <a:tabLst/>
              <a:defRPr kumimoji="0" sz="3200" b="1" i="0" u="none" strike="noStrike" cap="none" spc="0" normalizeH="0" baseline="0">
                <a:ln>
                  <a:noFill/>
                </a:ln>
                <a:solidFill>
                  <a:srgbClr val="4B009B"/>
                </a:solidFill>
                <a:effectLst/>
                <a:uFillTx/>
                <a:latin typeface="Times New Roman"/>
                <a:ea typeface="Times New Roman"/>
                <a:cs typeface="Times New Roman"/>
                <a:sym typeface="Times New Roman"/>
              </a:defRPr>
            </a:lvl1pPr>
            <a:lvl2pPr marL="0" marR="0" indent="4572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2pPr>
            <a:lvl3pPr marL="0" marR="0" indent="9144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3pPr>
            <a:lvl4pPr marL="0" marR="0" indent="13716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4pPr>
            <a:lvl5pPr marL="0" marR="0" indent="18288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5pPr>
            <a:lvl6pPr marL="0" marR="0" indent="22860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6pPr>
            <a:lvl7pPr marL="0" marR="0" indent="27432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7pPr>
            <a:lvl8pPr marL="0" marR="0" indent="32004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8pPr>
            <a:lvl9pPr marL="0" marR="0" indent="36576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9pPr>
          </a:lstStyle>
          <a:p>
            <a:fld id="{86CB4B4D-7CA3-9044-876B-883B54F8677D}" type="slidenum">
              <a:rPr lang="en-CA" sz="1600" smtClean="0">
                <a:solidFill>
                  <a:schemeClr val="bg1"/>
                </a:solidFill>
              </a:rPr>
              <a:pPr/>
              <a:t>‹N°›</a:t>
            </a:fld>
            <a:endParaRPr lang="en-CA" sz="1600">
              <a:solidFill>
                <a:schemeClr val="bg1"/>
              </a:solidFill>
            </a:endParaRPr>
          </a:p>
        </p:txBody>
      </p:sp>
      <p:sp>
        <p:nvSpPr>
          <p:cNvPr id="6" name="Espace réservé du texte 5">
            <a:extLst>
              <a:ext uri="{FF2B5EF4-FFF2-40B4-BE49-F238E27FC236}">
                <a16:creationId xmlns:a16="http://schemas.microsoft.com/office/drawing/2014/main" id="{20B0A4AF-7B7A-47E6-B084-CC496B3870BE}"/>
              </a:ext>
            </a:extLst>
          </p:cNvPr>
          <p:cNvSpPr>
            <a:spLocks noGrp="1"/>
          </p:cNvSpPr>
          <p:nvPr>
            <p:ph type="body" sz="quarter" idx="10" hasCustomPrompt="1"/>
          </p:nvPr>
        </p:nvSpPr>
        <p:spPr>
          <a:xfrm>
            <a:off x="958284" y="3113089"/>
            <a:ext cx="4713174" cy="1284741"/>
          </a:xfrm>
          <a:prstGeom prst="rect">
            <a:avLst/>
          </a:prstGeom>
        </p:spPr>
        <p:txBody>
          <a:bodyPr/>
          <a:lstStyle>
            <a:lvl1pPr marL="359569" indent="-359569">
              <a:buFont typeface="Times New Roman" panose="02020603050405020304" pitchFamily="18" charset="0"/>
              <a:buChar char="-"/>
              <a:defRPr sz="5000">
                <a:latin typeface="Times New Roman" panose="02020603050405020304" pitchFamily="18" charset="0"/>
                <a:cs typeface="Times New Roman" panose="02020603050405020304" pitchFamily="18" charset="0"/>
              </a:defRPr>
            </a:lvl1pPr>
            <a:lvl2pPr>
              <a:buFont typeface="Arial" panose="020B0604020202020204" pitchFamily="34" charset="0"/>
              <a:buChar char="̶"/>
              <a:defRPr>
                <a:latin typeface="Times New Roman" panose="02020603050405020304" pitchFamily="18" charset="0"/>
                <a:cs typeface="Times New Roman" panose="02020603050405020304" pitchFamily="18" charset="0"/>
              </a:defRPr>
            </a:lvl2pPr>
            <a:lvl3pPr>
              <a:buFont typeface="Arial" panose="020B0604020202020204" pitchFamily="34" charset="0"/>
              <a:buChar char="̶"/>
              <a:defRPr>
                <a:latin typeface="Times New Roman" panose="02020603050405020304" pitchFamily="18" charset="0"/>
                <a:cs typeface="Times New Roman" panose="02020603050405020304" pitchFamily="18" charset="0"/>
              </a:defRPr>
            </a:lvl3pPr>
            <a:lvl4pPr>
              <a:buFont typeface="Arial" panose="020B0604020202020204" pitchFamily="34" charset="0"/>
              <a:buChar char="̶"/>
              <a:defRPr>
                <a:latin typeface="Times New Roman" panose="02020603050405020304" pitchFamily="18" charset="0"/>
                <a:cs typeface="Times New Roman" panose="02020603050405020304" pitchFamily="18" charset="0"/>
              </a:defRPr>
            </a:lvl4pPr>
            <a:lvl5pPr>
              <a:buFont typeface="Arial" panose="020B0604020202020204" pitchFamily="34" charset="0"/>
              <a:buChar char="̶"/>
              <a:defRPr>
                <a:latin typeface="Times New Roman" panose="02020603050405020304" pitchFamily="18" charset="0"/>
                <a:cs typeface="Times New Roman" panose="02020603050405020304" pitchFamily="18" charset="0"/>
              </a:defRPr>
            </a:lvl5pPr>
          </a:lstStyle>
          <a:p>
            <a:pPr lvl="0"/>
            <a:r>
              <a:rPr lang="fr-FR"/>
              <a:t>John Smith</a:t>
            </a:r>
            <a:endParaRPr lang="fr-CA"/>
          </a:p>
        </p:txBody>
      </p:sp>
    </p:spTree>
    <p:extLst>
      <p:ext uri="{BB962C8B-B14F-4D97-AF65-F5344CB8AC3E}">
        <p14:creationId xmlns:p14="http://schemas.microsoft.com/office/powerpoint/2010/main" val="3558303402"/>
      </p:ext>
    </p:extLst>
  </p:cSld>
  <p:clrMapOvr>
    <a:masterClrMapping/>
  </p:clrMapOvr>
  <p:transition spd="med"/>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Title Pink">
    <p:bg>
      <p:bgPr>
        <a:solidFill>
          <a:schemeClr val="accent2"/>
        </a:solidFill>
        <a:effectLst/>
      </p:bgPr>
    </p:bg>
    <p:spTree>
      <p:nvGrpSpPr>
        <p:cNvPr id="1" name=""/>
        <p:cNvGrpSpPr/>
        <p:nvPr/>
      </p:nvGrpSpPr>
      <p:grpSpPr>
        <a:xfrm>
          <a:off x="0" y="0"/>
          <a:ext cx="0" cy="0"/>
          <a:chOff x="0" y="0"/>
          <a:chExt cx="0" cy="0"/>
        </a:xfrm>
      </p:grpSpPr>
      <p:pic>
        <p:nvPicPr>
          <p:cNvPr id="2" name="logo_beneva_violet_small.png" descr="logo_beneva_violet_small.png">
            <a:extLst>
              <a:ext uri="{FF2B5EF4-FFF2-40B4-BE49-F238E27FC236}">
                <a16:creationId xmlns:a16="http://schemas.microsoft.com/office/drawing/2014/main" id="{6B46250C-4700-4734-8B48-AFFC23A66E10}"/>
              </a:ext>
            </a:extLst>
          </p:cNvPr>
          <p:cNvPicPr>
            <a:picLocks noChangeAspect="1"/>
          </p:cNvPicPr>
          <p:nvPr userDrawn="1"/>
        </p:nvPicPr>
        <p:blipFill>
          <a:blip r:embed="rId2"/>
          <a:stretch>
            <a:fillRect/>
          </a:stretch>
        </p:blipFill>
        <p:spPr>
          <a:xfrm>
            <a:off x="377033" y="6263243"/>
            <a:ext cx="901701" cy="208203"/>
          </a:xfrm>
          <a:prstGeom prst="rect">
            <a:avLst/>
          </a:prstGeom>
          <a:ln w="12700">
            <a:miter lim="400000"/>
          </a:ln>
        </p:spPr>
      </p:pic>
      <p:sp>
        <p:nvSpPr>
          <p:cNvPr id="5" name="Titre 4">
            <a:extLst>
              <a:ext uri="{FF2B5EF4-FFF2-40B4-BE49-F238E27FC236}">
                <a16:creationId xmlns:a16="http://schemas.microsoft.com/office/drawing/2014/main" id="{DAA9330F-C59E-4251-B524-30BAEF0D434D}"/>
              </a:ext>
            </a:extLst>
          </p:cNvPr>
          <p:cNvSpPr>
            <a:spLocks noGrp="1"/>
          </p:cNvSpPr>
          <p:nvPr>
            <p:ph type="title" hasCustomPrompt="1"/>
          </p:nvPr>
        </p:nvSpPr>
        <p:spPr>
          <a:xfrm>
            <a:off x="457200" y="365126"/>
            <a:ext cx="9318172" cy="3923847"/>
          </a:xfrm>
          <a:prstGeom prst="rect">
            <a:avLst/>
          </a:prstGeom>
        </p:spPr>
        <p:txBody>
          <a:bodyPr lIns="0" tIns="0" rIns="0" bIns="0"/>
          <a:lstStyle>
            <a:lvl1pPr>
              <a:lnSpc>
                <a:spcPct val="80000"/>
              </a:lnSpc>
              <a:defRPr sz="9000" b="1"/>
            </a:lvl1pPr>
          </a:lstStyle>
          <a:p>
            <a:r>
              <a:rPr lang="en-US"/>
              <a:t>People looking</a:t>
            </a:r>
            <a:br>
              <a:rPr lang="en-US"/>
            </a:br>
            <a:r>
              <a:rPr lang="en-US"/>
              <a:t>out for people.</a:t>
            </a:r>
            <a:endParaRPr lang="fr-CA"/>
          </a:p>
        </p:txBody>
      </p:sp>
      <p:sp>
        <p:nvSpPr>
          <p:cNvPr id="6" name="Slide Number">
            <a:extLst>
              <a:ext uri="{FF2B5EF4-FFF2-40B4-BE49-F238E27FC236}">
                <a16:creationId xmlns:a16="http://schemas.microsoft.com/office/drawing/2014/main" id="{8237BAC8-04B6-4314-BF8E-E7B6E3AB850E}"/>
              </a:ext>
            </a:extLst>
          </p:cNvPr>
          <p:cNvSpPr txBox="1">
            <a:spLocks/>
          </p:cNvSpPr>
          <p:nvPr userDrawn="1"/>
        </p:nvSpPr>
        <p:spPr>
          <a:xfrm>
            <a:off x="10906389" y="6287508"/>
            <a:ext cx="901700" cy="257315"/>
          </a:xfrm>
          <a:prstGeom prst="rect">
            <a:avLst/>
          </a:prstGeom>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914400" rtl="0" fontAlgn="auto" latinLnBrk="0" hangingPunct="0">
              <a:lnSpc>
                <a:spcPts val="3200"/>
              </a:lnSpc>
              <a:spcBef>
                <a:spcPts val="1800"/>
              </a:spcBef>
              <a:spcAft>
                <a:spcPts val="0"/>
              </a:spcAft>
              <a:buClrTx/>
              <a:buSzTx/>
              <a:buFontTx/>
              <a:buNone/>
              <a:tabLst/>
              <a:defRPr kumimoji="0" sz="3200" b="1" i="0" u="none" strike="noStrike" cap="none" spc="0" normalizeH="0" baseline="0">
                <a:ln>
                  <a:noFill/>
                </a:ln>
                <a:solidFill>
                  <a:srgbClr val="4B009B"/>
                </a:solidFill>
                <a:effectLst/>
                <a:uFillTx/>
                <a:latin typeface="Times New Roman"/>
                <a:ea typeface="Times New Roman"/>
                <a:cs typeface="Times New Roman"/>
                <a:sym typeface="Times New Roman"/>
              </a:defRPr>
            </a:lvl1pPr>
            <a:lvl2pPr marL="0" marR="0" indent="4572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2pPr>
            <a:lvl3pPr marL="0" marR="0" indent="9144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3pPr>
            <a:lvl4pPr marL="0" marR="0" indent="13716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4pPr>
            <a:lvl5pPr marL="0" marR="0" indent="18288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5pPr>
            <a:lvl6pPr marL="0" marR="0" indent="22860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6pPr>
            <a:lvl7pPr marL="0" marR="0" indent="27432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7pPr>
            <a:lvl8pPr marL="0" marR="0" indent="32004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8pPr>
            <a:lvl9pPr marL="0" marR="0" indent="36576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9pPr>
          </a:lstStyle>
          <a:p>
            <a:fld id="{86CB4B4D-7CA3-9044-876B-883B54F8677D}" type="slidenum">
              <a:rPr lang="en-CA" sz="1600" smtClean="0">
                <a:solidFill>
                  <a:schemeClr val="bg1"/>
                </a:solidFill>
              </a:rPr>
              <a:pPr/>
              <a:t>‹N°›</a:t>
            </a:fld>
            <a:endParaRPr lang="en-CA" sz="1600">
              <a:solidFill>
                <a:schemeClr val="bg1"/>
              </a:solidFill>
            </a:endParaRPr>
          </a:p>
        </p:txBody>
      </p:sp>
    </p:spTree>
    <p:extLst>
      <p:ext uri="{BB962C8B-B14F-4D97-AF65-F5344CB8AC3E}">
        <p14:creationId xmlns:p14="http://schemas.microsoft.com/office/powerpoint/2010/main" val="1537172030"/>
      </p:ext>
    </p:extLst>
  </p:cSld>
  <p:clrMapOvr>
    <a:masterClrMapping/>
  </p:clrMapOvr>
  <p:transition spd="med"/>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Title Pink 02">
    <p:bg>
      <p:bgPr>
        <a:solidFill>
          <a:srgbClr val="FFC4CE"/>
        </a:solidFill>
        <a:effectLst/>
      </p:bgPr>
    </p:bg>
    <p:spTree>
      <p:nvGrpSpPr>
        <p:cNvPr id="1" name=""/>
        <p:cNvGrpSpPr/>
        <p:nvPr/>
      </p:nvGrpSpPr>
      <p:grpSpPr>
        <a:xfrm>
          <a:off x="0" y="0"/>
          <a:ext cx="0" cy="0"/>
          <a:chOff x="0" y="0"/>
          <a:chExt cx="0" cy="0"/>
        </a:xfrm>
      </p:grpSpPr>
      <p:pic>
        <p:nvPicPr>
          <p:cNvPr id="2" name="logo_beneva_violet_small.png" descr="logo_beneva_violet_small.png">
            <a:extLst>
              <a:ext uri="{FF2B5EF4-FFF2-40B4-BE49-F238E27FC236}">
                <a16:creationId xmlns:a16="http://schemas.microsoft.com/office/drawing/2014/main" id="{A4D6812B-D3D4-44BD-A2B9-FCFA8582EF89}"/>
              </a:ext>
            </a:extLst>
          </p:cNvPr>
          <p:cNvPicPr>
            <a:picLocks noChangeAspect="1"/>
          </p:cNvPicPr>
          <p:nvPr userDrawn="1"/>
        </p:nvPicPr>
        <p:blipFill>
          <a:blip r:embed="rId2"/>
          <a:stretch>
            <a:fillRect/>
          </a:stretch>
        </p:blipFill>
        <p:spPr>
          <a:xfrm>
            <a:off x="377033" y="6263243"/>
            <a:ext cx="901701" cy="208203"/>
          </a:xfrm>
          <a:prstGeom prst="rect">
            <a:avLst/>
          </a:prstGeom>
          <a:ln w="12700">
            <a:miter lim="400000"/>
          </a:ln>
        </p:spPr>
      </p:pic>
      <p:sp>
        <p:nvSpPr>
          <p:cNvPr id="7" name="Titre 6">
            <a:extLst>
              <a:ext uri="{FF2B5EF4-FFF2-40B4-BE49-F238E27FC236}">
                <a16:creationId xmlns:a16="http://schemas.microsoft.com/office/drawing/2014/main" id="{92AEC4C7-27C9-47F0-9651-94A8FCD5A5C6}"/>
              </a:ext>
            </a:extLst>
          </p:cNvPr>
          <p:cNvSpPr>
            <a:spLocks noGrp="1"/>
          </p:cNvSpPr>
          <p:nvPr>
            <p:ph type="title" hasCustomPrompt="1"/>
          </p:nvPr>
        </p:nvSpPr>
        <p:spPr>
          <a:xfrm>
            <a:off x="457203" y="365125"/>
            <a:ext cx="11734797" cy="2965904"/>
          </a:xfrm>
          <a:prstGeom prst="rect">
            <a:avLst/>
          </a:prstGeom>
        </p:spPr>
        <p:txBody>
          <a:bodyPr lIns="0" tIns="0" rIns="0" bIns="0"/>
          <a:lstStyle>
            <a:lvl1pPr marL="584994" indent="-584994">
              <a:lnSpc>
                <a:spcPct val="80000"/>
              </a:lnSpc>
              <a:spcBef>
                <a:spcPts val="0"/>
              </a:spcBef>
              <a:tabLst>
                <a:tab pos="635000" algn="l"/>
              </a:tabLst>
              <a:defRPr sz="20000" b="0" spc="-400">
                <a:solidFill>
                  <a:srgbClr val="4B009B"/>
                </a:solidFill>
                <a:latin typeface="Times New Roman"/>
                <a:cs typeface="Times New Roman"/>
                <a:sym typeface="Times New Roman"/>
              </a:defRPr>
            </a:lvl1pPr>
          </a:lstStyle>
          <a:p>
            <a:pPr>
              <a:lnSpc>
                <a:spcPct val="80000"/>
              </a:lnSpc>
              <a:spcBef>
                <a:spcPts val="0"/>
              </a:spcBef>
              <a:tabLst>
                <a:tab pos="1270000" algn="l"/>
              </a:tabLst>
              <a:defRPr sz="20000" spc="-400">
                <a:latin typeface="Times New Roman"/>
                <a:ea typeface="Times New Roman"/>
                <a:cs typeface="Times New Roman"/>
                <a:sym typeface="Times New Roman"/>
              </a:defRPr>
            </a:pPr>
            <a:r>
              <a:rPr lang="en-US">
                <a:solidFill>
                  <a:schemeClr val="bg1"/>
                </a:solidFill>
              </a:rPr>
              <a:t>“People looking</a:t>
            </a:r>
            <a:br>
              <a:rPr lang="en-US">
                <a:solidFill>
                  <a:schemeClr val="bg1"/>
                </a:solidFill>
              </a:rPr>
            </a:br>
            <a:r>
              <a:rPr lang="en-US">
                <a:solidFill>
                  <a:schemeClr val="bg1"/>
                </a:solidFill>
              </a:rPr>
              <a:t>out for people.”</a:t>
            </a:r>
            <a:endParaRPr lang="fr-FR">
              <a:solidFill>
                <a:schemeClr val="bg1"/>
              </a:solidFill>
            </a:endParaRPr>
          </a:p>
        </p:txBody>
      </p:sp>
      <p:sp>
        <p:nvSpPr>
          <p:cNvPr id="10" name="Slide Number">
            <a:extLst>
              <a:ext uri="{FF2B5EF4-FFF2-40B4-BE49-F238E27FC236}">
                <a16:creationId xmlns:a16="http://schemas.microsoft.com/office/drawing/2014/main" id="{68DF0AEB-596C-4BAD-9486-8A4B7D9F39A9}"/>
              </a:ext>
            </a:extLst>
          </p:cNvPr>
          <p:cNvSpPr txBox="1">
            <a:spLocks/>
          </p:cNvSpPr>
          <p:nvPr userDrawn="1"/>
        </p:nvSpPr>
        <p:spPr>
          <a:xfrm>
            <a:off x="10906389" y="6287508"/>
            <a:ext cx="901700" cy="257315"/>
          </a:xfrm>
          <a:prstGeom prst="rect">
            <a:avLst/>
          </a:prstGeom>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914400" rtl="0" fontAlgn="auto" latinLnBrk="0" hangingPunct="0">
              <a:lnSpc>
                <a:spcPts val="3200"/>
              </a:lnSpc>
              <a:spcBef>
                <a:spcPts val="1800"/>
              </a:spcBef>
              <a:spcAft>
                <a:spcPts val="0"/>
              </a:spcAft>
              <a:buClrTx/>
              <a:buSzTx/>
              <a:buFontTx/>
              <a:buNone/>
              <a:tabLst/>
              <a:defRPr kumimoji="0" sz="3200" b="1" i="0" u="none" strike="noStrike" cap="none" spc="0" normalizeH="0" baseline="0">
                <a:ln>
                  <a:noFill/>
                </a:ln>
                <a:solidFill>
                  <a:srgbClr val="4B009B"/>
                </a:solidFill>
                <a:effectLst/>
                <a:uFillTx/>
                <a:latin typeface="Times New Roman"/>
                <a:ea typeface="Times New Roman"/>
                <a:cs typeface="Times New Roman"/>
                <a:sym typeface="Times New Roman"/>
              </a:defRPr>
            </a:lvl1pPr>
            <a:lvl2pPr marL="0" marR="0" indent="4572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2pPr>
            <a:lvl3pPr marL="0" marR="0" indent="9144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3pPr>
            <a:lvl4pPr marL="0" marR="0" indent="13716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4pPr>
            <a:lvl5pPr marL="0" marR="0" indent="18288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5pPr>
            <a:lvl6pPr marL="0" marR="0" indent="22860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6pPr>
            <a:lvl7pPr marL="0" marR="0" indent="27432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7pPr>
            <a:lvl8pPr marL="0" marR="0" indent="32004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8pPr>
            <a:lvl9pPr marL="0" marR="0" indent="36576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9pPr>
          </a:lstStyle>
          <a:p>
            <a:fld id="{86CB4B4D-7CA3-9044-876B-883B54F8677D}" type="slidenum">
              <a:rPr lang="en-CA" sz="1600" smtClean="0">
                <a:solidFill>
                  <a:schemeClr val="bg1"/>
                </a:solidFill>
              </a:rPr>
              <a:pPr/>
              <a:t>‹N°›</a:t>
            </a:fld>
            <a:endParaRPr lang="en-CA" sz="1600">
              <a:solidFill>
                <a:schemeClr val="bg1"/>
              </a:solidFill>
            </a:endParaRPr>
          </a:p>
        </p:txBody>
      </p:sp>
      <p:sp>
        <p:nvSpPr>
          <p:cNvPr id="6" name="Espace réservé du texte 5">
            <a:extLst>
              <a:ext uri="{FF2B5EF4-FFF2-40B4-BE49-F238E27FC236}">
                <a16:creationId xmlns:a16="http://schemas.microsoft.com/office/drawing/2014/main" id="{20B0A4AF-7B7A-47E6-B084-CC496B3870BE}"/>
              </a:ext>
            </a:extLst>
          </p:cNvPr>
          <p:cNvSpPr>
            <a:spLocks noGrp="1"/>
          </p:cNvSpPr>
          <p:nvPr>
            <p:ph type="body" sz="quarter" idx="10" hasCustomPrompt="1"/>
          </p:nvPr>
        </p:nvSpPr>
        <p:spPr>
          <a:xfrm>
            <a:off x="958284" y="3113089"/>
            <a:ext cx="4713174" cy="1284741"/>
          </a:xfrm>
          <a:prstGeom prst="rect">
            <a:avLst/>
          </a:prstGeom>
        </p:spPr>
        <p:txBody>
          <a:bodyPr/>
          <a:lstStyle>
            <a:lvl1pPr marL="359569" indent="-359569">
              <a:buFont typeface="Times New Roman" panose="02020603050405020304" pitchFamily="18" charset="0"/>
              <a:buChar char="-"/>
              <a:defRPr sz="5000">
                <a:latin typeface="Times New Roman" panose="02020603050405020304" pitchFamily="18" charset="0"/>
                <a:cs typeface="Times New Roman" panose="02020603050405020304" pitchFamily="18" charset="0"/>
              </a:defRPr>
            </a:lvl1pPr>
            <a:lvl2pPr>
              <a:buFont typeface="Arial" panose="020B0604020202020204" pitchFamily="34" charset="0"/>
              <a:buChar char="̶"/>
              <a:defRPr>
                <a:latin typeface="Times New Roman" panose="02020603050405020304" pitchFamily="18" charset="0"/>
                <a:cs typeface="Times New Roman" panose="02020603050405020304" pitchFamily="18" charset="0"/>
              </a:defRPr>
            </a:lvl2pPr>
            <a:lvl3pPr>
              <a:buFont typeface="Arial" panose="020B0604020202020204" pitchFamily="34" charset="0"/>
              <a:buChar char="̶"/>
              <a:defRPr>
                <a:latin typeface="Times New Roman" panose="02020603050405020304" pitchFamily="18" charset="0"/>
                <a:cs typeface="Times New Roman" panose="02020603050405020304" pitchFamily="18" charset="0"/>
              </a:defRPr>
            </a:lvl3pPr>
            <a:lvl4pPr>
              <a:buFont typeface="Arial" panose="020B0604020202020204" pitchFamily="34" charset="0"/>
              <a:buChar char="̶"/>
              <a:defRPr>
                <a:latin typeface="Times New Roman" panose="02020603050405020304" pitchFamily="18" charset="0"/>
                <a:cs typeface="Times New Roman" panose="02020603050405020304" pitchFamily="18" charset="0"/>
              </a:defRPr>
            </a:lvl4pPr>
            <a:lvl5pPr>
              <a:buFont typeface="Arial" panose="020B0604020202020204" pitchFamily="34" charset="0"/>
              <a:buChar char="̶"/>
              <a:defRPr>
                <a:latin typeface="Times New Roman" panose="02020603050405020304" pitchFamily="18" charset="0"/>
                <a:cs typeface="Times New Roman" panose="02020603050405020304" pitchFamily="18" charset="0"/>
              </a:defRPr>
            </a:lvl5pPr>
          </a:lstStyle>
          <a:p>
            <a:pPr lvl="0"/>
            <a:r>
              <a:rPr lang="fr-FR"/>
              <a:t>John Smith</a:t>
            </a:r>
            <a:endParaRPr lang="fr-CA"/>
          </a:p>
        </p:txBody>
      </p:sp>
    </p:spTree>
    <p:extLst>
      <p:ext uri="{BB962C8B-B14F-4D97-AF65-F5344CB8AC3E}">
        <p14:creationId xmlns:p14="http://schemas.microsoft.com/office/powerpoint/2010/main" val="3352801591"/>
      </p:ext>
    </p:extLst>
  </p:cSld>
  <p:clrMapOvr>
    <a:masterClrMapping/>
  </p:clrMapOvr>
  <p:transition spd="med"/>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Title Yellow">
    <p:bg>
      <p:bgPr>
        <a:solidFill>
          <a:srgbClr val="FBCF65"/>
        </a:solidFill>
        <a:effectLst/>
      </p:bgPr>
    </p:bg>
    <p:spTree>
      <p:nvGrpSpPr>
        <p:cNvPr id="1" name=""/>
        <p:cNvGrpSpPr/>
        <p:nvPr/>
      </p:nvGrpSpPr>
      <p:grpSpPr>
        <a:xfrm>
          <a:off x="0" y="0"/>
          <a:ext cx="0" cy="0"/>
          <a:chOff x="0" y="0"/>
          <a:chExt cx="0" cy="0"/>
        </a:xfrm>
      </p:grpSpPr>
      <p:pic>
        <p:nvPicPr>
          <p:cNvPr id="2" name="logo_beneva_violet_small.png" descr="logo_beneva_violet_small.png">
            <a:extLst>
              <a:ext uri="{FF2B5EF4-FFF2-40B4-BE49-F238E27FC236}">
                <a16:creationId xmlns:a16="http://schemas.microsoft.com/office/drawing/2014/main" id="{1B4CEED0-67BA-4E2E-ADFC-E17AD0083F57}"/>
              </a:ext>
            </a:extLst>
          </p:cNvPr>
          <p:cNvPicPr>
            <a:picLocks noChangeAspect="1"/>
          </p:cNvPicPr>
          <p:nvPr userDrawn="1"/>
        </p:nvPicPr>
        <p:blipFill>
          <a:blip r:embed="rId2"/>
          <a:stretch>
            <a:fillRect/>
          </a:stretch>
        </p:blipFill>
        <p:spPr>
          <a:xfrm>
            <a:off x="377033" y="6263243"/>
            <a:ext cx="901701" cy="208203"/>
          </a:xfrm>
          <a:prstGeom prst="rect">
            <a:avLst/>
          </a:prstGeom>
          <a:ln w="12700">
            <a:miter lim="400000"/>
          </a:ln>
        </p:spPr>
      </p:pic>
      <p:sp>
        <p:nvSpPr>
          <p:cNvPr id="5" name="Titre 4">
            <a:extLst>
              <a:ext uri="{FF2B5EF4-FFF2-40B4-BE49-F238E27FC236}">
                <a16:creationId xmlns:a16="http://schemas.microsoft.com/office/drawing/2014/main" id="{F0BC8D63-2070-4725-B0D6-5AC9B554ECD0}"/>
              </a:ext>
            </a:extLst>
          </p:cNvPr>
          <p:cNvSpPr>
            <a:spLocks noGrp="1"/>
          </p:cNvSpPr>
          <p:nvPr>
            <p:ph type="title" hasCustomPrompt="1"/>
          </p:nvPr>
        </p:nvSpPr>
        <p:spPr>
          <a:xfrm>
            <a:off x="457200" y="365125"/>
            <a:ext cx="8586216" cy="3553732"/>
          </a:xfrm>
          <a:prstGeom prst="rect">
            <a:avLst/>
          </a:prstGeom>
        </p:spPr>
        <p:txBody>
          <a:bodyPr lIns="0" tIns="0" rIns="0" bIns="0"/>
          <a:lstStyle>
            <a:lvl1pPr>
              <a:lnSpc>
                <a:spcPct val="80000"/>
              </a:lnSpc>
              <a:defRPr sz="9000" b="1"/>
            </a:lvl1pPr>
          </a:lstStyle>
          <a:p>
            <a:r>
              <a:rPr lang="en-US"/>
              <a:t>People looking</a:t>
            </a:r>
            <a:br>
              <a:rPr lang="en-US"/>
            </a:br>
            <a:r>
              <a:rPr lang="en-US"/>
              <a:t>out for people.</a:t>
            </a:r>
            <a:endParaRPr lang="fr-CA"/>
          </a:p>
        </p:txBody>
      </p:sp>
      <p:sp>
        <p:nvSpPr>
          <p:cNvPr id="6" name="Slide Number">
            <a:extLst>
              <a:ext uri="{FF2B5EF4-FFF2-40B4-BE49-F238E27FC236}">
                <a16:creationId xmlns:a16="http://schemas.microsoft.com/office/drawing/2014/main" id="{25124187-5919-426A-BF32-F15418D30EFA}"/>
              </a:ext>
            </a:extLst>
          </p:cNvPr>
          <p:cNvSpPr txBox="1">
            <a:spLocks/>
          </p:cNvSpPr>
          <p:nvPr userDrawn="1"/>
        </p:nvSpPr>
        <p:spPr>
          <a:xfrm>
            <a:off x="10906389" y="6287508"/>
            <a:ext cx="901700" cy="257315"/>
          </a:xfrm>
          <a:prstGeom prst="rect">
            <a:avLst/>
          </a:prstGeom>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914400" rtl="0" fontAlgn="auto" latinLnBrk="0" hangingPunct="0">
              <a:lnSpc>
                <a:spcPts val="3200"/>
              </a:lnSpc>
              <a:spcBef>
                <a:spcPts val="1800"/>
              </a:spcBef>
              <a:spcAft>
                <a:spcPts val="0"/>
              </a:spcAft>
              <a:buClrTx/>
              <a:buSzTx/>
              <a:buFontTx/>
              <a:buNone/>
              <a:tabLst/>
              <a:defRPr kumimoji="0" sz="3200" b="1" i="0" u="none" strike="noStrike" cap="none" spc="0" normalizeH="0" baseline="0">
                <a:ln>
                  <a:noFill/>
                </a:ln>
                <a:solidFill>
                  <a:srgbClr val="4B009B"/>
                </a:solidFill>
                <a:effectLst/>
                <a:uFillTx/>
                <a:latin typeface="Times New Roman"/>
                <a:ea typeface="Times New Roman"/>
                <a:cs typeface="Times New Roman"/>
                <a:sym typeface="Times New Roman"/>
              </a:defRPr>
            </a:lvl1pPr>
            <a:lvl2pPr marL="0" marR="0" indent="4572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2pPr>
            <a:lvl3pPr marL="0" marR="0" indent="9144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3pPr>
            <a:lvl4pPr marL="0" marR="0" indent="13716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4pPr>
            <a:lvl5pPr marL="0" marR="0" indent="18288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5pPr>
            <a:lvl6pPr marL="0" marR="0" indent="22860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6pPr>
            <a:lvl7pPr marL="0" marR="0" indent="27432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7pPr>
            <a:lvl8pPr marL="0" marR="0" indent="32004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8pPr>
            <a:lvl9pPr marL="0" marR="0" indent="36576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9pPr>
          </a:lstStyle>
          <a:p>
            <a:fld id="{86CB4B4D-7CA3-9044-876B-883B54F8677D}" type="slidenum">
              <a:rPr lang="en-CA" sz="1600" smtClean="0">
                <a:solidFill>
                  <a:schemeClr val="bg1"/>
                </a:solidFill>
              </a:rPr>
              <a:pPr/>
              <a:t>‹N°›</a:t>
            </a:fld>
            <a:endParaRPr lang="en-CA" sz="1600">
              <a:solidFill>
                <a:schemeClr val="bg1"/>
              </a:solidFill>
            </a:endParaRPr>
          </a:p>
        </p:txBody>
      </p:sp>
    </p:spTree>
    <p:extLst>
      <p:ext uri="{BB962C8B-B14F-4D97-AF65-F5344CB8AC3E}">
        <p14:creationId xmlns:p14="http://schemas.microsoft.com/office/powerpoint/2010/main" val="3265890123"/>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Transition_01">
    <p:bg>
      <p:bgPr>
        <a:solidFill>
          <a:schemeClr val="accent1"/>
        </a:solidFill>
        <a:effectLst/>
      </p:bgPr>
    </p:bg>
    <p:spTree>
      <p:nvGrpSpPr>
        <p:cNvPr id="1" name=""/>
        <p:cNvGrpSpPr/>
        <p:nvPr/>
      </p:nvGrpSpPr>
      <p:grpSpPr>
        <a:xfrm>
          <a:off x="0" y="0"/>
          <a:ext cx="0" cy="0"/>
          <a:chOff x="0" y="0"/>
          <a:chExt cx="0" cy="0"/>
        </a:xfrm>
      </p:grpSpPr>
      <p:sp>
        <p:nvSpPr>
          <p:cNvPr id="2" name="Titre 1" descr="Cliquez pour ajouter un titre de section">
            <a:extLst>
              <a:ext uri="{FF2B5EF4-FFF2-40B4-BE49-F238E27FC236}">
                <a16:creationId xmlns:a16="http://schemas.microsoft.com/office/drawing/2014/main" id="{9FA8103B-3183-46A3-9BC6-3C0042225A13}"/>
              </a:ext>
              <a:ext uri="{C183D7F6-B498-43B3-948B-1728B52AA6E4}">
                <adec:decorative xmlns:adec="http://schemas.microsoft.com/office/drawing/2017/decorative" val="0"/>
              </a:ext>
            </a:extLst>
          </p:cNvPr>
          <p:cNvSpPr>
            <a:spLocks noGrp="1"/>
          </p:cNvSpPr>
          <p:nvPr>
            <p:ph type="ctrTitle" hasCustomPrompt="1"/>
          </p:nvPr>
        </p:nvSpPr>
        <p:spPr>
          <a:xfrm>
            <a:off x="264000" y="264001"/>
            <a:ext cx="8661600" cy="2850143"/>
          </a:xfrm>
        </p:spPr>
        <p:txBody>
          <a:bodyPr anchor="b">
            <a:normAutofit/>
          </a:bodyPr>
          <a:lstStyle>
            <a:lvl1pPr algn="l">
              <a:lnSpc>
                <a:spcPct val="90000"/>
              </a:lnSpc>
              <a:defRPr sz="6600">
                <a:solidFill>
                  <a:schemeClr val="bg2"/>
                </a:solidFill>
              </a:defRPr>
            </a:lvl1pPr>
          </a:lstStyle>
          <a:p>
            <a:r>
              <a:rPr lang="fr-CA" noProof="0" dirty="0"/>
              <a:t>Cliquez pour ajouter un titre de section</a:t>
            </a:r>
          </a:p>
        </p:txBody>
      </p:sp>
      <p:sp>
        <p:nvSpPr>
          <p:cNvPr id="3" name="Sous-titre 2" descr="Cliquez pour ajouter un sous-titre">
            <a:extLst>
              <a:ext uri="{FF2B5EF4-FFF2-40B4-BE49-F238E27FC236}">
                <a16:creationId xmlns:a16="http://schemas.microsoft.com/office/drawing/2014/main" id="{E8A7E5DE-4856-48EF-9B92-F86CC605110C}"/>
              </a:ext>
            </a:extLst>
          </p:cNvPr>
          <p:cNvSpPr>
            <a:spLocks noGrp="1"/>
          </p:cNvSpPr>
          <p:nvPr>
            <p:ph type="subTitle" idx="1" hasCustomPrompt="1"/>
          </p:nvPr>
        </p:nvSpPr>
        <p:spPr>
          <a:xfrm>
            <a:off x="264000" y="3236979"/>
            <a:ext cx="8661600" cy="2702648"/>
          </a:xfrm>
        </p:spPr>
        <p:txBody>
          <a:bodyPr lIns="108000">
            <a:normAutofit/>
          </a:bodyPr>
          <a:lstStyle>
            <a:lvl1pPr marL="0" indent="0" algn="l">
              <a:lnSpc>
                <a:spcPct val="100000"/>
              </a:lnSpc>
              <a:spcBef>
                <a:spcPts val="0"/>
              </a:spcBef>
              <a:spcAft>
                <a:spcPts val="1200"/>
              </a:spcAft>
              <a:buNone/>
              <a:defRPr sz="3200" b="1">
                <a:solidFill>
                  <a:schemeClr val="bg2"/>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fr-CA" noProof="0" dirty="0"/>
              <a:t>Cliquez pour ajouter un sous-titre</a:t>
            </a:r>
          </a:p>
        </p:txBody>
      </p:sp>
      <p:pic>
        <p:nvPicPr>
          <p:cNvPr id="6" name="logo_beneva_violet_small.png" descr="logo_beneva_violet_small.png">
            <a:extLst>
              <a:ext uri="{FF2B5EF4-FFF2-40B4-BE49-F238E27FC236}">
                <a16:creationId xmlns:a16="http://schemas.microsoft.com/office/drawing/2014/main" id="{7DE1FF15-E31E-4D3C-96B7-922D700B1008}"/>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412801" y="6388800"/>
            <a:ext cx="901700" cy="208203"/>
          </a:xfrm>
          <a:prstGeom prst="rect">
            <a:avLst/>
          </a:prstGeom>
          <a:ln w="12700">
            <a:miter lim="400000"/>
          </a:ln>
        </p:spPr>
      </p:pic>
      <p:sp>
        <p:nvSpPr>
          <p:cNvPr id="4" name="Slide Number Placeholder 3"/>
          <p:cNvSpPr>
            <a:spLocks noGrp="1"/>
          </p:cNvSpPr>
          <p:nvPr>
            <p:ph type="sldNum" sz="quarter" idx="10"/>
          </p:nvPr>
        </p:nvSpPr>
        <p:spPr/>
        <p:txBody>
          <a:bodyPr/>
          <a:lstStyle>
            <a:lvl1pPr>
              <a:defRPr>
                <a:solidFill>
                  <a:schemeClr val="bg1"/>
                </a:solidFill>
              </a:defRPr>
            </a:lvl1pPr>
          </a:lstStyle>
          <a:p>
            <a:fld id="{2D2B9FD4-22D1-4784-BC8D-82D569BBB95D}" type="slidenum">
              <a:rPr lang="fr-CA" smtClean="0"/>
              <a:pPr/>
              <a:t>‹N°›</a:t>
            </a:fld>
            <a:endParaRPr lang="fr-CA"/>
          </a:p>
        </p:txBody>
      </p:sp>
      <p:sp>
        <p:nvSpPr>
          <p:cNvPr id="7" name="Footer Placeholder 6"/>
          <p:cNvSpPr>
            <a:spLocks noGrp="1"/>
          </p:cNvSpPr>
          <p:nvPr>
            <p:ph type="ftr" sz="quarter" idx="11"/>
          </p:nvPr>
        </p:nvSpPr>
        <p:spPr/>
        <p:txBody>
          <a:bodyPr/>
          <a:lstStyle>
            <a:lvl1pPr>
              <a:defRPr>
                <a:solidFill>
                  <a:schemeClr val="bg1"/>
                </a:solidFill>
              </a:defRPr>
            </a:lvl1pPr>
          </a:lstStyle>
          <a:p>
            <a:r>
              <a:rPr lang="fr-CA" dirty="0"/>
              <a:t>Document confidentiel ou à usage interne seulement.</a:t>
            </a:r>
          </a:p>
        </p:txBody>
      </p:sp>
    </p:spTree>
    <p:extLst>
      <p:ext uri="{BB962C8B-B14F-4D97-AF65-F5344CB8AC3E}">
        <p14:creationId xmlns:p14="http://schemas.microsoft.com/office/powerpoint/2010/main" val="2559783004"/>
      </p:ext>
    </p:extLst>
  </p:cSld>
  <p:clrMapOvr>
    <a:masterClrMapping/>
  </p:clrMapOvr>
  <p:hf hdr="0" dt="0"/>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Title Yellow 02">
    <p:bg>
      <p:bgPr>
        <a:solidFill>
          <a:srgbClr val="FBCF65"/>
        </a:solidFill>
        <a:effectLst/>
      </p:bgPr>
    </p:bg>
    <p:spTree>
      <p:nvGrpSpPr>
        <p:cNvPr id="1" name=""/>
        <p:cNvGrpSpPr/>
        <p:nvPr/>
      </p:nvGrpSpPr>
      <p:grpSpPr>
        <a:xfrm>
          <a:off x="0" y="0"/>
          <a:ext cx="0" cy="0"/>
          <a:chOff x="0" y="0"/>
          <a:chExt cx="0" cy="0"/>
        </a:xfrm>
      </p:grpSpPr>
      <p:pic>
        <p:nvPicPr>
          <p:cNvPr id="2" name="logo_beneva_violet_small.png" descr="logo_beneva_violet_small.png">
            <a:extLst>
              <a:ext uri="{FF2B5EF4-FFF2-40B4-BE49-F238E27FC236}">
                <a16:creationId xmlns:a16="http://schemas.microsoft.com/office/drawing/2014/main" id="{A4D6812B-D3D4-44BD-A2B9-FCFA8582EF89}"/>
              </a:ext>
            </a:extLst>
          </p:cNvPr>
          <p:cNvPicPr>
            <a:picLocks noChangeAspect="1"/>
          </p:cNvPicPr>
          <p:nvPr userDrawn="1"/>
        </p:nvPicPr>
        <p:blipFill>
          <a:blip r:embed="rId2"/>
          <a:stretch>
            <a:fillRect/>
          </a:stretch>
        </p:blipFill>
        <p:spPr>
          <a:xfrm>
            <a:off x="377033" y="6263243"/>
            <a:ext cx="901701" cy="208203"/>
          </a:xfrm>
          <a:prstGeom prst="rect">
            <a:avLst/>
          </a:prstGeom>
          <a:ln w="12700">
            <a:miter lim="400000"/>
          </a:ln>
        </p:spPr>
      </p:pic>
      <p:sp>
        <p:nvSpPr>
          <p:cNvPr id="7" name="Titre 6">
            <a:extLst>
              <a:ext uri="{FF2B5EF4-FFF2-40B4-BE49-F238E27FC236}">
                <a16:creationId xmlns:a16="http://schemas.microsoft.com/office/drawing/2014/main" id="{92AEC4C7-27C9-47F0-9651-94A8FCD5A5C6}"/>
              </a:ext>
            </a:extLst>
          </p:cNvPr>
          <p:cNvSpPr>
            <a:spLocks noGrp="1"/>
          </p:cNvSpPr>
          <p:nvPr>
            <p:ph type="title" hasCustomPrompt="1"/>
          </p:nvPr>
        </p:nvSpPr>
        <p:spPr>
          <a:xfrm>
            <a:off x="457203" y="365125"/>
            <a:ext cx="11734797" cy="2965904"/>
          </a:xfrm>
          <a:prstGeom prst="rect">
            <a:avLst/>
          </a:prstGeom>
        </p:spPr>
        <p:txBody>
          <a:bodyPr lIns="0" tIns="0" rIns="0" bIns="0"/>
          <a:lstStyle>
            <a:lvl1pPr marL="584994" indent="-584994">
              <a:lnSpc>
                <a:spcPct val="80000"/>
              </a:lnSpc>
              <a:spcBef>
                <a:spcPts val="0"/>
              </a:spcBef>
              <a:tabLst>
                <a:tab pos="635000" algn="l"/>
              </a:tabLst>
              <a:defRPr sz="20000" b="0" spc="-400">
                <a:solidFill>
                  <a:srgbClr val="4B009B"/>
                </a:solidFill>
                <a:latin typeface="Times New Roman"/>
                <a:cs typeface="Times New Roman"/>
                <a:sym typeface="Times New Roman"/>
              </a:defRPr>
            </a:lvl1pPr>
          </a:lstStyle>
          <a:p>
            <a:pPr>
              <a:lnSpc>
                <a:spcPct val="80000"/>
              </a:lnSpc>
              <a:spcBef>
                <a:spcPts val="0"/>
              </a:spcBef>
              <a:tabLst>
                <a:tab pos="1270000" algn="l"/>
              </a:tabLst>
              <a:defRPr sz="20000" spc="-400">
                <a:latin typeface="Times New Roman"/>
                <a:ea typeface="Times New Roman"/>
                <a:cs typeface="Times New Roman"/>
                <a:sym typeface="Times New Roman"/>
              </a:defRPr>
            </a:pPr>
            <a:r>
              <a:rPr lang="en-US">
                <a:solidFill>
                  <a:schemeClr val="bg1"/>
                </a:solidFill>
              </a:rPr>
              <a:t>“People looking</a:t>
            </a:r>
            <a:br>
              <a:rPr lang="en-US">
                <a:solidFill>
                  <a:schemeClr val="bg1"/>
                </a:solidFill>
              </a:rPr>
            </a:br>
            <a:r>
              <a:rPr lang="en-US">
                <a:solidFill>
                  <a:schemeClr val="bg1"/>
                </a:solidFill>
              </a:rPr>
              <a:t>out for people.”</a:t>
            </a:r>
            <a:endParaRPr lang="fr-FR">
              <a:solidFill>
                <a:schemeClr val="bg1"/>
              </a:solidFill>
            </a:endParaRPr>
          </a:p>
        </p:txBody>
      </p:sp>
      <p:sp>
        <p:nvSpPr>
          <p:cNvPr id="10" name="Slide Number">
            <a:extLst>
              <a:ext uri="{FF2B5EF4-FFF2-40B4-BE49-F238E27FC236}">
                <a16:creationId xmlns:a16="http://schemas.microsoft.com/office/drawing/2014/main" id="{68DF0AEB-596C-4BAD-9486-8A4B7D9F39A9}"/>
              </a:ext>
            </a:extLst>
          </p:cNvPr>
          <p:cNvSpPr txBox="1">
            <a:spLocks/>
          </p:cNvSpPr>
          <p:nvPr userDrawn="1"/>
        </p:nvSpPr>
        <p:spPr>
          <a:xfrm>
            <a:off x="10906389" y="6287508"/>
            <a:ext cx="901700" cy="25731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914400" rtl="0" fontAlgn="auto" latinLnBrk="0" hangingPunct="0">
              <a:lnSpc>
                <a:spcPts val="3200"/>
              </a:lnSpc>
              <a:spcBef>
                <a:spcPts val="1800"/>
              </a:spcBef>
              <a:spcAft>
                <a:spcPts val="0"/>
              </a:spcAft>
              <a:buClrTx/>
              <a:buSzTx/>
              <a:buFontTx/>
              <a:buNone/>
              <a:tabLst/>
              <a:defRPr kumimoji="0" sz="3200" b="1" i="0" u="none" strike="noStrike" cap="none" spc="0" normalizeH="0" baseline="0">
                <a:ln>
                  <a:noFill/>
                </a:ln>
                <a:solidFill>
                  <a:srgbClr val="4B009B"/>
                </a:solidFill>
                <a:effectLst/>
                <a:uFillTx/>
                <a:latin typeface="Times New Roman"/>
                <a:ea typeface="Times New Roman"/>
                <a:cs typeface="Times New Roman"/>
                <a:sym typeface="Times New Roman"/>
              </a:defRPr>
            </a:lvl1pPr>
            <a:lvl2pPr marL="0" marR="0" indent="4572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2pPr>
            <a:lvl3pPr marL="0" marR="0" indent="9144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3pPr>
            <a:lvl4pPr marL="0" marR="0" indent="13716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4pPr>
            <a:lvl5pPr marL="0" marR="0" indent="18288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5pPr>
            <a:lvl6pPr marL="0" marR="0" indent="22860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6pPr>
            <a:lvl7pPr marL="0" marR="0" indent="27432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7pPr>
            <a:lvl8pPr marL="0" marR="0" indent="32004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8pPr>
            <a:lvl9pPr marL="0" marR="0" indent="36576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9pPr>
          </a:lstStyle>
          <a:p>
            <a:fld id="{86CB4B4D-7CA3-9044-876B-883B54F8677D}" type="slidenum">
              <a:rPr lang="en-CA" sz="1600" smtClean="0">
                <a:solidFill>
                  <a:schemeClr val="bg1"/>
                </a:solidFill>
              </a:rPr>
              <a:pPr/>
              <a:t>‹N°›</a:t>
            </a:fld>
            <a:endParaRPr lang="en-CA" sz="1600">
              <a:solidFill>
                <a:schemeClr val="bg1"/>
              </a:solidFill>
            </a:endParaRPr>
          </a:p>
        </p:txBody>
      </p:sp>
      <p:sp>
        <p:nvSpPr>
          <p:cNvPr id="6" name="Espace réservé du texte 5">
            <a:extLst>
              <a:ext uri="{FF2B5EF4-FFF2-40B4-BE49-F238E27FC236}">
                <a16:creationId xmlns:a16="http://schemas.microsoft.com/office/drawing/2014/main" id="{20B0A4AF-7B7A-47E6-B084-CC496B3870BE}"/>
              </a:ext>
            </a:extLst>
          </p:cNvPr>
          <p:cNvSpPr>
            <a:spLocks noGrp="1"/>
          </p:cNvSpPr>
          <p:nvPr>
            <p:ph type="body" sz="quarter" idx="10" hasCustomPrompt="1"/>
          </p:nvPr>
        </p:nvSpPr>
        <p:spPr>
          <a:xfrm>
            <a:off x="958284" y="3113089"/>
            <a:ext cx="4713174" cy="1284741"/>
          </a:xfrm>
          <a:prstGeom prst="rect">
            <a:avLst/>
          </a:prstGeom>
        </p:spPr>
        <p:txBody>
          <a:bodyPr/>
          <a:lstStyle>
            <a:lvl1pPr marL="359569" indent="-359569">
              <a:buFont typeface="Times New Roman" panose="02020603050405020304" pitchFamily="18" charset="0"/>
              <a:buChar char="-"/>
              <a:defRPr sz="5000">
                <a:latin typeface="Times New Roman" panose="02020603050405020304" pitchFamily="18" charset="0"/>
                <a:cs typeface="Times New Roman" panose="02020603050405020304" pitchFamily="18" charset="0"/>
              </a:defRPr>
            </a:lvl1pPr>
            <a:lvl2pPr>
              <a:buFont typeface="Arial" panose="020B0604020202020204" pitchFamily="34" charset="0"/>
              <a:buChar char="̶"/>
              <a:defRPr>
                <a:latin typeface="Times New Roman" panose="02020603050405020304" pitchFamily="18" charset="0"/>
                <a:cs typeface="Times New Roman" panose="02020603050405020304" pitchFamily="18" charset="0"/>
              </a:defRPr>
            </a:lvl2pPr>
            <a:lvl3pPr>
              <a:buFont typeface="Arial" panose="020B0604020202020204" pitchFamily="34" charset="0"/>
              <a:buChar char="̶"/>
              <a:defRPr>
                <a:latin typeface="Times New Roman" panose="02020603050405020304" pitchFamily="18" charset="0"/>
                <a:cs typeface="Times New Roman" panose="02020603050405020304" pitchFamily="18" charset="0"/>
              </a:defRPr>
            </a:lvl3pPr>
            <a:lvl4pPr>
              <a:buFont typeface="Arial" panose="020B0604020202020204" pitchFamily="34" charset="0"/>
              <a:buChar char="̶"/>
              <a:defRPr>
                <a:latin typeface="Times New Roman" panose="02020603050405020304" pitchFamily="18" charset="0"/>
                <a:cs typeface="Times New Roman" panose="02020603050405020304" pitchFamily="18" charset="0"/>
              </a:defRPr>
            </a:lvl4pPr>
            <a:lvl5pPr>
              <a:buFont typeface="Arial" panose="020B0604020202020204" pitchFamily="34" charset="0"/>
              <a:buChar char="̶"/>
              <a:defRPr>
                <a:latin typeface="Times New Roman" panose="02020603050405020304" pitchFamily="18" charset="0"/>
                <a:cs typeface="Times New Roman" panose="02020603050405020304" pitchFamily="18" charset="0"/>
              </a:defRPr>
            </a:lvl5pPr>
          </a:lstStyle>
          <a:p>
            <a:pPr lvl="0"/>
            <a:r>
              <a:rPr lang="fr-FR"/>
              <a:t>John Smith</a:t>
            </a:r>
            <a:endParaRPr lang="fr-CA"/>
          </a:p>
        </p:txBody>
      </p:sp>
    </p:spTree>
    <p:extLst>
      <p:ext uri="{BB962C8B-B14F-4D97-AF65-F5344CB8AC3E}">
        <p14:creationId xmlns:p14="http://schemas.microsoft.com/office/powerpoint/2010/main" val="697363489"/>
      </p:ext>
    </p:extLst>
  </p:cSld>
  <p:clrMapOvr>
    <a:masterClrMapping/>
  </p:clrMapOvr>
  <p:transition spd="med"/>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Title Green">
    <p:bg>
      <p:bgPr>
        <a:solidFill>
          <a:srgbClr val="AADB99"/>
        </a:solidFill>
        <a:effectLst/>
      </p:bgPr>
    </p:bg>
    <p:spTree>
      <p:nvGrpSpPr>
        <p:cNvPr id="1" name=""/>
        <p:cNvGrpSpPr/>
        <p:nvPr/>
      </p:nvGrpSpPr>
      <p:grpSpPr>
        <a:xfrm>
          <a:off x="0" y="0"/>
          <a:ext cx="0" cy="0"/>
          <a:chOff x="0" y="0"/>
          <a:chExt cx="0" cy="0"/>
        </a:xfrm>
      </p:grpSpPr>
      <p:pic>
        <p:nvPicPr>
          <p:cNvPr id="2" name="logo_beneva_violet_small.png" descr="logo_beneva_violet_small.png">
            <a:extLst>
              <a:ext uri="{FF2B5EF4-FFF2-40B4-BE49-F238E27FC236}">
                <a16:creationId xmlns:a16="http://schemas.microsoft.com/office/drawing/2014/main" id="{1ED0DD00-7182-4B23-9CC7-C93387239EC7}"/>
              </a:ext>
            </a:extLst>
          </p:cNvPr>
          <p:cNvPicPr>
            <a:picLocks noChangeAspect="1"/>
          </p:cNvPicPr>
          <p:nvPr userDrawn="1"/>
        </p:nvPicPr>
        <p:blipFill>
          <a:blip r:embed="rId2"/>
          <a:stretch>
            <a:fillRect/>
          </a:stretch>
        </p:blipFill>
        <p:spPr>
          <a:xfrm>
            <a:off x="377033" y="6263243"/>
            <a:ext cx="901701" cy="208203"/>
          </a:xfrm>
          <a:prstGeom prst="rect">
            <a:avLst/>
          </a:prstGeom>
          <a:ln w="12700">
            <a:miter lim="400000"/>
          </a:ln>
        </p:spPr>
      </p:pic>
      <p:sp>
        <p:nvSpPr>
          <p:cNvPr id="6" name="Titre 5">
            <a:extLst>
              <a:ext uri="{FF2B5EF4-FFF2-40B4-BE49-F238E27FC236}">
                <a16:creationId xmlns:a16="http://schemas.microsoft.com/office/drawing/2014/main" id="{1A949BAC-85C6-44AA-B120-5BA740F873A2}"/>
              </a:ext>
            </a:extLst>
          </p:cNvPr>
          <p:cNvSpPr>
            <a:spLocks noGrp="1"/>
          </p:cNvSpPr>
          <p:nvPr>
            <p:ph type="title" hasCustomPrompt="1"/>
          </p:nvPr>
        </p:nvSpPr>
        <p:spPr>
          <a:xfrm>
            <a:off x="457200" y="365125"/>
            <a:ext cx="8850086" cy="4043590"/>
          </a:xfrm>
          <a:prstGeom prst="rect">
            <a:avLst/>
          </a:prstGeom>
        </p:spPr>
        <p:txBody>
          <a:bodyPr lIns="0" tIns="0" rIns="0"/>
          <a:lstStyle>
            <a:lvl1pPr>
              <a:lnSpc>
                <a:spcPct val="80000"/>
              </a:lnSpc>
              <a:defRPr sz="9000" b="1"/>
            </a:lvl1pPr>
          </a:lstStyle>
          <a:p>
            <a:r>
              <a:rPr lang="en-US"/>
              <a:t>People looking</a:t>
            </a:r>
            <a:br>
              <a:rPr lang="en-US"/>
            </a:br>
            <a:r>
              <a:rPr lang="en-US"/>
              <a:t>out for people.</a:t>
            </a:r>
            <a:endParaRPr lang="fr-CA"/>
          </a:p>
        </p:txBody>
      </p:sp>
      <p:sp>
        <p:nvSpPr>
          <p:cNvPr id="7" name="Slide Number">
            <a:extLst>
              <a:ext uri="{FF2B5EF4-FFF2-40B4-BE49-F238E27FC236}">
                <a16:creationId xmlns:a16="http://schemas.microsoft.com/office/drawing/2014/main" id="{099EDDE0-C5CC-49F0-BB90-EAE11165070D}"/>
              </a:ext>
            </a:extLst>
          </p:cNvPr>
          <p:cNvSpPr txBox="1">
            <a:spLocks/>
          </p:cNvSpPr>
          <p:nvPr userDrawn="1"/>
        </p:nvSpPr>
        <p:spPr>
          <a:xfrm>
            <a:off x="10906389" y="6287508"/>
            <a:ext cx="901700" cy="257315"/>
          </a:xfrm>
          <a:prstGeom prst="rect">
            <a:avLst/>
          </a:prstGeom>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914400" rtl="0" fontAlgn="auto" latinLnBrk="0" hangingPunct="0">
              <a:lnSpc>
                <a:spcPts val="3200"/>
              </a:lnSpc>
              <a:spcBef>
                <a:spcPts val="1800"/>
              </a:spcBef>
              <a:spcAft>
                <a:spcPts val="0"/>
              </a:spcAft>
              <a:buClrTx/>
              <a:buSzTx/>
              <a:buFontTx/>
              <a:buNone/>
              <a:tabLst/>
              <a:defRPr kumimoji="0" sz="3200" b="1" i="0" u="none" strike="noStrike" cap="none" spc="0" normalizeH="0" baseline="0">
                <a:ln>
                  <a:noFill/>
                </a:ln>
                <a:solidFill>
                  <a:srgbClr val="4B009B"/>
                </a:solidFill>
                <a:effectLst/>
                <a:uFillTx/>
                <a:latin typeface="Times New Roman"/>
                <a:ea typeface="Times New Roman"/>
                <a:cs typeface="Times New Roman"/>
                <a:sym typeface="Times New Roman"/>
              </a:defRPr>
            </a:lvl1pPr>
            <a:lvl2pPr marL="0" marR="0" indent="4572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2pPr>
            <a:lvl3pPr marL="0" marR="0" indent="9144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3pPr>
            <a:lvl4pPr marL="0" marR="0" indent="13716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4pPr>
            <a:lvl5pPr marL="0" marR="0" indent="18288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5pPr>
            <a:lvl6pPr marL="0" marR="0" indent="22860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6pPr>
            <a:lvl7pPr marL="0" marR="0" indent="27432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7pPr>
            <a:lvl8pPr marL="0" marR="0" indent="32004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8pPr>
            <a:lvl9pPr marL="0" marR="0" indent="36576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9pPr>
          </a:lstStyle>
          <a:p>
            <a:fld id="{86CB4B4D-7CA3-9044-876B-883B54F8677D}" type="slidenum">
              <a:rPr lang="en-CA" sz="1600" smtClean="0">
                <a:solidFill>
                  <a:schemeClr val="bg1"/>
                </a:solidFill>
              </a:rPr>
              <a:pPr/>
              <a:t>‹N°›</a:t>
            </a:fld>
            <a:endParaRPr lang="en-CA" sz="1600">
              <a:solidFill>
                <a:schemeClr val="bg1"/>
              </a:solidFill>
            </a:endParaRPr>
          </a:p>
        </p:txBody>
      </p:sp>
    </p:spTree>
    <p:extLst>
      <p:ext uri="{BB962C8B-B14F-4D97-AF65-F5344CB8AC3E}">
        <p14:creationId xmlns:p14="http://schemas.microsoft.com/office/powerpoint/2010/main" val="2219558646"/>
      </p:ext>
    </p:extLst>
  </p:cSld>
  <p:clrMapOvr>
    <a:masterClrMapping/>
  </p:clrMapOvr>
  <p:transition spd="med"/>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Title Green 02">
    <p:bg>
      <p:bgPr>
        <a:solidFill>
          <a:srgbClr val="AADB99"/>
        </a:solidFill>
        <a:effectLst/>
      </p:bgPr>
    </p:bg>
    <p:spTree>
      <p:nvGrpSpPr>
        <p:cNvPr id="1" name=""/>
        <p:cNvGrpSpPr/>
        <p:nvPr/>
      </p:nvGrpSpPr>
      <p:grpSpPr>
        <a:xfrm>
          <a:off x="0" y="0"/>
          <a:ext cx="0" cy="0"/>
          <a:chOff x="0" y="0"/>
          <a:chExt cx="0" cy="0"/>
        </a:xfrm>
      </p:grpSpPr>
      <p:pic>
        <p:nvPicPr>
          <p:cNvPr id="2" name="logo_beneva_violet_small.png" descr="logo_beneva_violet_small.png">
            <a:extLst>
              <a:ext uri="{FF2B5EF4-FFF2-40B4-BE49-F238E27FC236}">
                <a16:creationId xmlns:a16="http://schemas.microsoft.com/office/drawing/2014/main" id="{A4D6812B-D3D4-44BD-A2B9-FCFA8582EF89}"/>
              </a:ext>
            </a:extLst>
          </p:cNvPr>
          <p:cNvPicPr>
            <a:picLocks noChangeAspect="1"/>
          </p:cNvPicPr>
          <p:nvPr userDrawn="1"/>
        </p:nvPicPr>
        <p:blipFill>
          <a:blip r:embed="rId2"/>
          <a:stretch>
            <a:fillRect/>
          </a:stretch>
        </p:blipFill>
        <p:spPr>
          <a:xfrm>
            <a:off x="377033" y="6263243"/>
            <a:ext cx="901701" cy="208203"/>
          </a:xfrm>
          <a:prstGeom prst="rect">
            <a:avLst/>
          </a:prstGeom>
          <a:ln w="12700">
            <a:miter lim="400000"/>
          </a:ln>
        </p:spPr>
      </p:pic>
      <p:sp>
        <p:nvSpPr>
          <p:cNvPr id="7" name="Titre 6">
            <a:extLst>
              <a:ext uri="{FF2B5EF4-FFF2-40B4-BE49-F238E27FC236}">
                <a16:creationId xmlns:a16="http://schemas.microsoft.com/office/drawing/2014/main" id="{92AEC4C7-27C9-47F0-9651-94A8FCD5A5C6}"/>
              </a:ext>
            </a:extLst>
          </p:cNvPr>
          <p:cNvSpPr>
            <a:spLocks noGrp="1"/>
          </p:cNvSpPr>
          <p:nvPr>
            <p:ph type="title" hasCustomPrompt="1"/>
          </p:nvPr>
        </p:nvSpPr>
        <p:spPr>
          <a:xfrm>
            <a:off x="457203" y="365125"/>
            <a:ext cx="11734797" cy="2965904"/>
          </a:xfrm>
          <a:prstGeom prst="rect">
            <a:avLst/>
          </a:prstGeom>
        </p:spPr>
        <p:txBody>
          <a:bodyPr lIns="0" tIns="0" rIns="0" bIns="0"/>
          <a:lstStyle>
            <a:lvl1pPr marL="584994" indent="0">
              <a:lnSpc>
                <a:spcPct val="80000"/>
              </a:lnSpc>
              <a:spcBef>
                <a:spcPts val="0"/>
              </a:spcBef>
              <a:tabLst>
                <a:tab pos="635000" algn="l"/>
              </a:tabLst>
              <a:defRPr sz="20000" b="0" spc="-400">
                <a:solidFill>
                  <a:srgbClr val="4B009B"/>
                </a:solidFill>
                <a:latin typeface="Times New Roman"/>
                <a:cs typeface="Times New Roman"/>
                <a:sym typeface="Times New Roman"/>
              </a:defRPr>
            </a:lvl1pPr>
          </a:lstStyle>
          <a:p>
            <a:pPr>
              <a:lnSpc>
                <a:spcPct val="80000"/>
              </a:lnSpc>
              <a:spcBef>
                <a:spcPts val="0"/>
              </a:spcBef>
              <a:tabLst>
                <a:tab pos="1270000" algn="l"/>
              </a:tabLst>
              <a:defRPr sz="20000" spc="-400">
                <a:latin typeface="Times New Roman"/>
                <a:ea typeface="Times New Roman"/>
                <a:cs typeface="Times New Roman"/>
                <a:sym typeface="Times New Roman"/>
              </a:defRPr>
            </a:pPr>
            <a:r>
              <a:rPr lang="en-US">
                <a:solidFill>
                  <a:schemeClr val="bg1"/>
                </a:solidFill>
              </a:rPr>
              <a:t>“People looking</a:t>
            </a:r>
            <a:br>
              <a:rPr lang="en-US">
                <a:solidFill>
                  <a:schemeClr val="bg1"/>
                </a:solidFill>
              </a:rPr>
            </a:br>
            <a:r>
              <a:rPr lang="en-US">
                <a:solidFill>
                  <a:schemeClr val="bg1"/>
                </a:solidFill>
              </a:rPr>
              <a:t>  out for people.”</a:t>
            </a:r>
            <a:endParaRPr lang="fr-FR">
              <a:solidFill>
                <a:schemeClr val="bg1"/>
              </a:solidFill>
            </a:endParaRPr>
          </a:p>
        </p:txBody>
      </p:sp>
      <p:sp>
        <p:nvSpPr>
          <p:cNvPr id="10" name="Slide Number">
            <a:extLst>
              <a:ext uri="{FF2B5EF4-FFF2-40B4-BE49-F238E27FC236}">
                <a16:creationId xmlns:a16="http://schemas.microsoft.com/office/drawing/2014/main" id="{68DF0AEB-596C-4BAD-9486-8A4B7D9F39A9}"/>
              </a:ext>
            </a:extLst>
          </p:cNvPr>
          <p:cNvSpPr txBox="1">
            <a:spLocks/>
          </p:cNvSpPr>
          <p:nvPr userDrawn="1"/>
        </p:nvSpPr>
        <p:spPr>
          <a:xfrm>
            <a:off x="10906389" y="6287508"/>
            <a:ext cx="901700" cy="257315"/>
          </a:xfrm>
          <a:prstGeom prst="rect">
            <a:avLst/>
          </a:prstGeom>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914400" rtl="0" fontAlgn="auto" latinLnBrk="0" hangingPunct="0">
              <a:lnSpc>
                <a:spcPts val="3200"/>
              </a:lnSpc>
              <a:spcBef>
                <a:spcPts val="1800"/>
              </a:spcBef>
              <a:spcAft>
                <a:spcPts val="0"/>
              </a:spcAft>
              <a:buClrTx/>
              <a:buSzTx/>
              <a:buFontTx/>
              <a:buNone/>
              <a:tabLst/>
              <a:defRPr kumimoji="0" sz="3200" b="1" i="0" u="none" strike="noStrike" cap="none" spc="0" normalizeH="0" baseline="0">
                <a:ln>
                  <a:noFill/>
                </a:ln>
                <a:solidFill>
                  <a:srgbClr val="4B009B"/>
                </a:solidFill>
                <a:effectLst/>
                <a:uFillTx/>
                <a:latin typeface="Times New Roman"/>
                <a:ea typeface="Times New Roman"/>
                <a:cs typeface="Times New Roman"/>
                <a:sym typeface="Times New Roman"/>
              </a:defRPr>
            </a:lvl1pPr>
            <a:lvl2pPr marL="0" marR="0" indent="4572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2pPr>
            <a:lvl3pPr marL="0" marR="0" indent="9144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3pPr>
            <a:lvl4pPr marL="0" marR="0" indent="13716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4pPr>
            <a:lvl5pPr marL="0" marR="0" indent="18288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5pPr>
            <a:lvl6pPr marL="0" marR="0" indent="22860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6pPr>
            <a:lvl7pPr marL="0" marR="0" indent="27432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7pPr>
            <a:lvl8pPr marL="0" marR="0" indent="32004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8pPr>
            <a:lvl9pPr marL="0" marR="0" indent="36576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9pPr>
          </a:lstStyle>
          <a:p>
            <a:fld id="{86CB4B4D-7CA3-9044-876B-883B54F8677D}" type="slidenum">
              <a:rPr lang="en-CA" sz="1600" smtClean="0">
                <a:solidFill>
                  <a:schemeClr val="bg1"/>
                </a:solidFill>
              </a:rPr>
              <a:pPr/>
              <a:t>‹N°›</a:t>
            </a:fld>
            <a:endParaRPr lang="en-CA" sz="1600">
              <a:solidFill>
                <a:schemeClr val="bg1"/>
              </a:solidFill>
            </a:endParaRPr>
          </a:p>
        </p:txBody>
      </p:sp>
      <p:sp>
        <p:nvSpPr>
          <p:cNvPr id="6" name="Espace réservé du texte 5">
            <a:extLst>
              <a:ext uri="{FF2B5EF4-FFF2-40B4-BE49-F238E27FC236}">
                <a16:creationId xmlns:a16="http://schemas.microsoft.com/office/drawing/2014/main" id="{20B0A4AF-7B7A-47E6-B084-CC496B3870BE}"/>
              </a:ext>
            </a:extLst>
          </p:cNvPr>
          <p:cNvSpPr>
            <a:spLocks noGrp="1"/>
          </p:cNvSpPr>
          <p:nvPr>
            <p:ph type="body" sz="quarter" idx="10" hasCustomPrompt="1"/>
          </p:nvPr>
        </p:nvSpPr>
        <p:spPr>
          <a:xfrm>
            <a:off x="958284" y="3113089"/>
            <a:ext cx="4713174" cy="1284741"/>
          </a:xfrm>
          <a:prstGeom prst="rect">
            <a:avLst/>
          </a:prstGeom>
        </p:spPr>
        <p:txBody>
          <a:bodyPr/>
          <a:lstStyle>
            <a:lvl1pPr marL="359569" indent="-359569">
              <a:buFont typeface="Times New Roman" panose="02020603050405020304" pitchFamily="18" charset="0"/>
              <a:buChar char="-"/>
              <a:defRPr sz="5000">
                <a:latin typeface="Times New Roman" panose="02020603050405020304" pitchFamily="18" charset="0"/>
                <a:cs typeface="Times New Roman" panose="02020603050405020304" pitchFamily="18" charset="0"/>
              </a:defRPr>
            </a:lvl1pPr>
            <a:lvl2pPr>
              <a:buFont typeface="Arial" panose="020B0604020202020204" pitchFamily="34" charset="0"/>
              <a:buChar char="̶"/>
              <a:defRPr>
                <a:latin typeface="Times New Roman" panose="02020603050405020304" pitchFamily="18" charset="0"/>
                <a:cs typeface="Times New Roman" panose="02020603050405020304" pitchFamily="18" charset="0"/>
              </a:defRPr>
            </a:lvl2pPr>
            <a:lvl3pPr>
              <a:buFont typeface="Arial" panose="020B0604020202020204" pitchFamily="34" charset="0"/>
              <a:buChar char="̶"/>
              <a:defRPr>
                <a:latin typeface="Times New Roman" panose="02020603050405020304" pitchFamily="18" charset="0"/>
                <a:cs typeface="Times New Roman" panose="02020603050405020304" pitchFamily="18" charset="0"/>
              </a:defRPr>
            </a:lvl3pPr>
            <a:lvl4pPr>
              <a:buFont typeface="Arial" panose="020B0604020202020204" pitchFamily="34" charset="0"/>
              <a:buChar char="̶"/>
              <a:defRPr>
                <a:latin typeface="Times New Roman" panose="02020603050405020304" pitchFamily="18" charset="0"/>
                <a:cs typeface="Times New Roman" panose="02020603050405020304" pitchFamily="18" charset="0"/>
              </a:defRPr>
            </a:lvl4pPr>
            <a:lvl5pPr>
              <a:buFont typeface="Arial" panose="020B0604020202020204" pitchFamily="34" charset="0"/>
              <a:buChar char="̶"/>
              <a:defRPr>
                <a:latin typeface="Times New Roman" panose="02020603050405020304" pitchFamily="18" charset="0"/>
                <a:cs typeface="Times New Roman" panose="02020603050405020304" pitchFamily="18" charset="0"/>
              </a:defRPr>
            </a:lvl5pPr>
          </a:lstStyle>
          <a:p>
            <a:pPr lvl="0"/>
            <a:r>
              <a:rPr lang="fr-FR"/>
              <a:t>John Smith</a:t>
            </a:r>
            <a:endParaRPr lang="fr-CA"/>
          </a:p>
        </p:txBody>
      </p:sp>
    </p:spTree>
    <p:extLst>
      <p:ext uri="{BB962C8B-B14F-4D97-AF65-F5344CB8AC3E}">
        <p14:creationId xmlns:p14="http://schemas.microsoft.com/office/powerpoint/2010/main" val="2468120030"/>
      </p:ext>
    </p:extLst>
  </p:cSld>
  <p:clrMapOvr>
    <a:masterClrMapping/>
  </p:clrMapOvr>
  <p:transition spd="med"/>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Title White">
    <p:bg>
      <p:bgPr>
        <a:solidFill>
          <a:srgbClr val="FFFFFF"/>
        </a:solidFill>
        <a:effectLst/>
      </p:bgPr>
    </p:bg>
    <p:spTree>
      <p:nvGrpSpPr>
        <p:cNvPr id="1" name=""/>
        <p:cNvGrpSpPr/>
        <p:nvPr/>
      </p:nvGrpSpPr>
      <p:grpSpPr>
        <a:xfrm>
          <a:off x="0" y="0"/>
          <a:ext cx="0" cy="0"/>
          <a:chOff x="0" y="0"/>
          <a:chExt cx="0" cy="0"/>
        </a:xfrm>
      </p:grpSpPr>
      <p:pic>
        <p:nvPicPr>
          <p:cNvPr id="2" name="logo_beneva_violet_small.png" descr="logo_beneva_violet_small.png">
            <a:extLst>
              <a:ext uri="{FF2B5EF4-FFF2-40B4-BE49-F238E27FC236}">
                <a16:creationId xmlns:a16="http://schemas.microsoft.com/office/drawing/2014/main" id="{1ED0DD00-7182-4B23-9CC7-C93387239EC7}"/>
              </a:ext>
            </a:extLst>
          </p:cNvPr>
          <p:cNvPicPr>
            <a:picLocks noChangeAspect="1"/>
          </p:cNvPicPr>
          <p:nvPr userDrawn="1"/>
        </p:nvPicPr>
        <p:blipFill>
          <a:blip r:embed="rId2"/>
          <a:stretch>
            <a:fillRect/>
          </a:stretch>
        </p:blipFill>
        <p:spPr>
          <a:xfrm>
            <a:off x="377033" y="6263243"/>
            <a:ext cx="901701" cy="208203"/>
          </a:xfrm>
          <a:prstGeom prst="rect">
            <a:avLst/>
          </a:prstGeom>
          <a:ln w="12700">
            <a:miter lim="400000"/>
          </a:ln>
        </p:spPr>
      </p:pic>
      <p:sp>
        <p:nvSpPr>
          <p:cNvPr id="6" name="Titre 5">
            <a:extLst>
              <a:ext uri="{FF2B5EF4-FFF2-40B4-BE49-F238E27FC236}">
                <a16:creationId xmlns:a16="http://schemas.microsoft.com/office/drawing/2014/main" id="{1A949BAC-85C6-44AA-B120-5BA740F873A2}"/>
              </a:ext>
            </a:extLst>
          </p:cNvPr>
          <p:cNvSpPr>
            <a:spLocks noGrp="1"/>
          </p:cNvSpPr>
          <p:nvPr>
            <p:ph type="title" hasCustomPrompt="1"/>
          </p:nvPr>
        </p:nvSpPr>
        <p:spPr>
          <a:xfrm>
            <a:off x="457200" y="365125"/>
            <a:ext cx="8850086" cy="4043590"/>
          </a:xfrm>
          <a:prstGeom prst="rect">
            <a:avLst/>
          </a:prstGeom>
        </p:spPr>
        <p:txBody>
          <a:bodyPr lIns="0" tIns="0" rIns="0"/>
          <a:lstStyle>
            <a:lvl1pPr>
              <a:lnSpc>
                <a:spcPct val="80000"/>
              </a:lnSpc>
              <a:defRPr sz="9000" b="1"/>
            </a:lvl1pPr>
          </a:lstStyle>
          <a:p>
            <a:r>
              <a:rPr lang="en-US"/>
              <a:t>People looking</a:t>
            </a:r>
            <a:br>
              <a:rPr lang="en-US"/>
            </a:br>
            <a:r>
              <a:rPr lang="en-US"/>
              <a:t>out for people.</a:t>
            </a:r>
            <a:endParaRPr lang="fr-CA"/>
          </a:p>
        </p:txBody>
      </p:sp>
      <p:sp>
        <p:nvSpPr>
          <p:cNvPr id="7" name="Slide Number">
            <a:extLst>
              <a:ext uri="{FF2B5EF4-FFF2-40B4-BE49-F238E27FC236}">
                <a16:creationId xmlns:a16="http://schemas.microsoft.com/office/drawing/2014/main" id="{099EDDE0-C5CC-49F0-BB90-EAE11165070D}"/>
              </a:ext>
            </a:extLst>
          </p:cNvPr>
          <p:cNvSpPr txBox="1">
            <a:spLocks/>
          </p:cNvSpPr>
          <p:nvPr userDrawn="1"/>
        </p:nvSpPr>
        <p:spPr>
          <a:xfrm>
            <a:off x="10906389" y="6287508"/>
            <a:ext cx="901700" cy="25731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914400" rtl="0" fontAlgn="auto" latinLnBrk="0" hangingPunct="0">
              <a:lnSpc>
                <a:spcPts val="3200"/>
              </a:lnSpc>
              <a:spcBef>
                <a:spcPts val="1800"/>
              </a:spcBef>
              <a:spcAft>
                <a:spcPts val="0"/>
              </a:spcAft>
              <a:buClrTx/>
              <a:buSzTx/>
              <a:buFontTx/>
              <a:buNone/>
              <a:tabLst/>
              <a:defRPr kumimoji="0" sz="3200" b="1" i="0" u="none" strike="noStrike" cap="none" spc="0" normalizeH="0" baseline="0">
                <a:ln>
                  <a:noFill/>
                </a:ln>
                <a:solidFill>
                  <a:srgbClr val="4B009B"/>
                </a:solidFill>
                <a:effectLst/>
                <a:uFillTx/>
                <a:latin typeface="Times New Roman"/>
                <a:ea typeface="Times New Roman"/>
                <a:cs typeface="Times New Roman"/>
                <a:sym typeface="Times New Roman"/>
              </a:defRPr>
            </a:lvl1pPr>
            <a:lvl2pPr marL="0" marR="0" indent="4572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2pPr>
            <a:lvl3pPr marL="0" marR="0" indent="9144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3pPr>
            <a:lvl4pPr marL="0" marR="0" indent="13716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4pPr>
            <a:lvl5pPr marL="0" marR="0" indent="18288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5pPr>
            <a:lvl6pPr marL="0" marR="0" indent="22860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6pPr>
            <a:lvl7pPr marL="0" marR="0" indent="27432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7pPr>
            <a:lvl8pPr marL="0" marR="0" indent="32004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8pPr>
            <a:lvl9pPr marL="0" marR="0" indent="36576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9pPr>
          </a:lstStyle>
          <a:p>
            <a:fld id="{86CB4B4D-7CA3-9044-876B-883B54F8677D}" type="slidenum">
              <a:rPr lang="en-CA" sz="1600" smtClean="0">
                <a:solidFill>
                  <a:schemeClr val="bg1"/>
                </a:solidFill>
              </a:rPr>
              <a:pPr/>
              <a:t>‹N°›</a:t>
            </a:fld>
            <a:endParaRPr lang="en-CA" sz="1600">
              <a:solidFill>
                <a:schemeClr val="bg1"/>
              </a:solidFill>
            </a:endParaRPr>
          </a:p>
        </p:txBody>
      </p:sp>
    </p:spTree>
    <p:extLst>
      <p:ext uri="{BB962C8B-B14F-4D97-AF65-F5344CB8AC3E}">
        <p14:creationId xmlns:p14="http://schemas.microsoft.com/office/powerpoint/2010/main" val="587796234"/>
      </p:ext>
    </p:extLst>
  </p:cSld>
  <p:clrMapOvr>
    <a:masterClrMapping/>
  </p:clrMapOvr>
  <p:transition spd="med"/>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Title White 02">
    <p:bg>
      <p:bgPr>
        <a:solidFill>
          <a:srgbClr val="FFFFFF"/>
        </a:solidFill>
        <a:effectLst/>
      </p:bgPr>
    </p:bg>
    <p:spTree>
      <p:nvGrpSpPr>
        <p:cNvPr id="1" name=""/>
        <p:cNvGrpSpPr/>
        <p:nvPr/>
      </p:nvGrpSpPr>
      <p:grpSpPr>
        <a:xfrm>
          <a:off x="0" y="0"/>
          <a:ext cx="0" cy="0"/>
          <a:chOff x="0" y="0"/>
          <a:chExt cx="0" cy="0"/>
        </a:xfrm>
      </p:grpSpPr>
      <p:pic>
        <p:nvPicPr>
          <p:cNvPr id="2" name="logo_beneva_violet_small.png" descr="logo_beneva_violet_small.png">
            <a:extLst>
              <a:ext uri="{FF2B5EF4-FFF2-40B4-BE49-F238E27FC236}">
                <a16:creationId xmlns:a16="http://schemas.microsoft.com/office/drawing/2014/main" id="{A4D6812B-D3D4-44BD-A2B9-FCFA8582EF89}"/>
              </a:ext>
            </a:extLst>
          </p:cNvPr>
          <p:cNvPicPr>
            <a:picLocks noChangeAspect="1"/>
          </p:cNvPicPr>
          <p:nvPr userDrawn="1"/>
        </p:nvPicPr>
        <p:blipFill>
          <a:blip r:embed="rId2"/>
          <a:stretch>
            <a:fillRect/>
          </a:stretch>
        </p:blipFill>
        <p:spPr>
          <a:xfrm>
            <a:off x="377033" y="6263243"/>
            <a:ext cx="901701" cy="208203"/>
          </a:xfrm>
          <a:prstGeom prst="rect">
            <a:avLst/>
          </a:prstGeom>
          <a:ln w="12700">
            <a:miter lim="400000"/>
          </a:ln>
        </p:spPr>
      </p:pic>
      <p:sp>
        <p:nvSpPr>
          <p:cNvPr id="7" name="Titre 6">
            <a:extLst>
              <a:ext uri="{FF2B5EF4-FFF2-40B4-BE49-F238E27FC236}">
                <a16:creationId xmlns:a16="http://schemas.microsoft.com/office/drawing/2014/main" id="{92AEC4C7-27C9-47F0-9651-94A8FCD5A5C6}"/>
              </a:ext>
            </a:extLst>
          </p:cNvPr>
          <p:cNvSpPr>
            <a:spLocks noGrp="1"/>
          </p:cNvSpPr>
          <p:nvPr>
            <p:ph type="title" hasCustomPrompt="1"/>
          </p:nvPr>
        </p:nvSpPr>
        <p:spPr>
          <a:xfrm>
            <a:off x="457203" y="365125"/>
            <a:ext cx="11734797" cy="2965904"/>
          </a:xfrm>
          <a:prstGeom prst="rect">
            <a:avLst/>
          </a:prstGeom>
        </p:spPr>
        <p:txBody>
          <a:bodyPr lIns="0" tIns="0" rIns="0" bIns="0"/>
          <a:lstStyle>
            <a:lvl1pPr marL="584994" indent="-584994">
              <a:lnSpc>
                <a:spcPct val="80000"/>
              </a:lnSpc>
              <a:spcBef>
                <a:spcPts val="0"/>
              </a:spcBef>
              <a:tabLst>
                <a:tab pos="635000" algn="l"/>
              </a:tabLst>
              <a:defRPr sz="20000" b="0" spc="-400">
                <a:solidFill>
                  <a:srgbClr val="4B009B"/>
                </a:solidFill>
                <a:latin typeface="Times New Roman"/>
                <a:cs typeface="Times New Roman"/>
                <a:sym typeface="Times New Roman"/>
              </a:defRPr>
            </a:lvl1pPr>
          </a:lstStyle>
          <a:p>
            <a:pPr>
              <a:lnSpc>
                <a:spcPct val="80000"/>
              </a:lnSpc>
              <a:spcBef>
                <a:spcPts val="0"/>
              </a:spcBef>
              <a:tabLst>
                <a:tab pos="1270000" algn="l"/>
              </a:tabLst>
              <a:defRPr sz="20000" spc="-400">
                <a:latin typeface="Times New Roman"/>
                <a:ea typeface="Times New Roman"/>
                <a:cs typeface="Times New Roman"/>
                <a:sym typeface="Times New Roman"/>
              </a:defRPr>
            </a:pPr>
            <a:r>
              <a:rPr lang="en-US">
                <a:solidFill>
                  <a:schemeClr val="bg1"/>
                </a:solidFill>
              </a:rPr>
              <a:t>“People looking</a:t>
            </a:r>
            <a:br>
              <a:rPr lang="en-US">
                <a:solidFill>
                  <a:schemeClr val="bg1"/>
                </a:solidFill>
              </a:rPr>
            </a:br>
            <a:r>
              <a:rPr lang="en-US">
                <a:solidFill>
                  <a:schemeClr val="bg1"/>
                </a:solidFill>
              </a:rPr>
              <a:t>out for people.”</a:t>
            </a:r>
            <a:endParaRPr lang="fr-FR">
              <a:solidFill>
                <a:schemeClr val="bg1"/>
              </a:solidFill>
            </a:endParaRPr>
          </a:p>
        </p:txBody>
      </p:sp>
      <p:sp>
        <p:nvSpPr>
          <p:cNvPr id="10" name="Slide Number">
            <a:extLst>
              <a:ext uri="{FF2B5EF4-FFF2-40B4-BE49-F238E27FC236}">
                <a16:creationId xmlns:a16="http://schemas.microsoft.com/office/drawing/2014/main" id="{68DF0AEB-596C-4BAD-9486-8A4B7D9F39A9}"/>
              </a:ext>
            </a:extLst>
          </p:cNvPr>
          <p:cNvSpPr txBox="1">
            <a:spLocks/>
          </p:cNvSpPr>
          <p:nvPr userDrawn="1"/>
        </p:nvSpPr>
        <p:spPr>
          <a:xfrm>
            <a:off x="10906389" y="6287508"/>
            <a:ext cx="901700" cy="25731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914400" rtl="0" fontAlgn="auto" latinLnBrk="0" hangingPunct="0">
              <a:lnSpc>
                <a:spcPts val="3200"/>
              </a:lnSpc>
              <a:spcBef>
                <a:spcPts val="1800"/>
              </a:spcBef>
              <a:spcAft>
                <a:spcPts val="0"/>
              </a:spcAft>
              <a:buClrTx/>
              <a:buSzTx/>
              <a:buFontTx/>
              <a:buNone/>
              <a:tabLst/>
              <a:defRPr kumimoji="0" sz="3200" b="1" i="0" u="none" strike="noStrike" cap="none" spc="0" normalizeH="0" baseline="0">
                <a:ln>
                  <a:noFill/>
                </a:ln>
                <a:solidFill>
                  <a:srgbClr val="4B009B"/>
                </a:solidFill>
                <a:effectLst/>
                <a:uFillTx/>
                <a:latin typeface="Times New Roman"/>
                <a:ea typeface="Times New Roman"/>
                <a:cs typeface="Times New Roman"/>
                <a:sym typeface="Times New Roman"/>
              </a:defRPr>
            </a:lvl1pPr>
            <a:lvl2pPr marL="0" marR="0" indent="4572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2pPr>
            <a:lvl3pPr marL="0" marR="0" indent="9144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3pPr>
            <a:lvl4pPr marL="0" marR="0" indent="13716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4pPr>
            <a:lvl5pPr marL="0" marR="0" indent="18288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5pPr>
            <a:lvl6pPr marL="0" marR="0" indent="22860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6pPr>
            <a:lvl7pPr marL="0" marR="0" indent="27432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7pPr>
            <a:lvl8pPr marL="0" marR="0" indent="32004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8pPr>
            <a:lvl9pPr marL="0" marR="0" indent="36576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9pPr>
          </a:lstStyle>
          <a:p>
            <a:fld id="{86CB4B4D-7CA3-9044-876B-883B54F8677D}" type="slidenum">
              <a:rPr lang="en-CA" sz="1600" smtClean="0">
                <a:solidFill>
                  <a:schemeClr val="bg1"/>
                </a:solidFill>
              </a:rPr>
              <a:pPr/>
              <a:t>‹N°›</a:t>
            </a:fld>
            <a:endParaRPr lang="en-CA" sz="1600">
              <a:solidFill>
                <a:schemeClr val="bg1"/>
              </a:solidFill>
            </a:endParaRPr>
          </a:p>
        </p:txBody>
      </p:sp>
      <p:sp>
        <p:nvSpPr>
          <p:cNvPr id="6" name="Espace réservé du texte 5">
            <a:extLst>
              <a:ext uri="{FF2B5EF4-FFF2-40B4-BE49-F238E27FC236}">
                <a16:creationId xmlns:a16="http://schemas.microsoft.com/office/drawing/2014/main" id="{20B0A4AF-7B7A-47E6-B084-CC496B3870BE}"/>
              </a:ext>
            </a:extLst>
          </p:cNvPr>
          <p:cNvSpPr>
            <a:spLocks noGrp="1"/>
          </p:cNvSpPr>
          <p:nvPr>
            <p:ph type="body" sz="quarter" idx="10" hasCustomPrompt="1"/>
          </p:nvPr>
        </p:nvSpPr>
        <p:spPr>
          <a:xfrm>
            <a:off x="958284" y="3113089"/>
            <a:ext cx="4713174" cy="1284741"/>
          </a:xfrm>
          <a:prstGeom prst="rect">
            <a:avLst/>
          </a:prstGeom>
        </p:spPr>
        <p:txBody>
          <a:bodyPr/>
          <a:lstStyle>
            <a:lvl1pPr marL="359569" indent="-359569">
              <a:buFont typeface="Times New Roman" panose="02020603050405020304" pitchFamily="18" charset="0"/>
              <a:buChar char="-"/>
              <a:defRPr sz="5000">
                <a:latin typeface="Times New Roman" panose="02020603050405020304" pitchFamily="18" charset="0"/>
                <a:cs typeface="Times New Roman" panose="02020603050405020304" pitchFamily="18" charset="0"/>
              </a:defRPr>
            </a:lvl1pPr>
            <a:lvl2pPr>
              <a:buFont typeface="Arial" panose="020B0604020202020204" pitchFamily="34" charset="0"/>
              <a:buChar char="̶"/>
              <a:defRPr>
                <a:latin typeface="Times New Roman" panose="02020603050405020304" pitchFamily="18" charset="0"/>
                <a:cs typeface="Times New Roman" panose="02020603050405020304" pitchFamily="18" charset="0"/>
              </a:defRPr>
            </a:lvl2pPr>
            <a:lvl3pPr>
              <a:buFont typeface="Arial" panose="020B0604020202020204" pitchFamily="34" charset="0"/>
              <a:buChar char="̶"/>
              <a:defRPr>
                <a:latin typeface="Times New Roman" panose="02020603050405020304" pitchFamily="18" charset="0"/>
                <a:cs typeface="Times New Roman" panose="02020603050405020304" pitchFamily="18" charset="0"/>
              </a:defRPr>
            </a:lvl3pPr>
            <a:lvl4pPr>
              <a:buFont typeface="Arial" panose="020B0604020202020204" pitchFamily="34" charset="0"/>
              <a:buChar char="̶"/>
              <a:defRPr>
                <a:latin typeface="Times New Roman" panose="02020603050405020304" pitchFamily="18" charset="0"/>
                <a:cs typeface="Times New Roman" panose="02020603050405020304" pitchFamily="18" charset="0"/>
              </a:defRPr>
            </a:lvl4pPr>
            <a:lvl5pPr>
              <a:buFont typeface="Arial" panose="020B0604020202020204" pitchFamily="34" charset="0"/>
              <a:buChar char="̶"/>
              <a:defRPr>
                <a:latin typeface="Times New Roman" panose="02020603050405020304" pitchFamily="18" charset="0"/>
                <a:cs typeface="Times New Roman" panose="02020603050405020304" pitchFamily="18" charset="0"/>
              </a:defRPr>
            </a:lvl5pPr>
          </a:lstStyle>
          <a:p>
            <a:pPr lvl="0"/>
            <a:r>
              <a:rPr lang="fr-FR"/>
              <a:t>John Smith</a:t>
            </a:r>
            <a:endParaRPr lang="fr-CA"/>
          </a:p>
        </p:txBody>
      </p:sp>
    </p:spTree>
    <p:extLst>
      <p:ext uri="{BB962C8B-B14F-4D97-AF65-F5344CB8AC3E}">
        <p14:creationId xmlns:p14="http://schemas.microsoft.com/office/powerpoint/2010/main" val="2926259097"/>
      </p:ext>
    </p:extLst>
  </p:cSld>
  <p:clrMapOvr>
    <a:masterClrMapping/>
  </p:clrMapOvr>
  <p:transition spd="med"/>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Section header 03">
    <p:bg>
      <p:bgPr>
        <a:solidFill>
          <a:srgbClr val="FFFFFF"/>
        </a:solidFill>
        <a:effectLst/>
      </p:bgPr>
    </p:bg>
    <p:spTree>
      <p:nvGrpSpPr>
        <p:cNvPr id="1" name=""/>
        <p:cNvGrpSpPr/>
        <p:nvPr/>
      </p:nvGrpSpPr>
      <p:grpSpPr>
        <a:xfrm>
          <a:off x="0" y="0"/>
          <a:ext cx="0" cy="0"/>
          <a:chOff x="0" y="0"/>
          <a:chExt cx="0" cy="0"/>
        </a:xfrm>
      </p:grpSpPr>
      <p:sp>
        <p:nvSpPr>
          <p:cNvPr id="8" name="Titre 7">
            <a:extLst>
              <a:ext uri="{FF2B5EF4-FFF2-40B4-BE49-F238E27FC236}">
                <a16:creationId xmlns:a16="http://schemas.microsoft.com/office/drawing/2014/main" id="{AA122F42-F971-4D2A-9782-A8454BD07F4A}"/>
              </a:ext>
            </a:extLst>
          </p:cNvPr>
          <p:cNvSpPr>
            <a:spLocks noGrp="1"/>
          </p:cNvSpPr>
          <p:nvPr>
            <p:ph type="title" hasCustomPrompt="1"/>
          </p:nvPr>
        </p:nvSpPr>
        <p:spPr>
          <a:xfrm>
            <a:off x="387000" y="386896"/>
            <a:ext cx="7060280" cy="1082676"/>
          </a:xfrm>
          <a:prstGeom prst="rect">
            <a:avLst/>
          </a:prstGeom>
        </p:spPr>
        <p:txBody>
          <a:bodyPr lIns="0" tIns="0" rIns="0" bIns="0"/>
          <a:lstStyle>
            <a:lvl1pPr>
              <a:lnSpc>
                <a:spcPts val="5500"/>
              </a:lnSpc>
              <a:defRPr sz="5800" b="1">
                <a:solidFill>
                  <a:srgbClr val="4B009B"/>
                </a:solidFill>
              </a:defRPr>
            </a:lvl1pPr>
          </a:lstStyle>
          <a:p>
            <a:r>
              <a:rPr lang="fr-FR"/>
              <a:t>Section Header</a:t>
            </a:r>
            <a:endParaRPr lang="fr-CA"/>
          </a:p>
        </p:txBody>
      </p:sp>
      <p:sp>
        <p:nvSpPr>
          <p:cNvPr id="9" name="Slide Number">
            <a:extLst>
              <a:ext uri="{FF2B5EF4-FFF2-40B4-BE49-F238E27FC236}">
                <a16:creationId xmlns:a16="http://schemas.microsoft.com/office/drawing/2014/main" id="{74E520D9-3D27-4A1E-8D76-D436A92376B3}"/>
              </a:ext>
            </a:extLst>
          </p:cNvPr>
          <p:cNvSpPr txBox="1">
            <a:spLocks/>
          </p:cNvSpPr>
          <p:nvPr userDrawn="1"/>
        </p:nvSpPr>
        <p:spPr>
          <a:xfrm>
            <a:off x="10906389" y="6287508"/>
            <a:ext cx="901700" cy="25731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914400" rtl="0" fontAlgn="auto" latinLnBrk="0" hangingPunct="0">
              <a:lnSpc>
                <a:spcPts val="3200"/>
              </a:lnSpc>
              <a:spcBef>
                <a:spcPts val="1800"/>
              </a:spcBef>
              <a:spcAft>
                <a:spcPts val="0"/>
              </a:spcAft>
              <a:buClrTx/>
              <a:buSzTx/>
              <a:buFontTx/>
              <a:buNone/>
              <a:tabLst/>
              <a:defRPr kumimoji="0" sz="3200" b="1" i="0" u="none" strike="noStrike" cap="none" spc="0" normalizeH="0" baseline="0">
                <a:ln>
                  <a:noFill/>
                </a:ln>
                <a:solidFill>
                  <a:srgbClr val="4B009B"/>
                </a:solidFill>
                <a:effectLst/>
                <a:uFillTx/>
                <a:latin typeface="Times New Roman"/>
                <a:ea typeface="Times New Roman"/>
                <a:cs typeface="Times New Roman"/>
                <a:sym typeface="Times New Roman"/>
              </a:defRPr>
            </a:lvl1pPr>
            <a:lvl2pPr marL="0" marR="0" indent="4572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2pPr>
            <a:lvl3pPr marL="0" marR="0" indent="9144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3pPr>
            <a:lvl4pPr marL="0" marR="0" indent="13716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4pPr>
            <a:lvl5pPr marL="0" marR="0" indent="18288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5pPr>
            <a:lvl6pPr marL="0" marR="0" indent="22860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6pPr>
            <a:lvl7pPr marL="0" marR="0" indent="27432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7pPr>
            <a:lvl8pPr marL="0" marR="0" indent="32004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8pPr>
            <a:lvl9pPr marL="0" marR="0" indent="36576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9pPr>
          </a:lstStyle>
          <a:p>
            <a:fld id="{86CB4B4D-7CA3-9044-876B-883B54F8677D}" type="slidenum">
              <a:rPr lang="en-CA" sz="1600" smtClean="0">
                <a:solidFill>
                  <a:schemeClr val="bg1"/>
                </a:solidFill>
              </a:rPr>
              <a:pPr/>
              <a:t>‹N°›</a:t>
            </a:fld>
            <a:endParaRPr lang="en-CA" sz="1600">
              <a:solidFill>
                <a:schemeClr val="bg1"/>
              </a:solidFill>
            </a:endParaRPr>
          </a:p>
        </p:txBody>
      </p:sp>
      <p:pic>
        <p:nvPicPr>
          <p:cNvPr id="5" name="logo_beneva_violet_small.png" descr="logo_beneva_violet_small.png">
            <a:extLst>
              <a:ext uri="{FF2B5EF4-FFF2-40B4-BE49-F238E27FC236}">
                <a16:creationId xmlns:a16="http://schemas.microsoft.com/office/drawing/2014/main" id="{5183DC00-FC3A-4445-98D9-4CB5F274FADB}"/>
              </a:ext>
            </a:extLst>
          </p:cNvPr>
          <p:cNvPicPr>
            <a:picLocks noChangeAspect="1"/>
          </p:cNvPicPr>
          <p:nvPr userDrawn="1"/>
        </p:nvPicPr>
        <p:blipFill>
          <a:blip r:embed="rId2"/>
          <a:stretch>
            <a:fillRect/>
          </a:stretch>
        </p:blipFill>
        <p:spPr>
          <a:xfrm>
            <a:off x="377033" y="6263243"/>
            <a:ext cx="901701" cy="208203"/>
          </a:xfrm>
          <a:prstGeom prst="rect">
            <a:avLst/>
          </a:prstGeom>
          <a:ln w="12700">
            <a:miter lim="400000"/>
          </a:ln>
        </p:spPr>
      </p:pic>
      <p:sp>
        <p:nvSpPr>
          <p:cNvPr id="6" name="Espace réservé du texte 5">
            <a:extLst>
              <a:ext uri="{FF2B5EF4-FFF2-40B4-BE49-F238E27FC236}">
                <a16:creationId xmlns:a16="http://schemas.microsoft.com/office/drawing/2014/main" id="{FAEC3CC7-236B-46D1-9A77-6E3CA91A1CBD}"/>
              </a:ext>
            </a:extLst>
          </p:cNvPr>
          <p:cNvSpPr>
            <a:spLocks noGrp="1"/>
          </p:cNvSpPr>
          <p:nvPr>
            <p:ph type="body" sz="quarter" idx="10" hasCustomPrompt="1"/>
          </p:nvPr>
        </p:nvSpPr>
        <p:spPr>
          <a:xfrm>
            <a:off x="391997" y="1915771"/>
            <a:ext cx="11702256" cy="4189413"/>
          </a:xfrm>
          <a:prstGeom prst="rect">
            <a:avLst/>
          </a:prstGeom>
        </p:spPr>
        <p:txBody>
          <a:bodyPr lIns="0" tIns="0" rIns="0" bIns="0"/>
          <a:lstStyle>
            <a:lvl1pPr marL="489744" indent="-489744">
              <a:spcAft>
                <a:spcPts val="900"/>
              </a:spcAft>
              <a:buClr>
                <a:srgbClr val="4B009B"/>
              </a:buClr>
              <a:buFont typeface="Arial" panose="020B0604020202020204" pitchFamily="34" charset="0"/>
              <a:buChar char="-"/>
              <a:defRPr sz="3000" b="1">
                <a:solidFill>
                  <a:srgbClr val="4B009B"/>
                </a:solidFill>
              </a:defRPr>
            </a:lvl1pPr>
            <a:lvl2pPr>
              <a:buFont typeface="Arial" panose="020B0604020202020204" pitchFamily="34" charset="0"/>
              <a:buChar char="-"/>
              <a:defRPr sz="3000" b="1">
                <a:solidFill>
                  <a:srgbClr val="F45A46"/>
                </a:solidFill>
              </a:defRPr>
            </a:lvl2pPr>
            <a:lvl3pPr>
              <a:buFont typeface="Arial" panose="020B0604020202020204" pitchFamily="34" charset="0"/>
              <a:buChar char="-"/>
              <a:defRPr sz="3000" b="1">
                <a:solidFill>
                  <a:srgbClr val="F45A46"/>
                </a:solidFill>
              </a:defRPr>
            </a:lvl3pPr>
            <a:lvl4pPr>
              <a:buFont typeface="Arial" panose="020B0604020202020204" pitchFamily="34" charset="0"/>
              <a:buChar char="-"/>
              <a:defRPr sz="3000" b="1">
                <a:solidFill>
                  <a:srgbClr val="F45A46"/>
                </a:solidFill>
              </a:defRPr>
            </a:lvl4pPr>
            <a:lvl5pPr>
              <a:buFont typeface="Arial" panose="020B0604020202020204" pitchFamily="34" charset="0"/>
              <a:buChar char="-"/>
              <a:defRPr sz="3000" b="1">
                <a:solidFill>
                  <a:srgbClr val="F45A46"/>
                </a:solidFill>
              </a:defRPr>
            </a:lvl5pPr>
          </a:lstStyle>
          <a:p>
            <a:pPr lvl="0"/>
            <a:r>
              <a:rPr lang="fr-FR"/>
              <a:t>Et ad </a:t>
            </a:r>
            <a:r>
              <a:rPr lang="fr-FR" err="1"/>
              <a:t>eostiis</a:t>
            </a:r>
            <a:r>
              <a:rPr lang="fr-FR"/>
              <a:t> </a:t>
            </a:r>
            <a:r>
              <a:rPr lang="fr-FR" err="1"/>
              <a:t>quibus</a:t>
            </a:r>
            <a:r>
              <a:rPr lang="fr-FR"/>
              <a:t>. </a:t>
            </a:r>
            <a:r>
              <a:rPr lang="fr-FR" err="1"/>
              <a:t>Aximi</a:t>
            </a:r>
            <a:r>
              <a:rPr lang="fr-FR"/>
              <a:t>, </a:t>
            </a:r>
            <a:r>
              <a:rPr lang="fr-FR" err="1"/>
              <a:t>quae</a:t>
            </a:r>
            <a:r>
              <a:rPr lang="fr-FR"/>
              <a:t> </a:t>
            </a:r>
            <a:r>
              <a:rPr lang="fr-FR" err="1"/>
              <a:t>moljgnmut</a:t>
            </a:r>
            <a:r>
              <a:rPr lang="fr-FR"/>
              <a:t> </a:t>
            </a:r>
            <a:r>
              <a:rPr lang="fr-FR" err="1"/>
              <a:t>ipiendicima</a:t>
            </a:r>
            <a:r>
              <a:rPr lang="fr-FR"/>
              <a:t> </a:t>
            </a:r>
            <a:r>
              <a:rPr lang="fr-FR" err="1"/>
              <a:t>quiscide</a:t>
            </a:r>
            <a:r>
              <a:rPr lang="fr-FR"/>
              <a:t> </a:t>
            </a:r>
            <a:r>
              <a:rPr lang="fr-FR" err="1"/>
              <a:t>eium</a:t>
            </a:r>
            <a:r>
              <a:rPr lang="fr-FR"/>
              <a:t> home inter </a:t>
            </a:r>
            <a:r>
              <a:rPr lang="fr-FR" err="1"/>
              <a:t>quamus</a:t>
            </a:r>
            <a:r>
              <a:rPr lang="fr-FR"/>
              <a:t> </a:t>
            </a:r>
            <a:r>
              <a:rPr lang="fr-FR" err="1"/>
              <a:t>velectiave</a:t>
            </a:r>
            <a:r>
              <a:rPr lang="fr-FR"/>
              <a:t> </a:t>
            </a:r>
            <a:r>
              <a:rPr lang="fr-FR" err="1"/>
              <a:t>quas</a:t>
            </a:r>
            <a:r>
              <a:rPr lang="fr-FR"/>
              <a:t> ad </a:t>
            </a:r>
            <a:r>
              <a:rPr lang="fr-FR" err="1"/>
              <a:t>modigfhfvci</a:t>
            </a:r>
            <a:r>
              <a:rPr lang="fr-FR"/>
              <a:t>.</a:t>
            </a:r>
          </a:p>
          <a:p>
            <a:pPr lvl="0"/>
            <a:r>
              <a:rPr lang="fr-FR"/>
              <a:t>Event </a:t>
            </a:r>
            <a:r>
              <a:rPr lang="fr-FR" err="1"/>
              <a:t>moluptatis</a:t>
            </a:r>
            <a:r>
              <a:rPr lang="fr-FR"/>
              <a:t> </a:t>
            </a:r>
            <a:r>
              <a:rPr lang="fr-FR" err="1"/>
              <a:t>renit</a:t>
            </a:r>
            <a:r>
              <a:rPr lang="fr-FR"/>
              <a:t> </a:t>
            </a:r>
            <a:r>
              <a:rPr lang="fr-FR" err="1"/>
              <a:t>laut</a:t>
            </a:r>
            <a:r>
              <a:rPr lang="fr-FR"/>
              <a:t> </a:t>
            </a:r>
            <a:r>
              <a:rPr lang="fr-FR" err="1"/>
              <a:t>assime</a:t>
            </a:r>
            <a:r>
              <a:rPr lang="fr-FR"/>
              <a:t> </a:t>
            </a:r>
            <a:r>
              <a:rPr lang="fr-FR" err="1"/>
              <a:t>res</a:t>
            </a:r>
            <a:r>
              <a:rPr lang="fr-FR"/>
              <a:t> </a:t>
            </a:r>
            <a:r>
              <a:rPr lang="fr-FR" err="1"/>
              <a:t>arumet</a:t>
            </a:r>
            <a:r>
              <a:rPr lang="fr-FR"/>
              <a:t> </a:t>
            </a:r>
            <a:r>
              <a:rPr lang="fr-FR" err="1"/>
              <a:t>occae</a:t>
            </a:r>
            <a:r>
              <a:rPr lang="fr-FR"/>
              <a:t>. </a:t>
            </a:r>
            <a:r>
              <a:rPr lang="fr-FR" err="1"/>
              <a:t>Neque</a:t>
            </a:r>
            <a:r>
              <a:rPr lang="fr-FR"/>
              <a:t> </a:t>
            </a:r>
            <a:r>
              <a:rPr lang="fr-FR" err="1"/>
              <a:t>nimusae</a:t>
            </a:r>
            <a:r>
              <a:rPr lang="fr-FR"/>
              <a:t> </a:t>
            </a:r>
            <a:r>
              <a:rPr lang="fr-FR" err="1"/>
              <a:t>venis</a:t>
            </a:r>
            <a:r>
              <a:rPr lang="fr-FR"/>
              <a:t> </a:t>
            </a:r>
            <a:r>
              <a:rPr lang="fr-FR" err="1"/>
              <a:t>sequias</a:t>
            </a:r>
            <a:r>
              <a:rPr lang="fr-FR"/>
              <a:t> </a:t>
            </a:r>
            <a:r>
              <a:rPr lang="fr-FR" err="1"/>
              <a:t>earliatem</a:t>
            </a:r>
            <a:r>
              <a:rPr lang="fr-FR"/>
              <a:t> con ex </a:t>
            </a:r>
            <a:r>
              <a:rPr lang="fr-FR" err="1"/>
              <a:t>esequatur</a:t>
            </a:r>
            <a:r>
              <a:rPr lang="fr-FR"/>
              <a:t>?</a:t>
            </a:r>
          </a:p>
          <a:p>
            <a:pPr lvl="0"/>
            <a:r>
              <a:rPr lang="fr-FR" err="1"/>
              <a:t>Ercitio</a:t>
            </a:r>
            <a:r>
              <a:rPr lang="fr-FR"/>
              <a:t> </a:t>
            </a:r>
            <a:r>
              <a:rPr lang="fr-FR" err="1"/>
              <a:t>eat</a:t>
            </a:r>
            <a:r>
              <a:rPr lang="fr-FR"/>
              <a:t> ma ad </a:t>
            </a:r>
            <a:r>
              <a:rPr lang="fr-FR" err="1"/>
              <a:t>macfdio</a:t>
            </a:r>
            <a:r>
              <a:rPr lang="fr-FR"/>
              <a:t> </a:t>
            </a:r>
            <a:r>
              <a:rPr lang="fr-FR" err="1"/>
              <a:t>volum</a:t>
            </a:r>
            <a:r>
              <a:rPr lang="fr-FR"/>
              <a:t> </a:t>
            </a:r>
            <a:r>
              <a:rPr lang="fr-FR" err="1"/>
              <a:t>dolorpo</a:t>
            </a:r>
            <a:r>
              <a:rPr lang="fr-FR"/>
              <a:t> </a:t>
            </a:r>
            <a:r>
              <a:rPr lang="fr-FR" err="1"/>
              <a:t>rerfernam</a:t>
            </a:r>
            <a:r>
              <a:rPr lang="fr-FR"/>
              <a:t>. </a:t>
            </a:r>
            <a:r>
              <a:rPr lang="fr-FR" err="1"/>
              <a:t>Eperor</a:t>
            </a:r>
            <a:r>
              <a:rPr lang="fr-FR"/>
              <a:t> </a:t>
            </a:r>
            <a:r>
              <a:rPr lang="fr-FR" err="1"/>
              <a:t>sincit</a:t>
            </a:r>
            <a:r>
              <a:rPr lang="fr-FR"/>
              <a:t> </a:t>
            </a:r>
            <a:r>
              <a:rPr lang="fr-FR" err="1"/>
              <a:t>eatibus</a:t>
            </a:r>
            <a:r>
              <a:rPr lang="fr-FR"/>
              <a:t>, </a:t>
            </a:r>
            <a:r>
              <a:rPr lang="fr-FR" err="1"/>
              <a:t>sintemp</a:t>
            </a:r>
            <a:r>
              <a:rPr lang="fr-FR"/>
              <a:t> </a:t>
            </a:r>
            <a:r>
              <a:rPr lang="fr-FR" err="1"/>
              <a:t>toporia</a:t>
            </a:r>
            <a:r>
              <a:rPr lang="fr-FR"/>
              <a:t> </a:t>
            </a:r>
            <a:r>
              <a:rPr lang="fr-FR" err="1"/>
              <a:t>nis</a:t>
            </a:r>
            <a:r>
              <a:rPr lang="fr-FR"/>
              <a:t> </a:t>
            </a:r>
            <a:r>
              <a:rPr lang="fr-FR" err="1"/>
              <a:t>arior</a:t>
            </a:r>
            <a:r>
              <a:rPr lang="fr-FR"/>
              <a:t> </a:t>
            </a:r>
            <a:r>
              <a:rPr lang="fr-FR" err="1"/>
              <a:t>magnam</a:t>
            </a:r>
            <a:r>
              <a:rPr lang="fr-FR"/>
              <a:t>.</a:t>
            </a:r>
          </a:p>
        </p:txBody>
      </p:sp>
    </p:spTree>
    <p:extLst>
      <p:ext uri="{BB962C8B-B14F-4D97-AF65-F5344CB8AC3E}">
        <p14:creationId xmlns:p14="http://schemas.microsoft.com/office/powerpoint/2010/main" val="53043312"/>
      </p:ext>
    </p:extLst>
  </p:cSld>
  <p:clrMapOvr>
    <a:masterClrMapping/>
  </p:clrMapOvr>
  <p:transition spd="med"/>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Slide 1 column 01">
    <p:bg>
      <p:bgPr>
        <a:solidFill>
          <a:srgbClr val="FFFFFF"/>
        </a:solidFill>
        <a:effectLst/>
      </p:bgPr>
    </p:bg>
    <p:spTree>
      <p:nvGrpSpPr>
        <p:cNvPr id="1" name=""/>
        <p:cNvGrpSpPr/>
        <p:nvPr/>
      </p:nvGrpSpPr>
      <p:grpSpPr>
        <a:xfrm>
          <a:off x="0" y="0"/>
          <a:ext cx="0" cy="0"/>
          <a:chOff x="0" y="0"/>
          <a:chExt cx="0" cy="0"/>
        </a:xfrm>
      </p:grpSpPr>
      <p:pic>
        <p:nvPicPr>
          <p:cNvPr id="2" name="logo_beneva_violet_small.png" descr="logo_beneva_violet_small.png">
            <a:extLst>
              <a:ext uri="{FF2B5EF4-FFF2-40B4-BE49-F238E27FC236}">
                <a16:creationId xmlns:a16="http://schemas.microsoft.com/office/drawing/2014/main" id="{9639DAA4-CC8C-4C7E-8BF4-A07530FD4C66}"/>
              </a:ext>
            </a:extLst>
          </p:cNvPr>
          <p:cNvPicPr>
            <a:picLocks noChangeAspect="1"/>
          </p:cNvPicPr>
          <p:nvPr userDrawn="1"/>
        </p:nvPicPr>
        <p:blipFill>
          <a:blip r:embed="rId2"/>
          <a:stretch>
            <a:fillRect/>
          </a:stretch>
        </p:blipFill>
        <p:spPr>
          <a:xfrm>
            <a:off x="377033" y="6263243"/>
            <a:ext cx="901701" cy="208203"/>
          </a:xfrm>
          <a:prstGeom prst="rect">
            <a:avLst/>
          </a:prstGeom>
          <a:ln w="12700">
            <a:miter lim="400000"/>
          </a:ln>
        </p:spPr>
      </p:pic>
      <p:sp>
        <p:nvSpPr>
          <p:cNvPr id="3" name="Titre 2">
            <a:extLst>
              <a:ext uri="{FF2B5EF4-FFF2-40B4-BE49-F238E27FC236}">
                <a16:creationId xmlns:a16="http://schemas.microsoft.com/office/drawing/2014/main" id="{B6CF1809-2EE7-4008-84FF-DF450A4B9154}"/>
              </a:ext>
            </a:extLst>
          </p:cNvPr>
          <p:cNvSpPr>
            <a:spLocks noGrp="1"/>
          </p:cNvSpPr>
          <p:nvPr>
            <p:ph type="title" hasCustomPrompt="1"/>
          </p:nvPr>
        </p:nvSpPr>
        <p:spPr>
          <a:xfrm>
            <a:off x="387002" y="387000"/>
            <a:ext cx="3553629" cy="1746600"/>
          </a:xfrm>
          <a:prstGeom prst="rect">
            <a:avLst/>
          </a:prstGeom>
        </p:spPr>
        <p:txBody>
          <a:bodyPr lIns="0" tIns="0" rIns="0" bIns="0"/>
          <a:lstStyle>
            <a:lvl1pPr>
              <a:lnSpc>
                <a:spcPts val="5500"/>
              </a:lnSpc>
              <a:defRPr sz="5800" b="1">
                <a:solidFill>
                  <a:srgbClr val="F45A46"/>
                </a:solidFill>
              </a:defRPr>
            </a:lvl1pPr>
          </a:lstStyle>
          <a:p>
            <a:r>
              <a:rPr lang="fr-FR"/>
              <a:t>Topic</a:t>
            </a:r>
            <a:br>
              <a:rPr lang="fr-FR"/>
            </a:br>
            <a:r>
              <a:rPr lang="fr-FR"/>
              <a:t>Header</a:t>
            </a:r>
            <a:endParaRPr lang="fr-CA"/>
          </a:p>
        </p:txBody>
      </p:sp>
      <p:sp>
        <p:nvSpPr>
          <p:cNvPr id="12" name="Slide Number">
            <a:extLst>
              <a:ext uri="{FF2B5EF4-FFF2-40B4-BE49-F238E27FC236}">
                <a16:creationId xmlns:a16="http://schemas.microsoft.com/office/drawing/2014/main" id="{7D766152-5E8F-4EC4-9B54-BBBC08A52D5E}"/>
              </a:ext>
            </a:extLst>
          </p:cNvPr>
          <p:cNvSpPr txBox="1">
            <a:spLocks/>
          </p:cNvSpPr>
          <p:nvPr userDrawn="1"/>
        </p:nvSpPr>
        <p:spPr>
          <a:xfrm>
            <a:off x="10906389" y="6287508"/>
            <a:ext cx="901700" cy="257315"/>
          </a:xfrm>
          <a:prstGeom prst="rect">
            <a:avLst/>
          </a:prstGeom>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914400" rtl="0" fontAlgn="auto" latinLnBrk="0" hangingPunct="0">
              <a:lnSpc>
                <a:spcPts val="3200"/>
              </a:lnSpc>
              <a:spcBef>
                <a:spcPts val="1800"/>
              </a:spcBef>
              <a:spcAft>
                <a:spcPts val="0"/>
              </a:spcAft>
              <a:buClrTx/>
              <a:buSzTx/>
              <a:buFontTx/>
              <a:buNone/>
              <a:tabLst/>
              <a:defRPr kumimoji="0" sz="3200" b="1" i="0" u="none" strike="noStrike" cap="none" spc="0" normalizeH="0" baseline="0">
                <a:ln>
                  <a:noFill/>
                </a:ln>
                <a:solidFill>
                  <a:srgbClr val="4B009B"/>
                </a:solidFill>
                <a:effectLst/>
                <a:uFillTx/>
                <a:latin typeface="Times New Roman"/>
                <a:ea typeface="Times New Roman"/>
                <a:cs typeface="Times New Roman"/>
                <a:sym typeface="Times New Roman"/>
              </a:defRPr>
            </a:lvl1pPr>
            <a:lvl2pPr marL="0" marR="0" indent="4572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2pPr>
            <a:lvl3pPr marL="0" marR="0" indent="9144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3pPr>
            <a:lvl4pPr marL="0" marR="0" indent="13716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4pPr>
            <a:lvl5pPr marL="0" marR="0" indent="18288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5pPr>
            <a:lvl6pPr marL="0" marR="0" indent="22860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6pPr>
            <a:lvl7pPr marL="0" marR="0" indent="27432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7pPr>
            <a:lvl8pPr marL="0" marR="0" indent="32004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8pPr>
            <a:lvl9pPr marL="0" marR="0" indent="36576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9pPr>
          </a:lstStyle>
          <a:p>
            <a:fld id="{86CB4B4D-7CA3-9044-876B-883B54F8677D}" type="slidenum">
              <a:rPr lang="en-CA" sz="1600" smtClean="0">
                <a:solidFill>
                  <a:schemeClr val="bg1"/>
                </a:solidFill>
              </a:rPr>
              <a:pPr/>
              <a:t>‹N°›</a:t>
            </a:fld>
            <a:endParaRPr lang="en-CA" sz="1600">
              <a:solidFill>
                <a:schemeClr val="bg1"/>
              </a:solidFill>
            </a:endParaRPr>
          </a:p>
        </p:txBody>
      </p:sp>
      <p:sp>
        <p:nvSpPr>
          <p:cNvPr id="6" name="Espace réservé du texte 5">
            <a:extLst>
              <a:ext uri="{FF2B5EF4-FFF2-40B4-BE49-F238E27FC236}">
                <a16:creationId xmlns:a16="http://schemas.microsoft.com/office/drawing/2014/main" id="{F03B2DF6-6554-BB49-A71B-ED9C9A196587}"/>
              </a:ext>
            </a:extLst>
          </p:cNvPr>
          <p:cNvSpPr>
            <a:spLocks noGrp="1"/>
          </p:cNvSpPr>
          <p:nvPr>
            <p:ph type="body" sz="quarter" idx="11" hasCustomPrompt="1"/>
          </p:nvPr>
        </p:nvSpPr>
        <p:spPr>
          <a:xfrm>
            <a:off x="4028303" y="387001"/>
            <a:ext cx="7779786" cy="4337401"/>
          </a:xfrm>
          <a:prstGeom prst="rect">
            <a:avLst/>
          </a:prstGeom>
        </p:spPr>
        <p:txBody>
          <a:bodyPr lIns="0" tIns="0" rIns="0" bIns="0"/>
          <a:lstStyle>
            <a:lvl1pPr marL="489744" indent="-489744">
              <a:spcAft>
                <a:spcPts val="900"/>
              </a:spcAft>
              <a:buClr>
                <a:srgbClr val="4B009B"/>
              </a:buClr>
              <a:buFont typeface="Arial" panose="020B0604020202020204" pitchFamily="34" charset="0"/>
              <a:buChar char="-"/>
              <a:defRPr sz="2200" b="0">
                <a:solidFill>
                  <a:srgbClr val="4B009B"/>
                </a:solidFill>
                <a:latin typeface="Arial" panose="020B0604020202020204" pitchFamily="34" charset="0"/>
                <a:cs typeface="Arial" panose="020B0604020202020204" pitchFamily="34" charset="0"/>
              </a:defRPr>
            </a:lvl1pPr>
            <a:lvl2pPr>
              <a:buFont typeface="Arial" panose="020B0604020202020204" pitchFamily="34" charset="0"/>
              <a:buChar char="-"/>
              <a:defRPr sz="3000" b="1">
                <a:solidFill>
                  <a:srgbClr val="F45A46"/>
                </a:solidFill>
              </a:defRPr>
            </a:lvl2pPr>
            <a:lvl3pPr>
              <a:buFont typeface="Arial" panose="020B0604020202020204" pitchFamily="34" charset="0"/>
              <a:buChar char="-"/>
              <a:defRPr sz="3000" b="1">
                <a:solidFill>
                  <a:srgbClr val="F45A46"/>
                </a:solidFill>
              </a:defRPr>
            </a:lvl3pPr>
            <a:lvl4pPr>
              <a:buFont typeface="Arial" panose="020B0604020202020204" pitchFamily="34" charset="0"/>
              <a:buChar char="-"/>
              <a:defRPr sz="3000" b="1">
                <a:solidFill>
                  <a:srgbClr val="F45A46"/>
                </a:solidFill>
              </a:defRPr>
            </a:lvl4pPr>
            <a:lvl5pPr>
              <a:buFont typeface="Arial" panose="020B0604020202020204" pitchFamily="34" charset="0"/>
              <a:buChar char="-"/>
              <a:defRPr sz="3000" b="1">
                <a:solidFill>
                  <a:srgbClr val="F45A46"/>
                </a:solidFill>
              </a:defRPr>
            </a:lvl5pPr>
          </a:lstStyle>
          <a:p>
            <a:pPr lvl="0"/>
            <a:r>
              <a:rPr lang="fr-FR"/>
              <a:t>Et ad </a:t>
            </a:r>
            <a:r>
              <a:rPr lang="fr-FR" err="1"/>
              <a:t>eostiis</a:t>
            </a:r>
            <a:r>
              <a:rPr lang="fr-FR"/>
              <a:t> </a:t>
            </a:r>
            <a:r>
              <a:rPr lang="fr-FR" err="1"/>
              <a:t>quibus</a:t>
            </a:r>
            <a:r>
              <a:rPr lang="fr-FR"/>
              <a:t>. </a:t>
            </a:r>
            <a:r>
              <a:rPr lang="fr-FR" err="1"/>
              <a:t>Aximi</a:t>
            </a:r>
            <a:r>
              <a:rPr lang="fr-FR"/>
              <a:t>, </a:t>
            </a:r>
            <a:r>
              <a:rPr lang="fr-FR" err="1"/>
              <a:t>quae</a:t>
            </a:r>
            <a:r>
              <a:rPr lang="fr-FR"/>
              <a:t> </a:t>
            </a:r>
            <a:r>
              <a:rPr lang="fr-FR" err="1"/>
              <a:t>moljgnmut</a:t>
            </a:r>
            <a:r>
              <a:rPr lang="fr-FR"/>
              <a:t> </a:t>
            </a:r>
            <a:r>
              <a:rPr lang="fr-FR" err="1"/>
              <a:t>ipiendicima</a:t>
            </a:r>
            <a:r>
              <a:rPr lang="fr-FR"/>
              <a:t> </a:t>
            </a:r>
            <a:r>
              <a:rPr lang="fr-FR" err="1"/>
              <a:t>quiscide</a:t>
            </a:r>
            <a:r>
              <a:rPr lang="fr-FR"/>
              <a:t> </a:t>
            </a:r>
            <a:r>
              <a:rPr lang="fr-FR" err="1"/>
              <a:t>eium</a:t>
            </a:r>
            <a:r>
              <a:rPr lang="fr-FR"/>
              <a:t> home inter </a:t>
            </a:r>
            <a:r>
              <a:rPr lang="fr-FR" err="1"/>
              <a:t>quamus</a:t>
            </a:r>
            <a:r>
              <a:rPr lang="fr-FR"/>
              <a:t> </a:t>
            </a:r>
            <a:r>
              <a:rPr lang="fr-FR" err="1"/>
              <a:t>velectiave</a:t>
            </a:r>
            <a:r>
              <a:rPr lang="fr-FR"/>
              <a:t> </a:t>
            </a:r>
            <a:r>
              <a:rPr lang="fr-FR" err="1"/>
              <a:t>quas</a:t>
            </a:r>
            <a:r>
              <a:rPr lang="fr-FR"/>
              <a:t> ad </a:t>
            </a:r>
            <a:r>
              <a:rPr lang="fr-FR" err="1"/>
              <a:t>modigfhfvci</a:t>
            </a:r>
            <a:r>
              <a:rPr lang="fr-FR"/>
              <a:t>.</a:t>
            </a:r>
          </a:p>
          <a:p>
            <a:pPr lvl="0"/>
            <a:r>
              <a:rPr lang="fr-FR"/>
              <a:t>Event </a:t>
            </a:r>
            <a:r>
              <a:rPr lang="fr-FR" err="1"/>
              <a:t>moluptatis</a:t>
            </a:r>
            <a:r>
              <a:rPr lang="fr-FR"/>
              <a:t> </a:t>
            </a:r>
            <a:r>
              <a:rPr lang="fr-FR" err="1"/>
              <a:t>renit</a:t>
            </a:r>
            <a:r>
              <a:rPr lang="fr-FR"/>
              <a:t> </a:t>
            </a:r>
            <a:r>
              <a:rPr lang="fr-FR" err="1"/>
              <a:t>laut</a:t>
            </a:r>
            <a:r>
              <a:rPr lang="fr-FR"/>
              <a:t> </a:t>
            </a:r>
            <a:r>
              <a:rPr lang="fr-FR" err="1"/>
              <a:t>assime</a:t>
            </a:r>
            <a:r>
              <a:rPr lang="fr-FR"/>
              <a:t> </a:t>
            </a:r>
            <a:r>
              <a:rPr lang="fr-FR" err="1"/>
              <a:t>res</a:t>
            </a:r>
            <a:r>
              <a:rPr lang="fr-FR"/>
              <a:t> </a:t>
            </a:r>
            <a:r>
              <a:rPr lang="fr-FR" err="1"/>
              <a:t>arumet</a:t>
            </a:r>
            <a:r>
              <a:rPr lang="fr-FR"/>
              <a:t> </a:t>
            </a:r>
            <a:r>
              <a:rPr lang="fr-FR" err="1"/>
              <a:t>occae</a:t>
            </a:r>
            <a:r>
              <a:rPr lang="fr-FR"/>
              <a:t>. </a:t>
            </a:r>
            <a:r>
              <a:rPr lang="fr-FR" err="1"/>
              <a:t>Neque</a:t>
            </a:r>
            <a:r>
              <a:rPr lang="fr-FR"/>
              <a:t> </a:t>
            </a:r>
            <a:r>
              <a:rPr lang="fr-FR" err="1"/>
              <a:t>nimusae</a:t>
            </a:r>
            <a:r>
              <a:rPr lang="fr-FR"/>
              <a:t> </a:t>
            </a:r>
            <a:r>
              <a:rPr lang="fr-FR" err="1"/>
              <a:t>venis</a:t>
            </a:r>
            <a:r>
              <a:rPr lang="fr-FR"/>
              <a:t> </a:t>
            </a:r>
            <a:r>
              <a:rPr lang="fr-FR" err="1"/>
              <a:t>sequias</a:t>
            </a:r>
            <a:r>
              <a:rPr lang="fr-FR"/>
              <a:t> </a:t>
            </a:r>
            <a:r>
              <a:rPr lang="fr-FR" err="1"/>
              <a:t>earliatem</a:t>
            </a:r>
            <a:r>
              <a:rPr lang="fr-FR"/>
              <a:t> con ex </a:t>
            </a:r>
            <a:r>
              <a:rPr lang="fr-FR" err="1"/>
              <a:t>esequatur</a:t>
            </a:r>
            <a:r>
              <a:rPr lang="fr-FR"/>
              <a:t>?</a:t>
            </a:r>
          </a:p>
          <a:p>
            <a:pPr lvl="0"/>
            <a:r>
              <a:rPr lang="fr-FR" err="1"/>
              <a:t>Ercitio</a:t>
            </a:r>
            <a:r>
              <a:rPr lang="fr-FR"/>
              <a:t> </a:t>
            </a:r>
            <a:r>
              <a:rPr lang="fr-FR" err="1"/>
              <a:t>eat</a:t>
            </a:r>
            <a:r>
              <a:rPr lang="fr-FR"/>
              <a:t> ma ad </a:t>
            </a:r>
            <a:r>
              <a:rPr lang="fr-FR" err="1"/>
              <a:t>macfdio</a:t>
            </a:r>
            <a:r>
              <a:rPr lang="fr-FR"/>
              <a:t> </a:t>
            </a:r>
            <a:r>
              <a:rPr lang="fr-FR" err="1"/>
              <a:t>volum</a:t>
            </a:r>
            <a:r>
              <a:rPr lang="fr-FR"/>
              <a:t> </a:t>
            </a:r>
            <a:r>
              <a:rPr lang="fr-FR" err="1"/>
              <a:t>dolorpo</a:t>
            </a:r>
            <a:r>
              <a:rPr lang="fr-FR"/>
              <a:t> </a:t>
            </a:r>
            <a:r>
              <a:rPr lang="fr-FR" err="1"/>
              <a:t>rerfernam</a:t>
            </a:r>
            <a:r>
              <a:rPr lang="fr-FR"/>
              <a:t>. </a:t>
            </a:r>
            <a:r>
              <a:rPr lang="fr-FR" err="1"/>
              <a:t>Eperor</a:t>
            </a:r>
            <a:r>
              <a:rPr lang="fr-FR"/>
              <a:t> </a:t>
            </a:r>
            <a:r>
              <a:rPr lang="fr-FR" err="1"/>
              <a:t>sincit</a:t>
            </a:r>
            <a:r>
              <a:rPr lang="fr-FR"/>
              <a:t> </a:t>
            </a:r>
            <a:r>
              <a:rPr lang="fr-FR" err="1"/>
              <a:t>eatibus</a:t>
            </a:r>
            <a:r>
              <a:rPr lang="fr-FR"/>
              <a:t>, </a:t>
            </a:r>
            <a:r>
              <a:rPr lang="fr-FR" err="1"/>
              <a:t>sintemp</a:t>
            </a:r>
            <a:r>
              <a:rPr lang="fr-FR"/>
              <a:t> </a:t>
            </a:r>
            <a:r>
              <a:rPr lang="fr-FR" err="1"/>
              <a:t>toporia</a:t>
            </a:r>
            <a:r>
              <a:rPr lang="fr-FR"/>
              <a:t> </a:t>
            </a:r>
            <a:r>
              <a:rPr lang="fr-FR" err="1"/>
              <a:t>nis</a:t>
            </a:r>
            <a:r>
              <a:rPr lang="fr-FR"/>
              <a:t> </a:t>
            </a:r>
            <a:r>
              <a:rPr lang="fr-FR" err="1"/>
              <a:t>arior</a:t>
            </a:r>
            <a:r>
              <a:rPr lang="fr-FR"/>
              <a:t> </a:t>
            </a:r>
            <a:r>
              <a:rPr lang="fr-FR" err="1"/>
              <a:t>magnam</a:t>
            </a:r>
            <a:r>
              <a:rPr lang="fr-FR"/>
              <a:t>.</a:t>
            </a:r>
          </a:p>
        </p:txBody>
      </p:sp>
    </p:spTree>
    <p:extLst>
      <p:ext uri="{BB962C8B-B14F-4D97-AF65-F5344CB8AC3E}">
        <p14:creationId xmlns:p14="http://schemas.microsoft.com/office/powerpoint/2010/main" val="816047488"/>
      </p:ext>
    </p:extLst>
  </p:cSld>
  <p:clrMapOvr>
    <a:masterClrMapping/>
  </p:clrMapOvr>
  <p:transition spd="med"/>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Slide 1 column">
    <p:bg>
      <p:bgPr>
        <a:solidFill>
          <a:srgbClr val="FFFFFF"/>
        </a:solidFill>
        <a:effectLst/>
      </p:bgPr>
    </p:bg>
    <p:spTree>
      <p:nvGrpSpPr>
        <p:cNvPr id="1" name=""/>
        <p:cNvGrpSpPr/>
        <p:nvPr/>
      </p:nvGrpSpPr>
      <p:grpSpPr>
        <a:xfrm>
          <a:off x="0" y="0"/>
          <a:ext cx="0" cy="0"/>
          <a:chOff x="0" y="0"/>
          <a:chExt cx="0" cy="0"/>
        </a:xfrm>
      </p:grpSpPr>
      <p:pic>
        <p:nvPicPr>
          <p:cNvPr id="2" name="logo_beneva_violet_small.png" descr="logo_beneva_violet_small.png">
            <a:extLst>
              <a:ext uri="{FF2B5EF4-FFF2-40B4-BE49-F238E27FC236}">
                <a16:creationId xmlns:a16="http://schemas.microsoft.com/office/drawing/2014/main" id="{9639DAA4-CC8C-4C7E-8BF4-A07530FD4C66}"/>
              </a:ext>
            </a:extLst>
          </p:cNvPr>
          <p:cNvPicPr>
            <a:picLocks noChangeAspect="1"/>
          </p:cNvPicPr>
          <p:nvPr userDrawn="1"/>
        </p:nvPicPr>
        <p:blipFill>
          <a:blip r:embed="rId2"/>
          <a:stretch>
            <a:fillRect/>
          </a:stretch>
        </p:blipFill>
        <p:spPr>
          <a:xfrm>
            <a:off x="377033" y="6263243"/>
            <a:ext cx="901701" cy="208203"/>
          </a:xfrm>
          <a:prstGeom prst="rect">
            <a:avLst/>
          </a:prstGeom>
          <a:ln w="12700">
            <a:miter lim="400000"/>
          </a:ln>
        </p:spPr>
      </p:pic>
      <p:sp>
        <p:nvSpPr>
          <p:cNvPr id="3" name="Titre 2">
            <a:extLst>
              <a:ext uri="{FF2B5EF4-FFF2-40B4-BE49-F238E27FC236}">
                <a16:creationId xmlns:a16="http://schemas.microsoft.com/office/drawing/2014/main" id="{B6CF1809-2EE7-4008-84FF-DF450A4B9154}"/>
              </a:ext>
            </a:extLst>
          </p:cNvPr>
          <p:cNvSpPr>
            <a:spLocks noGrp="1"/>
          </p:cNvSpPr>
          <p:nvPr>
            <p:ph type="title" hasCustomPrompt="1"/>
          </p:nvPr>
        </p:nvSpPr>
        <p:spPr>
          <a:xfrm>
            <a:off x="387002" y="387000"/>
            <a:ext cx="3553629" cy="1746600"/>
          </a:xfrm>
          <a:prstGeom prst="rect">
            <a:avLst/>
          </a:prstGeom>
        </p:spPr>
        <p:txBody>
          <a:bodyPr lIns="0" tIns="0" rIns="0" bIns="0"/>
          <a:lstStyle>
            <a:lvl1pPr>
              <a:lnSpc>
                <a:spcPts val="5500"/>
              </a:lnSpc>
              <a:defRPr sz="5800" b="1">
                <a:solidFill>
                  <a:srgbClr val="F45A46"/>
                </a:solidFill>
              </a:defRPr>
            </a:lvl1pPr>
          </a:lstStyle>
          <a:p>
            <a:r>
              <a:rPr lang="fr-FR"/>
              <a:t>Topic</a:t>
            </a:r>
            <a:br>
              <a:rPr lang="fr-FR"/>
            </a:br>
            <a:r>
              <a:rPr lang="fr-FR"/>
              <a:t>Header</a:t>
            </a:r>
            <a:endParaRPr lang="fr-CA"/>
          </a:p>
        </p:txBody>
      </p:sp>
      <p:sp>
        <p:nvSpPr>
          <p:cNvPr id="12" name="Slide Number">
            <a:extLst>
              <a:ext uri="{FF2B5EF4-FFF2-40B4-BE49-F238E27FC236}">
                <a16:creationId xmlns:a16="http://schemas.microsoft.com/office/drawing/2014/main" id="{7D766152-5E8F-4EC4-9B54-BBBC08A52D5E}"/>
              </a:ext>
            </a:extLst>
          </p:cNvPr>
          <p:cNvSpPr txBox="1">
            <a:spLocks/>
          </p:cNvSpPr>
          <p:nvPr userDrawn="1"/>
        </p:nvSpPr>
        <p:spPr>
          <a:xfrm>
            <a:off x="10906389" y="6287508"/>
            <a:ext cx="901700" cy="25731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914400" rtl="0" fontAlgn="auto" latinLnBrk="0" hangingPunct="0">
              <a:lnSpc>
                <a:spcPts val="3200"/>
              </a:lnSpc>
              <a:spcBef>
                <a:spcPts val="1800"/>
              </a:spcBef>
              <a:spcAft>
                <a:spcPts val="0"/>
              </a:spcAft>
              <a:buClrTx/>
              <a:buSzTx/>
              <a:buFontTx/>
              <a:buNone/>
              <a:tabLst/>
              <a:defRPr kumimoji="0" sz="3200" b="1" i="0" u="none" strike="noStrike" cap="none" spc="0" normalizeH="0" baseline="0">
                <a:ln>
                  <a:noFill/>
                </a:ln>
                <a:solidFill>
                  <a:srgbClr val="4B009B"/>
                </a:solidFill>
                <a:effectLst/>
                <a:uFillTx/>
                <a:latin typeface="Times New Roman"/>
                <a:ea typeface="Times New Roman"/>
                <a:cs typeface="Times New Roman"/>
                <a:sym typeface="Times New Roman"/>
              </a:defRPr>
            </a:lvl1pPr>
            <a:lvl2pPr marL="0" marR="0" indent="4572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2pPr>
            <a:lvl3pPr marL="0" marR="0" indent="9144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3pPr>
            <a:lvl4pPr marL="0" marR="0" indent="13716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4pPr>
            <a:lvl5pPr marL="0" marR="0" indent="18288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5pPr>
            <a:lvl6pPr marL="0" marR="0" indent="22860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6pPr>
            <a:lvl7pPr marL="0" marR="0" indent="27432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7pPr>
            <a:lvl8pPr marL="0" marR="0" indent="32004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8pPr>
            <a:lvl9pPr marL="0" marR="0" indent="36576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9pPr>
          </a:lstStyle>
          <a:p>
            <a:fld id="{86CB4B4D-7CA3-9044-876B-883B54F8677D}" type="slidenum">
              <a:rPr lang="en-CA" sz="1600" smtClean="0">
                <a:solidFill>
                  <a:schemeClr val="bg1"/>
                </a:solidFill>
              </a:rPr>
              <a:pPr/>
              <a:t>‹N°›</a:t>
            </a:fld>
            <a:endParaRPr lang="en-CA" sz="1600">
              <a:solidFill>
                <a:schemeClr val="bg1"/>
              </a:solidFill>
            </a:endParaRPr>
          </a:p>
        </p:txBody>
      </p:sp>
      <p:sp>
        <p:nvSpPr>
          <p:cNvPr id="8" name="Espace réservé du texte 7">
            <a:extLst>
              <a:ext uri="{FF2B5EF4-FFF2-40B4-BE49-F238E27FC236}">
                <a16:creationId xmlns:a16="http://schemas.microsoft.com/office/drawing/2014/main" id="{00BCABEF-1B90-43E6-98DD-FC50BCADC8EB}"/>
              </a:ext>
            </a:extLst>
          </p:cNvPr>
          <p:cNvSpPr>
            <a:spLocks noGrp="1"/>
          </p:cNvSpPr>
          <p:nvPr>
            <p:ph type="body" sz="quarter" idx="11" hasCustomPrompt="1"/>
          </p:nvPr>
        </p:nvSpPr>
        <p:spPr>
          <a:xfrm>
            <a:off x="377032" y="2601914"/>
            <a:ext cx="4945856" cy="3134519"/>
          </a:xfrm>
          <a:prstGeom prst="rect">
            <a:avLst/>
          </a:prstGeom>
        </p:spPr>
        <p:txBody>
          <a:bodyPr lIns="0" tIns="0" rIns="0" bIns="0"/>
          <a:lstStyle>
            <a:lvl1pPr marL="0" indent="0">
              <a:lnSpc>
                <a:spcPct val="90000"/>
              </a:lnSpc>
              <a:buFontTx/>
              <a:buNone/>
              <a:defRPr sz="3000">
                <a:solidFill>
                  <a:srgbClr val="F45A46"/>
                </a:solidFill>
                <a:latin typeface="Times New Roman" panose="02020603050405020304" pitchFamily="18" charset="0"/>
                <a:cs typeface="Times New Roman" panose="02020603050405020304" pitchFamily="18" charset="0"/>
              </a:defRPr>
            </a:lvl1pPr>
            <a:lvl2pPr>
              <a:buFontTx/>
              <a:buNone/>
              <a:defRPr/>
            </a:lvl2pPr>
            <a:lvl3pPr>
              <a:buFontTx/>
              <a:buNone/>
              <a:defRPr/>
            </a:lvl3pPr>
            <a:lvl4pPr>
              <a:buFontTx/>
              <a:buNone/>
              <a:defRPr/>
            </a:lvl4pPr>
            <a:lvl5pPr>
              <a:buFontTx/>
              <a:buNone/>
              <a:defRPr/>
            </a:lvl5pPr>
          </a:lstStyle>
          <a:p>
            <a:pPr lvl="0"/>
            <a:r>
              <a:rPr lang="fr-FR"/>
              <a:t>Nous sommes 4700 employés</a:t>
            </a:r>
            <a:br>
              <a:rPr lang="fr-FR"/>
            </a:br>
            <a:r>
              <a:rPr lang="fr-FR" err="1"/>
              <a:t>lorem</a:t>
            </a:r>
            <a:r>
              <a:rPr lang="fr-FR"/>
              <a:t> </a:t>
            </a:r>
            <a:r>
              <a:rPr lang="fr-FR" err="1"/>
              <a:t>ipsumdor</a:t>
            </a:r>
            <a:r>
              <a:rPr lang="fr-FR"/>
              <a:t> </a:t>
            </a:r>
            <a:r>
              <a:rPr lang="fr-FR" err="1"/>
              <a:t>sit</a:t>
            </a:r>
            <a:r>
              <a:rPr lang="fr-FR"/>
              <a:t> </a:t>
            </a:r>
            <a:r>
              <a:rPr lang="fr-FR" err="1"/>
              <a:t>sequm</a:t>
            </a:r>
            <a:r>
              <a:rPr lang="fr-FR"/>
              <a:t>. </a:t>
            </a:r>
            <a:br>
              <a:rPr lang="fr-FR"/>
            </a:br>
            <a:r>
              <a:rPr lang="fr-FR"/>
              <a:t>Ut </a:t>
            </a:r>
            <a:r>
              <a:rPr lang="fr-FR" err="1"/>
              <a:t>andaoluptae</a:t>
            </a:r>
            <a:r>
              <a:rPr lang="fr-FR"/>
              <a:t> </a:t>
            </a:r>
            <a:r>
              <a:rPr lang="fr-FR" err="1"/>
              <a:t>rerorec</a:t>
            </a:r>
            <a:r>
              <a:rPr lang="fr-FR"/>
              <a:t> </a:t>
            </a:r>
            <a:r>
              <a:rPr lang="fr-FR" err="1"/>
              <a:t>tibus</a:t>
            </a:r>
            <a:r>
              <a:rPr lang="fr-FR"/>
              <a:t>. </a:t>
            </a:r>
            <a:r>
              <a:rPr lang="fr-FR" err="1"/>
              <a:t>Sequatur</a:t>
            </a:r>
            <a:r>
              <a:rPr lang="fr-FR"/>
              <a:t> </a:t>
            </a:r>
            <a:r>
              <a:rPr lang="fr-FR" err="1"/>
              <a:t>sedit</a:t>
            </a:r>
            <a:r>
              <a:rPr lang="fr-FR"/>
              <a:t> </a:t>
            </a:r>
            <a:r>
              <a:rPr lang="fr-FR" err="1"/>
              <a:t>etur</a:t>
            </a:r>
            <a:r>
              <a:rPr lang="fr-FR"/>
              <a:t>, </a:t>
            </a:r>
            <a:r>
              <a:rPr lang="fr-FR" err="1"/>
              <a:t>omnimus</a:t>
            </a:r>
            <a:r>
              <a:rPr lang="fr-FR"/>
              <a:t> </a:t>
            </a:r>
            <a:r>
              <a:rPr lang="fr-FR" err="1"/>
              <a:t>ipsuntin</a:t>
            </a:r>
            <a:r>
              <a:rPr lang="fr-FR"/>
              <a:t> </a:t>
            </a:r>
            <a:r>
              <a:rPr lang="fr-FR" err="1"/>
              <a:t>prerro</a:t>
            </a:r>
            <a:r>
              <a:rPr lang="fr-FR"/>
              <a:t> </a:t>
            </a:r>
            <a:r>
              <a:rPr lang="fr-FR" err="1"/>
              <a:t>tement</a:t>
            </a:r>
            <a:r>
              <a:rPr lang="fr-FR"/>
              <a:t> </a:t>
            </a:r>
            <a:r>
              <a:rPr lang="fr-FR" err="1"/>
              <a:t>latus</a:t>
            </a:r>
            <a:r>
              <a:rPr lang="fr-FR"/>
              <a:t> </a:t>
            </a:r>
            <a:r>
              <a:rPr lang="fr-FR" err="1"/>
              <a:t>perferrorio</a:t>
            </a:r>
            <a:r>
              <a:rPr lang="fr-FR"/>
              <a:t> </a:t>
            </a:r>
            <a:r>
              <a:rPr lang="fr-FR" err="1"/>
              <a:t>ptat</a:t>
            </a:r>
            <a:r>
              <a:rPr lang="fr-FR"/>
              <a:t>. Ti </a:t>
            </a:r>
            <a:r>
              <a:rPr lang="fr-FR" err="1"/>
              <a:t>asperfero</a:t>
            </a:r>
            <a:r>
              <a:rPr lang="fr-FR"/>
              <a:t> </a:t>
            </a:r>
            <a:r>
              <a:rPr lang="fr-FR" err="1"/>
              <a:t>berem</a:t>
            </a:r>
            <a:r>
              <a:rPr lang="fr-FR"/>
              <a:t> </a:t>
            </a:r>
            <a:r>
              <a:rPr lang="fr-FR" err="1"/>
              <a:t>hartat</a:t>
            </a:r>
            <a:r>
              <a:rPr lang="fr-FR"/>
              <a:t> </a:t>
            </a:r>
            <a:r>
              <a:rPr lang="fr-FR" err="1"/>
              <a:t>aciuntincit</a:t>
            </a:r>
            <a:r>
              <a:rPr lang="fr-FR"/>
              <a:t> </a:t>
            </a:r>
            <a:r>
              <a:rPr lang="fr-FR" err="1"/>
              <a:t>faci</a:t>
            </a:r>
            <a:r>
              <a:rPr lang="fr-FR"/>
              <a:t>.</a:t>
            </a:r>
          </a:p>
        </p:txBody>
      </p:sp>
      <p:sp>
        <p:nvSpPr>
          <p:cNvPr id="9" name="Espace réservé du texte 6">
            <a:extLst>
              <a:ext uri="{FF2B5EF4-FFF2-40B4-BE49-F238E27FC236}">
                <a16:creationId xmlns:a16="http://schemas.microsoft.com/office/drawing/2014/main" id="{476CE50E-BAA7-EB43-8F47-7F4ACBEADFE5}"/>
              </a:ext>
            </a:extLst>
          </p:cNvPr>
          <p:cNvSpPr>
            <a:spLocks noGrp="1"/>
          </p:cNvSpPr>
          <p:nvPr>
            <p:ph type="body" sz="quarter" idx="10" hasCustomPrompt="1"/>
          </p:nvPr>
        </p:nvSpPr>
        <p:spPr>
          <a:xfrm>
            <a:off x="6449181" y="402996"/>
            <a:ext cx="5366657" cy="5769205"/>
          </a:xfrm>
          <a:prstGeom prst="rect">
            <a:avLst/>
          </a:prstGeom>
        </p:spPr>
        <p:txBody>
          <a:bodyPr lIns="0" tIns="0" rIns="0" bIns="0" numCol="1"/>
          <a:lstStyle>
            <a:lvl1pPr marL="0" indent="0">
              <a:lnSpc>
                <a:spcPct val="100000"/>
              </a:lnSpc>
              <a:spcBef>
                <a:spcPts val="0"/>
              </a:spcBef>
              <a:spcAft>
                <a:spcPts val="900"/>
              </a:spcAft>
              <a:buClr>
                <a:srgbClr val="4B009B"/>
              </a:buClr>
              <a:buFontTx/>
              <a:buNone/>
              <a:defRPr lang="fr-CA" b="0" i="0" smtClean="0">
                <a:effectLst/>
              </a:defRPr>
            </a:lvl1pPr>
            <a:lvl2pPr>
              <a:buClr>
                <a:srgbClr val="F45A46"/>
              </a:buClr>
              <a:buFont typeface="Arial" panose="020B0604020202020204" pitchFamily="34" charset="0"/>
              <a:buChar char="-"/>
              <a:defRPr sz="2200">
                <a:solidFill>
                  <a:srgbClr val="F45A46"/>
                </a:solidFill>
              </a:defRPr>
            </a:lvl2pPr>
            <a:lvl3pPr>
              <a:buClr>
                <a:srgbClr val="F45A46"/>
              </a:buClr>
              <a:buFont typeface="Arial" panose="020B0604020202020204" pitchFamily="34" charset="0"/>
              <a:buChar char="-"/>
              <a:defRPr sz="2200">
                <a:solidFill>
                  <a:srgbClr val="F45A46"/>
                </a:solidFill>
              </a:defRPr>
            </a:lvl3pPr>
            <a:lvl4pPr>
              <a:buClr>
                <a:srgbClr val="F45A46"/>
              </a:buClr>
              <a:buFont typeface="Arial" panose="020B0604020202020204" pitchFamily="34" charset="0"/>
              <a:buChar char="-"/>
              <a:defRPr sz="2200">
                <a:solidFill>
                  <a:srgbClr val="F45A46"/>
                </a:solidFill>
              </a:defRPr>
            </a:lvl4pPr>
            <a:lvl5pPr>
              <a:buClr>
                <a:srgbClr val="F45A46"/>
              </a:buClr>
              <a:buFont typeface="Arial" panose="020B0604020202020204" pitchFamily="34" charset="0"/>
              <a:buChar char="-"/>
              <a:defRPr sz="2200">
                <a:solidFill>
                  <a:srgbClr val="F45A46"/>
                </a:solidFill>
              </a:defRPr>
            </a:lvl5pPr>
          </a:lstStyle>
          <a:p>
            <a:r>
              <a:rPr lang="fr-CA" b="0" i="0">
                <a:effectLst/>
                <a:latin typeface="Arial" panose="020B0604020202020204" pitchFamily="34" charset="0"/>
              </a:rPr>
              <a:t>Dis si </a:t>
            </a:r>
            <a:r>
              <a:rPr lang="fr-CA" b="0" i="0" err="1">
                <a:effectLst/>
                <a:latin typeface="Arial" panose="020B0604020202020204" pitchFamily="34" charset="0"/>
              </a:rPr>
              <a:t>audam</a:t>
            </a:r>
            <a:r>
              <a:rPr lang="fr-CA" b="0" i="0">
                <a:effectLst/>
                <a:latin typeface="Arial" panose="020B0604020202020204" pitchFamily="34" charset="0"/>
              </a:rPr>
              <a:t> as </a:t>
            </a:r>
            <a:r>
              <a:rPr lang="fr-CA" b="0" i="0" err="1">
                <a:effectLst/>
                <a:latin typeface="Arial" panose="020B0604020202020204" pitchFamily="34" charset="0"/>
              </a:rPr>
              <a:t>eos</a:t>
            </a:r>
            <a:r>
              <a:rPr lang="fr-CA" b="0" i="0">
                <a:effectLst/>
                <a:latin typeface="Arial" panose="020B0604020202020204" pitchFamily="34" charset="0"/>
              </a:rPr>
              <a:t> </a:t>
            </a:r>
            <a:r>
              <a:rPr lang="fr-CA" b="0" i="0" err="1">
                <a:effectLst/>
                <a:latin typeface="Arial" panose="020B0604020202020204" pitchFamily="34" charset="0"/>
              </a:rPr>
              <a:t>pere</a:t>
            </a:r>
            <a:r>
              <a:rPr lang="fr-CA" b="0" i="0">
                <a:effectLst/>
                <a:latin typeface="Arial" panose="020B0604020202020204" pitchFamily="34" charset="0"/>
              </a:rPr>
              <a:t> </a:t>
            </a:r>
            <a:r>
              <a:rPr lang="fr-CA" b="0" i="0" err="1">
                <a:effectLst/>
                <a:latin typeface="Arial" panose="020B0604020202020204" pitchFamily="34" charset="0"/>
              </a:rPr>
              <a:t>sitiis</a:t>
            </a:r>
            <a:r>
              <a:rPr lang="fr-CA" b="0" i="0">
                <a:effectLst/>
                <a:latin typeface="Arial" panose="020B0604020202020204" pitchFamily="34" charset="0"/>
              </a:rPr>
              <a:t> </a:t>
            </a:r>
            <a:r>
              <a:rPr lang="fr-CA" b="0" i="0" err="1">
                <a:effectLst/>
                <a:latin typeface="Arial" panose="020B0604020202020204" pitchFamily="34" charset="0"/>
              </a:rPr>
              <a:t>magnate</a:t>
            </a:r>
            <a:r>
              <a:rPr lang="fr-CA" b="0" i="0">
                <a:effectLst/>
                <a:latin typeface="Arial" panose="020B0604020202020204" pitchFamily="34" charset="0"/>
              </a:rPr>
              <a:t> </a:t>
            </a:r>
            <a:r>
              <a:rPr lang="fr-CA" b="0" i="0" err="1">
                <a:effectLst/>
                <a:latin typeface="Arial" panose="020B0604020202020204" pitchFamily="34" charset="0"/>
              </a:rPr>
              <a:t>riatius</a:t>
            </a:r>
            <a:r>
              <a:rPr lang="fr-CA" b="0" i="0">
                <a:effectLst/>
                <a:latin typeface="Arial" panose="020B0604020202020204" pitchFamily="34" charset="0"/>
              </a:rPr>
              <a:t> </a:t>
            </a:r>
            <a:r>
              <a:rPr lang="fr-CA" b="0" i="0" err="1">
                <a:effectLst/>
                <a:latin typeface="Arial" panose="020B0604020202020204" pitchFamily="34" charset="0"/>
              </a:rPr>
              <a:t>seria</a:t>
            </a:r>
            <a:r>
              <a:rPr lang="fr-CA" b="0" i="0">
                <a:effectLst/>
                <a:latin typeface="Arial" panose="020B0604020202020204" pitchFamily="34" charset="0"/>
              </a:rPr>
              <a:t> </a:t>
            </a:r>
            <a:r>
              <a:rPr lang="fr-CA" b="0" i="0" err="1">
                <a:effectLst/>
                <a:latin typeface="Arial" panose="020B0604020202020204" pitchFamily="34" charset="0"/>
              </a:rPr>
              <a:t>quam</a:t>
            </a:r>
            <a:r>
              <a:rPr lang="fr-CA" b="0" i="0">
                <a:effectLst/>
                <a:latin typeface="Arial" panose="020B0604020202020204" pitchFamily="34" charset="0"/>
              </a:rPr>
              <a:t> </a:t>
            </a:r>
            <a:r>
              <a:rPr lang="fr-CA" b="0" i="0" err="1">
                <a:effectLst/>
                <a:latin typeface="Arial" panose="020B0604020202020204" pitchFamily="34" charset="0"/>
              </a:rPr>
              <a:t>quam</a:t>
            </a:r>
            <a:r>
              <a:rPr lang="fr-CA" b="0" i="0">
                <a:effectLst/>
                <a:latin typeface="Arial" panose="020B0604020202020204" pitchFamily="34" charset="0"/>
              </a:rPr>
              <a:t> non </a:t>
            </a:r>
            <a:r>
              <a:rPr lang="fr-CA" b="0" i="0" err="1">
                <a:effectLst/>
                <a:latin typeface="Arial" panose="020B0604020202020204" pitchFamily="34" charset="0"/>
              </a:rPr>
              <a:t>parum</a:t>
            </a:r>
            <a:r>
              <a:rPr lang="fr-CA" b="0" i="0">
                <a:effectLst/>
                <a:latin typeface="Arial" panose="020B0604020202020204" pitchFamily="34" charset="0"/>
              </a:rPr>
              <a:t> </a:t>
            </a:r>
            <a:r>
              <a:rPr lang="fr-CA" b="0" i="0" err="1">
                <a:effectLst/>
                <a:latin typeface="Arial" panose="020B0604020202020204" pitchFamily="34" charset="0"/>
              </a:rPr>
              <a:t>ipic</a:t>
            </a:r>
            <a:r>
              <a:rPr lang="fr-CA" b="0" i="0">
                <a:effectLst/>
                <a:latin typeface="Arial" panose="020B0604020202020204" pitchFamily="34" charset="0"/>
              </a:rPr>
              <a:t> </a:t>
            </a:r>
            <a:r>
              <a:rPr lang="fr-CA" b="0" i="0" err="1">
                <a:effectLst/>
                <a:latin typeface="Arial" panose="020B0604020202020204" pitchFamily="34" charset="0"/>
              </a:rPr>
              <a:t>tet</a:t>
            </a:r>
            <a:r>
              <a:rPr lang="fr-CA" b="0" i="0">
                <a:effectLst/>
                <a:latin typeface="Arial" panose="020B0604020202020204" pitchFamily="34" charset="0"/>
              </a:rPr>
              <a:t> </a:t>
            </a:r>
            <a:r>
              <a:rPr lang="fr-CA" b="0" i="0" err="1">
                <a:effectLst/>
                <a:latin typeface="Arial" panose="020B0604020202020204" pitchFamily="34" charset="0"/>
              </a:rPr>
              <a:t>inctem</a:t>
            </a:r>
            <a:r>
              <a:rPr lang="fr-CA" b="0" i="0">
                <a:effectLst/>
                <a:latin typeface="Arial" panose="020B0604020202020204" pitchFamily="34" charset="0"/>
              </a:rPr>
              <a:t>. </a:t>
            </a:r>
            <a:r>
              <a:rPr lang="fr-CA" b="0" i="0" err="1">
                <a:effectLst/>
                <a:latin typeface="Arial" panose="020B0604020202020204" pitchFamily="34" charset="0"/>
              </a:rPr>
              <a:t>Sedigeni</a:t>
            </a:r>
            <a:r>
              <a:rPr lang="fr-CA" b="0" i="0">
                <a:effectLst/>
                <a:latin typeface="Arial" panose="020B0604020202020204" pitchFamily="34" charset="0"/>
              </a:rPr>
              <a:t> </a:t>
            </a:r>
            <a:r>
              <a:rPr lang="fr-CA" b="0" i="0" err="1">
                <a:effectLst/>
                <a:latin typeface="Arial" panose="020B0604020202020204" pitchFamily="34" charset="0"/>
              </a:rPr>
              <a:t>doluptat</a:t>
            </a:r>
            <a:r>
              <a:rPr lang="fr-CA" b="0" i="0">
                <a:effectLst/>
                <a:latin typeface="Arial" panose="020B0604020202020204" pitchFamily="34" charset="0"/>
              </a:rPr>
              <a:t> </a:t>
            </a:r>
            <a:r>
              <a:rPr lang="fr-CA" b="0" i="0" err="1">
                <a:effectLst/>
                <a:latin typeface="Arial" panose="020B0604020202020204" pitchFamily="34" charset="0"/>
              </a:rPr>
              <a:t>harum</a:t>
            </a:r>
            <a:r>
              <a:rPr lang="fr-CA" b="0" i="0">
                <a:effectLst/>
                <a:latin typeface="Arial" panose="020B0604020202020204" pitchFamily="34" charset="0"/>
              </a:rPr>
              <a:t> </a:t>
            </a:r>
            <a:r>
              <a:rPr lang="fr-CA" b="0" i="0" err="1">
                <a:effectLst/>
                <a:latin typeface="Arial" panose="020B0604020202020204" pitchFamily="34" charset="0"/>
              </a:rPr>
              <a:t>ipis</a:t>
            </a:r>
            <a:r>
              <a:rPr lang="fr-CA" b="0" i="0">
                <a:effectLst/>
                <a:latin typeface="Arial" panose="020B0604020202020204" pitchFamily="34" charset="0"/>
              </a:rPr>
              <a:t> </a:t>
            </a:r>
            <a:r>
              <a:rPr lang="fr-CA" b="0" i="0" err="1">
                <a:effectLst/>
                <a:latin typeface="Arial" panose="020B0604020202020204" pitchFamily="34" charset="0"/>
              </a:rPr>
              <a:t>estrum</a:t>
            </a:r>
            <a:r>
              <a:rPr lang="fr-CA" b="0" i="0">
                <a:effectLst/>
                <a:latin typeface="Arial" panose="020B0604020202020204" pitchFamily="34" charset="0"/>
              </a:rPr>
              <a:t> </a:t>
            </a:r>
            <a:r>
              <a:rPr lang="fr-CA" b="0" i="0" err="1">
                <a:effectLst/>
                <a:latin typeface="Arial" panose="020B0604020202020204" pitchFamily="34" charset="0"/>
              </a:rPr>
              <a:t>iusda</a:t>
            </a:r>
            <a:r>
              <a:rPr lang="fr-CA" b="0" i="0">
                <a:effectLst/>
                <a:latin typeface="Arial" panose="020B0604020202020204" pitchFamily="34" charset="0"/>
              </a:rPr>
              <a:t> </a:t>
            </a:r>
            <a:r>
              <a:rPr lang="fr-CA" b="0" i="0" err="1">
                <a:effectLst/>
                <a:latin typeface="Arial" panose="020B0604020202020204" pitchFamily="34" charset="0"/>
              </a:rPr>
              <a:t>dolorpo</a:t>
            </a:r>
            <a:r>
              <a:rPr lang="fr-CA" b="0" i="0">
                <a:effectLst/>
                <a:latin typeface="Arial" panose="020B0604020202020204" pitchFamily="34" charset="0"/>
              </a:rPr>
              <a:t>.</a:t>
            </a:r>
          </a:p>
          <a:p>
            <a:r>
              <a:rPr lang="fr-CA" b="0" i="0" err="1">
                <a:effectLst/>
                <a:latin typeface="Arial" panose="020B0604020202020204" pitchFamily="34" charset="0"/>
              </a:rPr>
              <a:t>Ressimp</a:t>
            </a:r>
            <a:r>
              <a:rPr lang="fr-CA" b="0" i="0">
                <a:effectLst/>
                <a:latin typeface="Arial" panose="020B0604020202020204" pitchFamily="34" charset="0"/>
              </a:rPr>
              <a:t> </a:t>
            </a:r>
            <a:r>
              <a:rPr lang="fr-CA" b="0" i="0" err="1">
                <a:effectLst/>
                <a:latin typeface="Arial" panose="020B0604020202020204" pitchFamily="34" charset="0"/>
              </a:rPr>
              <a:t>ossitatem</a:t>
            </a:r>
            <a:r>
              <a:rPr lang="fr-CA" b="0" i="0">
                <a:effectLst/>
                <a:latin typeface="Arial" panose="020B0604020202020204" pitchFamily="34" charset="0"/>
              </a:rPr>
              <a:t> </a:t>
            </a:r>
            <a:r>
              <a:rPr lang="fr-CA" b="0" i="0" err="1">
                <a:effectLst/>
                <a:latin typeface="Arial" panose="020B0604020202020204" pitchFamily="34" charset="0"/>
              </a:rPr>
              <a:t>aliquunt</a:t>
            </a:r>
            <a:r>
              <a:rPr lang="fr-CA" b="0" i="0">
                <a:effectLst/>
                <a:latin typeface="Arial" panose="020B0604020202020204" pitchFamily="34" charset="0"/>
              </a:rPr>
              <a:t> </a:t>
            </a:r>
            <a:r>
              <a:rPr lang="fr-CA" b="0" i="0" err="1">
                <a:effectLst/>
                <a:latin typeface="Arial" panose="020B0604020202020204" pitchFamily="34" charset="0"/>
              </a:rPr>
              <a:t>esentotam</a:t>
            </a:r>
            <a:r>
              <a:rPr lang="fr-CA" b="0" i="0">
                <a:effectLst/>
                <a:latin typeface="Arial" panose="020B0604020202020204" pitchFamily="34" charset="0"/>
              </a:rPr>
              <a:t> </a:t>
            </a:r>
            <a:r>
              <a:rPr lang="fr-CA" b="0" i="0" err="1">
                <a:effectLst/>
                <a:latin typeface="Arial" panose="020B0604020202020204" pitchFamily="34" charset="0"/>
              </a:rPr>
              <a:t>conset</a:t>
            </a:r>
            <a:r>
              <a:rPr lang="fr-CA" b="0" i="0">
                <a:effectLst/>
                <a:latin typeface="Arial" panose="020B0604020202020204" pitchFamily="34" charset="0"/>
              </a:rPr>
              <a:t> </a:t>
            </a:r>
            <a:r>
              <a:rPr lang="fr-CA" b="0" i="0" err="1">
                <a:effectLst/>
                <a:latin typeface="Arial" panose="020B0604020202020204" pitchFamily="34" charset="0"/>
              </a:rPr>
              <a:t>nat</a:t>
            </a:r>
            <a:r>
              <a:rPr lang="fr-CA" b="0" i="0">
                <a:effectLst/>
                <a:latin typeface="Arial" panose="020B0604020202020204" pitchFamily="34" charset="0"/>
              </a:rPr>
              <a:t>.</a:t>
            </a:r>
          </a:p>
        </p:txBody>
      </p:sp>
    </p:spTree>
    <p:extLst>
      <p:ext uri="{BB962C8B-B14F-4D97-AF65-F5344CB8AC3E}">
        <p14:creationId xmlns:p14="http://schemas.microsoft.com/office/powerpoint/2010/main" val="3709282875"/>
      </p:ext>
    </p:extLst>
  </p:cSld>
  <p:clrMapOvr>
    <a:masterClrMapping/>
  </p:clrMapOvr>
  <p:transition spd="med"/>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Slide Topic 01">
    <p:bg>
      <p:bgPr>
        <a:solidFill>
          <a:srgbClr val="FFFFFF"/>
        </a:solidFill>
        <a:effectLst/>
      </p:bgPr>
    </p:bg>
    <p:spTree>
      <p:nvGrpSpPr>
        <p:cNvPr id="1" name=""/>
        <p:cNvGrpSpPr/>
        <p:nvPr/>
      </p:nvGrpSpPr>
      <p:grpSpPr>
        <a:xfrm>
          <a:off x="0" y="0"/>
          <a:ext cx="0" cy="0"/>
          <a:chOff x="0" y="0"/>
          <a:chExt cx="0" cy="0"/>
        </a:xfrm>
      </p:grpSpPr>
      <p:grpSp>
        <p:nvGrpSpPr>
          <p:cNvPr id="9" name="Graphic 11">
            <a:extLst>
              <a:ext uri="{FF2B5EF4-FFF2-40B4-BE49-F238E27FC236}">
                <a16:creationId xmlns:a16="http://schemas.microsoft.com/office/drawing/2014/main" id="{39FDA5E3-515A-4F3F-B6BA-5DF06F501755}"/>
              </a:ext>
            </a:extLst>
          </p:cNvPr>
          <p:cNvGrpSpPr/>
          <p:nvPr userDrawn="1"/>
        </p:nvGrpSpPr>
        <p:grpSpPr>
          <a:xfrm>
            <a:off x="381000" y="1623748"/>
            <a:ext cx="11430000" cy="3026304"/>
            <a:chOff x="762000" y="3247496"/>
            <a:chExt cx="22859999" cy="6052607"/>
          </a:xfrm>
        </p:grpSpPr>
        <p:sp>
          <p:nvSpPr>
            <p:cNvPr id="10" name="Freeform 12">
              <a:extLst>
                <a:ext uri="{FF2B5EF4-FFF2-40B4-BE49-F238E27FC236}">
                  <a16:creationId xmlns:a16="http://schemas.microsoft.com/office/drawing/2014/main" id="{AE2AB659-0B4E-4096-AB10-13F30B8C8118}"/>
                </a:ext>
              </a:extLst>
            </p:cNvPr>
            <p:cNvSpPr/>
            <p:nvPr/>
          </p:nvSpPr>
          <p:spPr>
            <a:xfrm>
              <a:off x="14856362" y="3247496"/>
              <a:ext cx="8765637" cy="3523590"/>
            </a:xfrm>
            <a:custGeom>
              <a:avLst/>
              <a:gdLst>
                <a:gd name="connsiteX0" fmla="*/ 4382820 w 8765637"/>
                <a:gd name="connsiteY0" fmla="*/ 0 h 3523590"/>
                <a:gd name="connsiteX1" fmla="*/ 0 w 8765637"/>
                <a:gd name="connsiteY1" fmla="*/ 2529016 h 3523590"/>
                <a:gd name="connsiteX2" fmla="*/ 1718455 w 8765637"/>
                <a:gd name="connsiteY2" fmla="*/ 3523591 h 3523590"/>
                <a:gd name="connsiteX3" fmla="*/ 5921155 w 8765637"/>
                <a:gd name="connsiteY3" fmla="*/ 2397563 h 3523590"/>
                <a:gd name="connsiteX4" fmla="*/ 7047183 w 8765637"/>
                <a:gd name="connsiteY4" fmla="*/ 3523591 h 3523590"/>
                <a:gd name="connsiteX5" fmla="*/ 8765637 w 8765637"/>
                <a:gd name="connsiteY5" fmla="*/ 2529016 h 3523590"/>
                <a:gd name="connsiteX6" fmla="*/ 4382820 w 8765637"/>
                <a:gd name="connsiteY6" fmla="*/ 0 h 3523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65637" h="3523590">
                  <a:moveTo>
                    <a:pt x="4382820" y="0"/>
                  </a:moveTo>
                  <a:cubicBezTo>
                    <a:pt x="2582149" y="0"/>
                    <a:pt x="902664" y="969101"/>
                    <a:pt x="0" y="2529016"/>
                  </a:cubicBezTo>
                  <a:lnTo>
                    <a:pt x="1718455" y="3523591"/>
                  </a:lnTo>
                  <a:cubicBezTo>
                    <a:pt x="2568054" y="2052103"/>
                    <a:pt x="4449668" y="1547963"/>
                    <a:pt x="5921155" y="2397563"/>
                  </a:cubicBezTo>
                  <a:cubicBezTo>
                    <a:pt x="6388816" y="2667578"/>
                    <a:pt x="6777168" y="3055930"/>
                    <a:pt x="7047183" y="3523591"/>
                  </a:cubicBezTo>
                  <a:lnTo>
                    <a:pt x="8765637" y="2529016"/>
                  </a:lnTo>
                  <a:cubicBezTo>
                    <a:pt x="7862973" y="969101"/>
                    <a:pt x="6183488" y="0"/>
                    <a:pt x="4382820" y="0"/>
                  </a:cubicBezTo>
                  <a:close/>
                </a:path>
              </a:pathLst>
            </a:custGeom>
            <a:solidFill>
              <a:schemeClr val="tx1"/>
            </a:solidFill>
            <a:ln w="12700" cap="flat">
              <a:noFill/>
              <a:prstDash val="solid"/>
              <a:miter/>
            </a:ln>
          </p:spPr>
          <p:txBody>
            <a:bodyPr rtlCol="0" anchor="ctr"/>
            <a:lstStyle/>
            <a:p>
              <a:endParaRPr lang="fr-CA" sz="900"/>
            </a:p>
          </p:txBody>
        </p:sp>
        <p:sp>
          <p:nvSpPr>
            <p:cNvPr id="11" name="Freeform 13">
              <a:extLst>
                <a:ext uri="{FF2B5EF4-FFF2-40B4-BE49-F238E27FC236}">
                  <a16:creationId xmlns:a16="http://schemas.microsoft.com/office/drawing/2014/main" id="{D21BABEC-9381-4A8B-8E1B-FC16A82E62B2}"/>
                </a:ext>
              </a:extLst>
            </p:cNvPr>
            <p:cNvSpPr/>
            <p:nvPr/>
          </p:nvSpPr>
          <p:spPr>
            <a:xfrm>
              <a:off x="7809181" y="5776512"/>
              <a:ext cx="8765636" cy="3523591"/>
            </a:xfrm>
            <a:custGeom>
              <a:avLst/>
              <a:gdLst>
                <a:gd name="connsiteX0" fmla="*/ 4382819 w 8765636"/>
                <a:gd name="connsiteY0" fmla="*/ 3523591 h 3523591"/>
                <a:gd name="connsiteX1" fmla="*/ 0 w 8765636"/>
                <a:gd name="connsiteY1" fmla="*/ 994575 h 3523591"/>
                <a:gd name="connsiteX2" fmla="*/ 1718455 w 8765636"/>
                <a:gd name="connsiteY2" fmla="*/ 0 h 3523591"/>
                <a:gd name="connsiteX3" fmla="*/ 5921143 w 8765636"/>
                <a:gd name="connsiteY3" fmla="*/ 1126039 h 3523591"/>
                <a:gd name="connsiteX4" fmla="*/ 7047183 w 8765636"/>
                <a:gd name="connsiteY4" fmla="*/ 0 h 3523591"/>
                <a:gd name="connsiteX5" fmla="*/ 8765636 w 8765636"/>
                <a:gd name="connsiteY5" fmla="*/ 994575 h 3523591"/>
                <a:gd name="connsiteX6" fmla="*/ 4382819 w 8765636"/>
                <a:gd name="connsiteY6" fmla="*/ 3523591 h 3523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65636" h="3523591">
                  <a:moveTo>
                    <a:pt x="4382819" y="3523591"/>
                  </a:moveTo>
                  <a:cubicBezTo>
                    <a:pt x="2582149" y="3523591"/>
                    <a:pt x="902664" y="2554489"/>
                    <a:pt x="0" y="994575"/>
                  </a:cubicBezTo>
                  <a:lnTo>
                    <a:pt x="1718455" y="0"/>
                  </a:lnTo>
                  <a:cubicBezTo>
                    <a:pt x="2568048" y="1471488"/>
                    <a:pt x="4449656" y="1975632"/>
                    <a:pt x="5921143" y="1126039"/>
                  </a:cubicBezTo>
                  <a:cubicBezTo>
                    <a:pt x="6388810" y="856022"/>
                    <a:pt x="6777166" y="467666"/>
                    <a:pt x="7047183" y="0"/>
                  </a:cubicBezTo>
                  <a:lnTo>
                    <a:pt x="8765636" y="994575"/>
                  </a:lnTo>
                  <a:cubicBezTo>
                    <a:pt x="7862974" y="2554489"/>
                    <a:pt x="6183489" y="3523591"/>
                    <a:pt x="4382819" y="3523591"/>
                  </a:cubicBezTo>
                  <a:close/>
                </a:path>
              </a:pathLst>
            </a:custGeom>
            <a:solidFill>
              <a:schemeClr val="tx1"/>
            </a:solidFill>
            <a:ln w="12700" cap="flat">
              <a:noFill/>
              <a:prstDash val="solid"/>
              <a:miter/>
            </a:ln>
          </p:spPr>
          <p:txBody>
            <a:bodyPr rtlCol="0" anchor="ctr"/>
            <a:lstStyle/>
            <a:p>
              <a:endParaRPr lang="fr-CA" sz="900">
                <a:solidFill>
                  <a:schemeClr val="tx2"/>
                </a:solidFill>
              </a:endParaRPr>
            </a:p>
          </p:txBody>
        </p:sp>
        <p:sp>
          <p:nvSpPr>
            <p:cNvPr id="13" name="Freeform 14">
              <a:extLst>
                <a:ext uri="{FF2B5EF4-FFF2-40B4-BE49-F238E27FC236}">
                  <a16:creationId xmlns:a16="http://schemas.microsoft.com/office/drawing/2014/main" id="{76BDE306-71B7-484B-80E7-E206D13E57F4}"/>
                </a:ext>
              </a:extLst>
            </p:cNvPr>
            <p:cNvSpPr/>
            <p:nvPr/>
          </p:nvSpPr>
          <p:spPr>
            <a:xfrm>
              <a:off x="762000" y="3247496"/>
              <a:ext cx="8765636" cy="3523590"/>
            </a:xfrm>
            <a:custGeom>
              <a:avLst/>
              <a:gdLst>
                <a:gd name="connsiteX0" fmla="*/ 4382818 w 8765636"/>
                <a:gd name="connsiteY0" fmla="*/ 0 h 3523590"/>
                <a:gd name="connsiteX1" fmla="*/ 0 w 8765636"/>
                <a:gd name="connsiteY1" fmla="*/ 2529016 h 3523590"/>
                <a:gd name="connsiteX2" fmla="*/ 1718454 w 8765636"/>
                <a:gd name="connsiteY2" fmla="*/ 3523591 h 3523590"/>
                <a:gd name="connsiteX3" fmla="*/ 5921154 w 8765636"/>
                <a:gd name="connsiteY3" fmla="*/ 2397563 h 3523590"/>
                <a:gd name="connsiteX4" fmla="*/ 7047182 w 8765636"/>
                <a:gd name="connsiteY4" fmla="*/ 3523591 h 3523590"/>
                <a:gd name="connsiteX5" fmla="*/ 8765636 w 8765636"/>
                <a:gd name="connsiteY5" fmla="*/ 2529016 h 3523590"/>
                <a:gd name="connsiteX6" fmla="*/ 4382818 w 8765636"/>
                <a:gd name="connsiteY6" fmla="*/ 0 h 3523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65636" h="3523590">
                  <a:moveTo>
                    <a:pt x="4382818" y="0"/>
                  </a:moveTo>
                  <a:cubicBezTo>
                    <a:pt x="2582149" y="0"/>
                    <a:pt x="902664" y="969101"/>
                    <a:pt x="0" y="2529016"/>
                  </a:cubicBezTo>
                  <a:lnTo>
                    <a:pt x="1718454" y="3523591"/>
                  </a:lnTo>
                  <a:cubicBezTo>
                    <a:pt x="2568053" y="2052103"/>
                    <a:pt x="4449666" y="1547963"/>
                    <a:pt x="5921154" y="2397563"/>
                  </a:cubicBezTo>
                  <a:cubicBezTo>
                    <a:pt x="6388814" y="2667578"/>
                    <a:pt x="6777166" y="3055930"/>
                    <a:pt x="7047182" y="3523591"/>
                  </a:cubicBezTo>
                  <a:lnTo>
                    <a:pt x="8765636" y="2529016"/>
                  </a:lnTo>
                  <a:cubicBezTo>
                    <a:pt x="7862973" y="969101"/>
                    <a:pt x="6183488" y="0"/>
                    <a:pt x="4382818" y="0"/>
                  </a:cubicBezTo>
                  <a:close/>
                </a:path>
              </a:pathLst>
            </a:custGeom>
            <a:solidFill>
              <a:schemeClr val="bg1"/>
            </a:solidFill>
            <a:ln w="12700" cap="flat">
              <a:noFill/>
              <a:prstDash val="solid"/>
              <a:miter/>
            </a:ln>
          </p:spPr>
          <p:txBody>
            <a:bodyPr rtlCol="0" anchor="ctr"/>
            <a:lstStyle/>
            <a:p>
              <a:endParaRPr lang="fr-CA" sz="900"/>
            </a:p>
          </p:txBody>
        </p:sp>
      </p:grpSp>
      <p:pic>
        <p:nvPicPr>
          <p:cNvPr id="2" name="logo_beneva_violet_small.png" descr="logo_beneva_violet_small.png">
            <a:extLst>
              <a:ext uri="{FF2B5EF4-FFF2-40B4-BE49-F238E27FC236}">
                <a16:creationId xmlns:a16="http://schemas.microsoft.com/office/drawing/2014/main" id="{9639DAA4-CC8C-4C7E-8BF4-A07530FD4C66}"/>
              </a:ext>
            </a:extLst>
          </p:cNvPr>
          <p:cNvPicPr>
            <a:picLocks noChangeAspect="1"/>
          </p:cNvPicPr>
          <p:nvPr userDrawn="1"/>
        </p:nvPicPr>
        <p:blipFill>
          <a:blip r:embed="rId2"/>
          <a:stretch>
            <a:fillRect/>
          </a:stretch>
        </p:blipFill>
        <p:spPr>
          <a:xfrm>
            <a:off x="377033" y="6263243"/>
            <a:ext cx="901701" cy="208203"/>
          </a:xfrm>
          <a:prstGeom prst="rect">
            <a:avLst/>
          </a:prstGeom>
          <a:ln w="12700">
            <a:miter lim="400000"/>
          </a:ln>
        </p:spPr>
      </p:pic>
      <p:sp>
        <p:nvSpPr>
          <p:cNvPr id="3" name="Titre 2">
            <a:extLst>
              <a:ext uri="{FF2B5EF4-FFF2-40B4-BE49-F238E27FC236}">
                <a16:creationId xmlns:a16="http://schemas.microsoft.com/office/drawing/2014/main" id="{B6CF1809-2EE7-4008-84FF-DF450A4B9154}"/>
              </a:ext>
            </a:extLst>
          </p:cNvPr>
          <p:cNvSpPr>
            <a:spLocks noGrp="1"/>
          </p:cNvSpPr>
          <p:nvPr>
            <p:ph type="title" hasCustomPrompt="1"/>
          </p:nvPr>
        </p:nvSpPr>
        <p:spPr>
          <a:xfrm>
            <a:off x="387000" y="387001"/>
            <a:ext cx="5932520" cy="1126115"/>
          </a:xfrm>
          <a:prstGeom prst="rect">
            <a:avLst/>
          </a:prstGeom>
        </p:spPr>
        <p:txBody>
          <a:bodyPr lIns="0" tIns="0" rIns="0" bIns="0"/>
          <a:lstStyle>
            <a:lvl1pPr>
              <a:lnSpc>
                <a:spcPts val="5500"/>
              </a:lnSpc>
              <a:defRPr sz="5800" b="1">
                <a:solidFill>
                  <a:srgbClr val="4B009B"/>
                </a:solidFill>
              </a:defRPr>
            </a:lvl1pPr>
          </a:lstStyle>
          <a:p>
            <a:r>
              <a:rPr lang="fr-FR"/>
              <a:t>Topic Header</a:t>
            </a:r>
            <a:endParaRPr lang="fr-CA"/>
          </a:p>
        </p:txBody>
      </p:sp>
      <p:sp>
        <p:nvSpPr>
          <p:cNvPr id="12" name="Slide Number">
            <a:extLst>
              <a:ext uri="{FF2B5EF4-FFF2-40B4-BE49-F238E27FC236}">
                <a16:creationId xmlns:a16="http://schemas.microsoft.com/office/drawing/2014/main" id="{7D766152-5E8F-4EC4-9B54-BBBC08A52D5E}"/>
              </a:ext>
            </a:extLst>
          </p:cNvPr>
          <p:cNvSpPr txBox="1">
            <a:spLocks/>
          </p:cNvSpPr>
          <p:nvPr userDrawn="1"/>
        </p:nvSpPr>
        <p:spPr>
          <a:xfrm>
            <a:off x="10906389" y="6287508"/>
            <a:ext cx="901700" cy="257315"/>
          </a:xfrm>
          <a:prstGeom prst="rect">
            <a:avLst/>
          </a:prstGeom>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914400" rtl="0" fontAlgn="auto" latinLnBrk="0" hangingPunct="0">
              <a:lnSpc>
                <a:spcPts val="3200"/>
              </a:lnSpc>
              <a:spcBef>
                <a:spcPts val="1800"/>
              </a:spcBef>
              <a:spcAft>
                <a:spcPts val="0"/>
              </a:spcAft>
              <a:buClrTx/>
              <a:buSzTx/>
              <a:buFontTx/>
              <a:buNone/>
              <a:tabLst/>
              <a:defRPr kumimoji="0" sz="3200" b="1" i="0" u="none" strike="noStrike" cap="none" spc="0" normalizeH="0" baseline="0">
                <a:ln>
                  <a:noFill/>
                </a:ln>
                <a:solidFill>
                  <a:srgbClr val="4B009B"/>
                </a:solidFill>
                <a:effectLst/>
                <a:uFillTx/>
                <a:latin typeface="Times New Roman"/>
                <a:ea typeface="Times New Roman"/>
                <a:cs typeface="Times New Roman"/>
                <a:sym typeface="Times New Roman"/>
              </a:defRPr>
            </a:lvl1pPr>
            <a:lvl2pPr marL="0" marR="0" indent="4572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2pPr>
            <a:lvl3pPr marL="0" marR="0" indent="9144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3pPr>
            <a:lvl4pPr marL="0" marR="0" indent="13716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4pPr>
            <a:lvl5pPr marL="0" marR="0" indent="18288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5pPr>
            <a:lvl6pPr marL="0" marR="0" indent="22860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6pPr>
            <a:lvl7pPr marL="0" marR="0" indent="27432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7pPr>
            <a:lvl8pPr marL="0" marR="0" indent="32004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8pPr>
            <a:lvl9pPr marL="0" marR="0" indent="36576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9pPr>
          </a:lstStyle>
          <a:p>
            <a:fld id="{86CB4B4D-7CA3-9044-876B-883B54F8677D}" type="slidenum">
              <a:rPr lang="en-CA" sz="1600" smtClean="0">
                <a:solidFill>
                  <a:schemeClr val="bg1"/>
                </a:solidFill>
              </a:rPr>
              <a:pPr/>
              <a:t>‹N°›</a:t>
            </a:fld>
            <a:endParaRPr lang="en-CA" sz="1600">
              <a:solidFill>
                <a:schemeClr val="bg1"/>
              </a:solidFill>
            </a:endParaRPr>
          </a:p>
        </p:txBody>
      </p:sp>
      <p:sp>
        <p:nvSpPr>
          <p:cNvPr id="14" name="Espace réservé du texte 13">
            <a:extLst>
              <a:ext uri="{FF2B5EF4-FFF2-40B4-BE49-F238E27FC236}">
                <a16:creationId xmlns:a16="http://schemas.microsoft.com/office/drawing/2014/main" id="{9B8656E7-FBA7-4E2A-AD3F-0791A37336DF}"/>
              </a:ext>
            </a:extLst>
          </p:cNvPr>
          <p:cNvSpPr>
            <a:spLocks noGrp="1"/>
          </p:cNvSpPr>
          <p:nvPr>
            <p:ph type="body" sz="quarter" idx="10" hasCustomPrompt="1"/>
          </p:nvPr>
        </p:nvSpPr>
        <p:spPr>
          <a:xfrm>
            <a:off x="1175429" y="3657826"/>
            <a:ext cx="2761819" cy="1761332"/>
          </a:xfrm>
          <a:prstGeom prst="rect">
            <a:avLst/>
          </a:prstGeom>
        </p:spPr>
        <p:txBody>
          <a:bodyPr/>
          <a:lstStyle>
            <a:lvl1pPr marL="0" indent="0" algn="ctr">
              <a:buNone/>
              <a:defRPr/>
            </a:lvl1pPr>
            <a:lvl2pPr>
              <a:buNone/>
              <a:defRPr/>
            </a:lvl2pPr>
            <a:lvl3pPr>
              <a:buNone/>
              <a:defRPr/>
            </a:lvl3pPr>
            <a:lvl4pPr>
              <a:buNone/>
              <a:defRPr/>
            </a:lvl4pPr>
            <a:lvl5pPr>
              <a:buNone/>
              <a:defRPr/>
            </a:lvl5pPr>
          </a:lstStyle>
          <a:p>
            <a:pPr lvl="0"/>
            <a:r>
              <a:rPr lang="fr-FR" err="1"/>
              <a:t>Minvelit</a:t>
            </a:r>
            <a:r>
              <a:rPr lang="fr-FR"/>
              <a:t> </a:t>
            </a:r>
            <a:r>
              <a:rPr lang="fr-FR" err="1"/>
              <a:t>laceperovid</a:t>
            </a:r>
            <a:r>
              <a:rPr lang="fr-FR"/>
              <a:t> </a:t>
            </a:r>
            <a:r>
              <a:rPr lang="fr-FR" err="1"/>
              <a:t>magassectecte</a:t>
            </a:r>
            <a:r>
              <a:rPr lang="fr-FR"/>
              <a:t> </a:t>
            </a:r>
            <a:r>
              <a:rPr lang="fr-FR" err="1"/>
              <a:t>nobitium</a:t>
            </a:r>
            <a:r>
              <a:rPr lang="fr-FR"/>
              <a:t> </a:t>
            </a:r>
            <a:r>
              <a:rPr lang="fr-FR" err="1"/>
              <a:t>dolore</a:t>
            </a:r>
            <a:r>
              <a:rPr lang="fr-FR"/>
              <a:t> </a:t>
            </a:r>
            <a:r>
              <a:rPr lang="fr-FR" err="1"/>
              <a:t>doluptatis</a:t>
            </a:r>
            <a:r>
              <a:rPr lang="fr-FR"/>
              <a:t> </a:t>
            </a:r>
            <a:r>
              <a:rPr lang="fr-FR" err="1"/>
              <a:t>eaquiaecta</a:t>
            </a:r>
            <a:r>
              <a:rPr lang="fr-FR"/>
              <a:t> </a:t>
            </a:r>
            <a:r>
              <a:rPr lang="fr-FR" err="1"/>
              <a:t>nemos</a:t>
            </a:r>
            <a:r>
              <a:rPr lang="fr-FR"/>
              <a:t> </a:t>
            </a:r>
            <a:r>
              <a:rPr lang="fr-FR" err="1"/>
              <a:t>utem</a:t>
            </a:r>
            <a:r>
              <a:rPr lang="fr-FR"/>
              <a:t> </a:t>
            </a:r>
            <a:r>
              <a:rPr lang="fr-FR" err="1"/>
              <a:t>ea</a:t>
            </a:r>
            <a:r>
              <a:rPr lang="fr-FR"/>
              <a:t> none </a:t>
            </a:r>
            <a:r>
              <a:rPr lang="fr-FR" err="1"/>
              <a:t>estibus</a:t>
            </a:r>
            <a:r>
              <a:rPr lang="fr-FR"/>
              <a:t> di </a:t>
            </a:r>
            <a:r>
              <a:rPr lang="fr-FR" err="1"/>
              <a:t>ratur</a:t>
            </a:r>
            <a:r>
              <a:rPr lang="fr-FR"/>
              <a:t>.</a:t>
            </a:r>
            <a:endParaRPr lang="fr-CA"/>
          </a:p>
        </p:txBody>
      </p:sp>
      <p:sp>
        <p:nvSpPr>
          <p:cNvPr id="15" name="Espace réservé du texte 13">
            <a:extLst>
              <a:ext uri="{FF2B5EF4-FFF2-40B4-BE49-F238E27FC236}">
                <a16:creationId xmlns:a16="http://schemas.microsoft.com/office/drawing/2014/main" id="{D459CAD4-4F60-49D2-9EAB-35198714C04E}"/>
              </a:ext>
            </a:extLst>
          </p:cNvPr>
          <p:cNvSpPr>
            <a:spLocks noGrp="1"/>
          </p:cNvSpPr>
          <p:nvPr>
            <p:ph type="body" sz="quarter" idx="11" hasCustomPrompt="1"/>
          </p:nvPr>
        </p:nvSpPr>
        <p:spPr>
          <a:xfrm>
            <a:off x="8153173" y="3657826"/>
            <a:ext cx="2796758" cy="1761332"/>
          </a:xfrm>
          <a:prstGeom prst="rect">
            <a:avLst/>
          </a:prstGeom>
        </p:spPr>
        <p:txBody>
          <a:bodyPr/>
          <a:lstStyle>
            <a:lvl1pPr marL="0" indent="0" algn="ctr">
              <a:buNone/>
              <a:defRPr>
                <a:solidFill>
                  <a:srgbClr val="F0F0EF"/>
                </a:solidFill>
              </a:defRPr>
            </a:lvl1pPr>
            <a:lvl2pPr>
              <a:buNone/>
              <a:defRPr/>
            </a:lvl2pPr>
            <a:lvl3pPr>
              <a:buNone/>
              <a:defRPr/>
            </a:lvl3pPr>
            <a:lvl4pPr>
              <a:buNone/>
              <a:defRPr/>
            </a:lvl4pPr>
            <a:lvl5pPr>
              <a:buNone/>
              <a:defRPr/>
            </a:lvl5pPr>
          </a:lstStyle>
          <a:p>
            <a:pPr lvl="0"/>
            <a:r>
              <a:rPr lang="fr-FR" err="1"/>
              <a:t>Minvelit</a:t>
            </a:r>
            <a:r>
              <a:rPr lang="fr-FR"/>
              <a:t> </a:t>
            </a:r>
            <a:r>
              <a:rPr lang="fr-FR" err="1"/>
              <a:t>laceperovid</a:t>
            </a:r>
            <a:r>
              <a:rPr lang="fr-FR"/>
              <a:t> </a:t>
            </a:r>
            <a:r>
              <a:rPr lang="fr-FR" err="1"/>
              <a:t>magassectecte</a:t>
            </a:r>
            <a:r>
              <a:rPr lang="fr-FR"/>
              <a:t> </a:t>
            </a:r>
            <a:r>
              <a:rPr lang="fr-FR" err="1"/>
              <a:t>nobitium</a:t>
            </a:r>
            <a:r>
              <a:rPr lang="fr-FR"/>
              <a:t> </a:t>
            </a:r>
            <a:r>
              <a:rPr lang="fr-FR" err="1"/>
              <a:t>dolore</a:t>
            </a:r>
            <a:r>
              <a:rPr lang="fr-FR"/>
              <a:t> </a:t>
            </a:r>
            <a:r>
              <a:rPr lang="fr-FR" err="1"/>
              <a:t>doluptatis</a:t>
            </a:r>
            <a:r>
              <a:rPr lang="fr-FR"/>
              <a:t> </a:t>
            </a:r>
            <a:r>
              <a:rPr lang="fr-FR" err="1"/>
              <a:t>eaquiaecta</a:t>
            </a:r>
            <a:r>
              <a:rPr lang="fr-FR"/>
              <a:t> </a:t>
            </a:r>
            <a:r>
              <a:rPr lang="fr-FR" err="1"/>
              <a:t>nemos</a:t>
            </a:r>
            <a:r>
              <a:rPr lang="fr-FR"/>
              <a:t> </a:t>
            </a:r>
            <a:r>
              <a:rPr lang="fr-FR" err="1"/>
              <a:t>utem</a:t>
            </a:r>
            <a:r>
              <a:rPr lang="fr-FR"/>
              <a:t> </a:t>
            </a:r>
            <a:r>
              <a:rPr lang="fr-FR" err="1"/>
              <a:t>ea</a:t>
            </a:r>
            <a:r>
              <a:rPr lang="fr-FR"/>
              <a:t> none </a:t>
            </a:r>
            <a:r>
              <a:rPr lang="fr-FR" err="1"/>
              <a:t>estibus</a:t>
            </a:r>
            <a:r>
              <a:rPr lang="fr-FR"/>
              <a:t> di </a:t>
            </a:r>
            <a:r>
              <a:rPr lang="fr-FR" err="1"/>
              <a:t>ratur</a:t>
            </a:r>
            <a:r>
              <a:rPr lang="fr-FR"/>
              <a:t>.</a:t>
            </a:r>
            <a:endParaRPr lang="fr-CA"/>
          </a:p>
        </p:txBody>
      </p:sp>
      <p:sp>
        <p:nvSpPr>
          <p:cNvPr id="16" name="Espace réservé du texte 13">
            <a:extLst>
              <a:ext uri="{FF2B5EF4-FFF2-40B4-BE49-F238E27FC236}">
                <a16:creationId xmlns:a16="http://schemas.microsoft.com/office/drawing/2014/main" id="{A196EA67-EDAF-4C31-8ED0-A45F99E777B9}"/>
              </a:ext>
            </a:extLst>
          </p:cNvPr>
          <p:cNvSpPr>
            <a:spLocks noGrp="1"/>
          </p:cNvSpPr>
          <p:nvPr>
            <p:ph type="body" sz="quarter" idx="12" hasCustomPrompt="1"/>
          </p:nvPr>
        </p:nvSpPr>
        <p:spPr>
          <a:xfrm>
            <a:off x="4767718" y="1320020"/>
            <a:ext cx="2765199" cy="1761332"/>
          </a:xfrm>
          <a:prstGeom prst="rect">
            <a:avLst/>
          </a:prstGeom>
        </p:spPr>
        <p:txBody>
          <a:bodyPr/>
          <a:lstStyle>
            <a:lvl1pPr marL="0" indent="0" algn="ctr">
              <a:buNone/>
              <a:defRPr>
                <a:solidFill>
                  <a:srgbClr val="F0F0EF"/>
                </a:solidFill>
              </a:defRPr>
            </a:lvl1pPr>
            <a:lvl2pPr>
              <a:buNone/>
              <a:defRPr/>
            </a:lvl2pPr>
            <a:lvl3pPr>
              <a:buNone/>
              <a:defRPr/>
            </a:lvl3pPr>
            <a:lvl4pPr>
              <a:buNone/>
              <a:defRPr/>
            </a:lvl4pPr>
            <a:lvl5pPr>
              <a:buNone/>
              <a:defRPr/>
            </a:lvl5pPr>
          </a:lstStyle>
          <a:p>
            <a:pPr lvl="0"/>
            <a:r>
              <a:rPr lang="fr-FR" err="1"/>
              <a:t>Minvelit</a:t>
            </a:r>
            <a:r>
              <a:rPr lang="fr-FR"/>
              <a:t> </a:t>
            </a:r>
            <a:r>
              <a:rPr lang="fr-FR" err="1"/>
              <a:t>laceperovid</a:t>
            </a:r>
            <a:r>
              <a:rPr lang="fr-FR"/>
              <a:t> </a:t>
            </a:r>
            <a:r>
              <a:rPr lang="fr-FR" err="1"/>
              <a:t>magassectecte</a:t>
            </a:r>
            <a:r>
              <a:rPr lang="fr-FR"/>
              <a:t> </a:t>
            </a:r>
            <a:r>
              <a:rPr lang="fr-FR" err="1"/>
              <a:t>nobitium</a:t>
            </a:r>
            <a:r>
              <a:rPr lang="fr-FR"/>
              <a:t> </a:t>
            </a:r>
            <a:r>
              <a:rPr lang="fr-FR" err="1"/>
              <a:t>dolore</a:t>
            </a:r>
            <a:r>
              <a:rPr lang="fr-FR"/>
              <a:t> </a:t>
            </a:r>
            <a:r>
              <a:rPr lang="fr-FR" err="1"/>
              <a:t>doluptatis</a:t>
            </a:r>
            <a:r>
              <a:rPr lang="fr-FR"/>
              <a:t> </a:t>
            </a:r>
            <a:r>
              <a:rPr lang="fr-FR" err="1"/>
              <a:t>eaquiaecta</a:t>
            </a:r>
            <a:r>
              <a:rPr lang="fr-FR"/>
              <a:t> </a:t>
            </a:r>
            <a:r>
              <a:rPr lang="fr-FR" err="1"/>
              <a:t>nemos</a:t>
            </a:r>
            <a:r>
              <a:rPr lang="fr-FR"/>
              <a:t> </a:t>
            </a:r>
            <a:r>
              <a:rPr lang="fr-FR" err="1"/>
              <a:t>utem</a:t>
            </a:r>
            <a:r>
              <a:rPr lang="fr-FR"/>
              <a:t> </a:t>
            </a:r>
            <a:r>
              <a:rPr lang="fr-FR" err="1"/>
              <a:t>ea</a:t>
            </a:r>
            <a:r>
              <a:rPr lang="fr-FR"/>
              <a:t> none </a:t>
            </a:r>
            <a:r>
              <a:rPr lang="fr-FR" err="1"/>
              <a:t>estibus</a:t>
            </a:r>
            <a:r>
              <a:rPr lang="fr-FR"/>
              <a:t> di </a:t>
            </a:r>
            <a:r>
              <a:rPr lang="fr-FR" err="1"/>
              <a:t>ratur</a:t>
            </a:r>
            <a:r>
              <a:rPr lang="fr-FR"/>
              <a:t>.</a:t>
            </a:r>
            <a:endParaRPr lang="fr-CA"/>
          </a:p>
        </p:txBody>
      </p:sp>
    </p:spTree>
    <p:extLst>
      <p:ext uri="{BB962C8B-B14F-4D97-AF65-F5344CB8AC3E}">
        <p14:creationId xmlns:p14="http://schemas.microsoft.com/office/powerpoint/2010/main" val="791388114"/>
      </p:ext>
    </p:extLst>
  </p:cSld>
  <p:clrMapOvr>
    <a:masterClrMapping/>
  </p:clrMapOvr>
  <p:transition spd="med"/>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Slide Topic 02">
    <p:bg>
      <p:bgPr>
        <a:solidFill>
          <a:srgbClr val="FFFFFF"/>
        </a:solidFill>
        <a:effectLst/>
      </p:bgPr>
    </p:bg>
    <p:spTree>
      <p:nvGrpSpPr>
        <p:cNvPr id="1" name=""/>
        <p:cNvGrpSpPr/>
        <p:nvPr/>
      </p:nvGrpSpPr>
      <p:grpSpPr>
        <a:xfrm>
          <a:off x="0" y="0"/>
          <a:ext cx="0" cy="0"/>
          <a:chOff x="0" y="0"/>
          <a:chExt cx="0" cy="0"/>
        </a:xfrm>
      </p:grpSpPr>
      <p:pic>
        <p:nvPicPr>
          <p:cNvPr id="2" name="logo_beneva_violet_small.png" descr="logo_beneva_violet_small.png">
            <a:extLst>
              <a:ext uri="{FF2B5EF4-FFF2-40B4-BE49-F238E27FC236}">
                <a16:creationId xmlns:a16="http://schemas.microsoft.com/office/drawing/2014/main" id="{9639DAA4-CC8C-4C7E-8BF4-A07530FD4C66}"/>
              </a:ext>
            </a:extLst>
          </p:cNvPr>
          <p:cNvPicPr>
            <a:picLocks noChangeAspect="1"/>
          </p:cNvPicPr>
          <p:nvPr userDrawn="1"/>
        </p:nvPicPr>
        <p:blipFill>
          <a:blip r:embed="rId2"/>
          <a:stretch>
            <a:fillRect/>
          </a:stretch>
        </p:blipFill>
        <p:spPr>
          <a:xfrm>
            <a:off x="377033" y="6263243"/>
            <a:ext cx="901701" cy="208203"/>
          </a:xfrm>
          <a:prstGeom prst="rect">
            <a:avLst/>
          </a:prstGeom>
          <a:ln w="12700">
            <a:miter lim="400000"/>
          </a:ln>
        </p:spPr>
      </p:pic>
      <p:sp>
        <p:nvSpPr>
          <p:cNvPr id="3" name="Titre 2">
            <a:extLst>
              <a:ext uri="{FF2B5EF4-FFF2-40B4-BE49-F238E27FC236}">
                <a16:creationId xmlns:a16="http://schemas.microsoft.com/office/drawing/2014/main" id="{B6CF1809-2EE7-4008-84FF-DF450A4B9154}"/>
              </a:ext>
            </a:extLst>
          </p:cNvPr>
          <p:cNvSpPr>
            <a:spLocks noGrp="1"/>
          </p:cNvSpPr>
          <p:nvPr>
            <p:ph type="title" hasCustomPrompt="1"/>
          </p:nvPr>
        </p:nvSpPr>
        <p:spPr>
          <a:xfrm>
            <a:off x="387000" y="387001"/>
            <a:ext cx="5881720" cy="1126115"/>
          </a:xfrm>
          <a:prstGeom prst="rect">
            <a:avLst/>
          </a:prstGeom>
        </p:spPr>
        <p:txBody>
          <a:bodyPr lIns="0" tIns="0" rIns="0" bIns="0"/>
          <a:lstStyle>
            <a:lvl1pPr>
              <a:lnSpc>
                <a:spcPts val="5500"/>
              </a:lnSpc>
              <a:defRPr sz="5800" b="1">
                <a:solidFill>
                  <a:srgbClr val="4B009B"/>
                </a:solidFill>
              </a:defRPr>
            </a:lvl1pPr>
          </a:lstStyle>
          <a:p>
            <a:r>
              <a:rPr lang="fr-FR"/>
              <a:t>Topic Header</a:t>
            </a:r>
            <a:endParaRPr lang="fr-CA"/>
          </a:p>
        </p:txBody>
      </p:sp>
      <p:sp>
        <p:nvSpPr>
          <p:cNvPr id="12" name="Slide Number">
            <a:extLst>
              <a:ext uri="{FF2B5EF4-FFF2-40B4-BE49-F238E27FC236}">
                <a16:creationId xmlns:a16="http://schemas.microsoft.com/office/drawing/2014/main" id="{7D766152-5E8F-4EC4-9B54-BBBC08A52D5E}"/>
              </a:ext>
            </a:extLst>
          </p:cNvPr>
          <p:cNvSpPr txBox="1">
            <a:spLocks/>
          </p:cNvSpPr>
          <p:nvPr userDrawn="1"/>
        </p:nvSpPr>
        <p:spPr>
          <a:xfrm>
            <a:off x="10906389" y="6287508"/>
            <a:ext cx="901700" cy="25731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914400" rtl="0" fontAlgn="auto" latinLnBrk="0" hangingPunct="0">
              <a:lnSpc>
                <a:spcPts val="3200"/>
              </a:lnSpc>
              <a:spcBef>
                <a:spcPts val="1800"/>
              </a:spcBef>
              <a:spcAft>
                <a:spcPts val="0"/>
              </a:spcAft>
              <a:buClrTx/>
              <a:buSzTx/>
              <a:buFontTx/>
              <a:buNone/>
              <a:tabLst/>
              <a:defRPr kumimoji="0" sz="3200" b="1" i="0" u="none" strike="noStrike" cap="none" spc="0" normalizeH="0" baseline="0">
                <a:ln>
                  <a:noFill/>
                </a:ln>
                <a:solidFill>
                  <a:srgbClr val="4B009B"/>
                </a:solidFill>
                <a:effectLst/>
                <a:uFillTx/>
                <a:latin typeface="Times New Roman"/>
                <a:ea typeface="Times New Roman"/>
                <a:cs typeface="Times New Roman"/>
                <a:sym typeface="Times New Roman"/>
              </a:defRPr>
            </a:lvl1pPr>
            <a:lvl2pPr marL="0" marR="0" indent="4572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2pPr>
            <a:lvl3pPr marL="0" marR="0" indent="9144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3pPr>
            <a:lvl4pPr marL="0" marR="0" indent="13716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4pPr>
            <a:lvl5pPr marL="0" marR="0" indent="18288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5pPr>
            <a:lvl6pPr marL="0" marR="0" indent="22860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6pPr>
            <a:lvl7pPr marL="0" marR="0" indent="27432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7pPr>
            <a:lvl8pPr marL="0" marR="0" indent="32004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8pPr>
            <a:lvl9pPr marL="0" marR="0" indent="36576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9pPr>
          </a:lstStyle>
          <a:p>
            <a:fld id="{86CB4B4D-7CA3-9044-876B-883B54F8677D}" type="slidenum">
              <a:rPr lang="en-CA" sz="1600" smtClean="0">
                <a:solidFill>
                  <a:schemeClr val="bg1"/>
                </a:solidFill>
              </a:rPr>
              <a:pPr/>
              <a:t>‹N°›</a:t>
            </a:fld>
            <a:endParaRPr lang="en-CA" sz="1600">
              <a:solidFill>
                <a:schemeClr val="bg1"/>
              </a:solidFill>
            </a:endParaRPr>
          </a:p>
        </p:txBody>
      </p:sp>
      <p:sp>
        <p:nvSpPr>
          <p:cNvPr id="14" name="Espace réservé du texte 13">
            <a:extLst>
              <a:ext uri="{FF2B5EF4-FFF2-40B4-BE49-F238E27FC236}">
                <a16:creationId xmlns:a16="http://schemas.microsoft.com/office/drawing/2014/main" id="{9B8656E7-FBA7-4E2A-AD3F-0791A37336DF}"/>
              </a:ext>
            </a:extLst>
          </p:cNvPr>
          <p:cNvSpPr>
            <a:spLocks noGrp="1"/>
          </p:cNvSpPr>
          <p:nvPr>
            <p:ph type="body" sz="quarter" idx="10" hasCustomPrompt="1"/>
          </p:nvPr>
        </p:nvSpPr>
        <p:spPr>
          <a:xfrm>
            <a:off x="1175429" y="3657826"/>
            <a:ext cx="2761819" cy="1761332"/>
          </a:xfrm>
          <a:prstGeom prst="rect">
            <a:avLst/>
          </a:prstGeom>
        </p:spPr>
        <p:txBody>
          <a:bodyPr/>
          <a:lstStyle>
            <a:lvl1pPr marL="0" indent="0" algn="ctr">
              <a:buNone/>
              <a:defRPr>
                <a:solidFill>
                  <a:srgbClr val="F0F0EF"/>
                </a:solidFill>
              </a:defRPr>
            </a:lvl1pPr>
            <a:lvl2pPr>
              <a:buNone/>
              <a:defRPr/>
            </a:lvl2pPr>
            <a:lvl3pPr>
              <a:buNone/>
              <a:defRPr/>
            </a:lvl3pPr>
            <a:lvl4pPr>
              <a:buNone/>
              <a:defRPr/>
            </a:lvl4pPr>
            <a:lvl5pPr>
              <a:buNone/>
              <a:defRPr/>
            </a:lvl5pPr>
          </a:lstStyle>
          <a:p>
            <a:pPr lvl="0"/>
            <a:r>
              <a:rPr lang="fr-FR" err="1"/>
              <a:t>Minvelit</a:t>
            </a:r>
            <a:r>
              <a:rPr lang="fr-FR"/>
              <a:t> </a:t>
            </a:r>
            <a:r>
              <a:rPr lang="fr-FR" err="1"/>
              <a:t>laceperovid</a:t>
            </a:r>
            <a:r>
              <a:rPr lang="fr-FR"/>
              <a:t> </a:t>
            </a:r>
            <a:r>
              <a:rPr lang="fr-FR" err="1"/>
              <a:t>magassectecte</a:t>
            </a:r>
            <a:r>
              <a:rPr lang="fr-FR"/>
              <a:t> </a:t>
            </a:r>
            <a:r>
              <a:rPr lang="fr-FR" err="1"/>
              <a:t>nobitium</a:t>
            </a:r>
            <a:r>
              <a:rPr lang="fr-FR"/>
              <a:t> </a:t>
            </a:r>
            <a:r>
              <a:rPr lang="fr-FR" err="1"/>
              <a:t>dolore</a:t>
            </a:r>
            <a:r>
              <a:rPr lang="fr-FR"/>
              <a:t> </a:t>
            </a:r>
            <a:r>
              <a:rPr lang="fr-FR" err="1"/>
              <a:t>doluptatis</a:t>
            </a:r>
            <a:r>
              <a:rPr lang="fr-FR"/>
              <a:t> </a:t>
            </a:r>
            <a:r>
              <a:rPr lang="fr-FR" err="1"/>
              <a:t>eaquiaecta</a:t>
            </a:r>
            <a:r>
              <a:rPr lang="fr-FR"/>
              <a:t> </a:t>
            </a:r>
            <a:r>
              <a:rPr lang="fr-FR" err="1"/>
              <a:t>nemos</a:t>
            </a:r>
            <a:r>
              <a:rPr lang="fr-FR"/>
              <a:t> </a:t>
            </a:r>
            <a:r>
              <a:rPr lang="fr-FR" err="1"/>
              <a:t>utem</a:t>
            </a:r>
            <a:r>
              <a:rPr lang="fr-FR"/>
              <a:t> </a:t>
            </a:r>
            <a:r>
              <a:rPr lang="fr-FR" err="1"/>
              <a:t>ea</a:t>
            </a:r>
            <a:r>
              <a:rPr lang="fr-FR"/>
              <a:t> none </a:t>
            </a:r>
            <a:r>
              <a:rPr lang="fr-FR" err="1"/>
              <a:t>estibus</a:t>
            </a:r>
            <a:r>
              <a:rPr lang="fr-FR"/>
              <a:t> di </a:t>
            </a:r>
            <a:r>
              <a:rPr lang="fr-FR" err="1"/>
              <a:t>ratur</a:t>
            </a:r>
            <a:r>
              <a:rPr lang="fr-FR"/>
              <a:t>.</a:t>
            </a:r>
            <a:endParaRPr lang="fr-CA"/>
          </a:p>
        </p:txBody>
      </p:sp>
      <p:sp>
        <p:nvSpPr>
          <p:cNvPr id="15" name="Espace réservé du texte 13">
            <a:extLst>
              <a:ext uri="{FF2B5EF4-FFF2-40B4-BE49-F238E27FC236}">
                <a16:creationId xmlns:a16="http://schemas.microsoft.com/office/drawing/2014/main" id="{D459CAD4-4F60-49D2-9EAB-35198714C04E}"/>
              </a:ext>
            </a:extLst>
          </p:cNvPr>
          <p:cNvSpPr>
            <a:spLocks noGrp="1"/>
          </p:cNvSpPr>
          <p:nvPr>
            <p:ph type="body" sz="quarter" idx="11" hasCustomPrompt="1"/>
          </p:nvPr>
        </p:nvSpPr>
        <p:spPr>
          <a:xfrm>
            <a:off x="8153173" y="3657826"/>
            <a:ext cx="2796758" cy="1761332"/>
          </a:xfrm>
          <a:prstGeom prst="rect">
            <a:avLst/>
          </a:prstGeom>
        </p:spPr>
        <p:txBody>
          <a:bodyPr/>
          <a:lstStyle>
            <a:lvl1pPr marL="0" indent="0" algn="ctr">
              <a:buNone/>
              <a:defRPr>
                <a:solidFill>
                  <a:srgbClr val="F0F0EF"/>
                </a:solidFill>
              </a:defRPr>
            </a:lvl1pPr>
            <a:lvl2pPr>
              <a:buNone/>
              <a:defRPr/>
            </a:lvl2pPr>
            <a:lvl3pPr>
              <a:buNone/>
              <a:defRPr/>
            </a:lvl3pPr>
            <a:lvl4pPr>
              <a:buNone/>
              <a:defRPr/>
            </a:lvl4pPr>
            <a:lvl5pPr>
              <a:buNone/>
              <a:defRPr/>
            </a:lvl5pPr>
          </a:lstStyle>
          <a:p>
            <a:pPr lvl="0"/>
            <a:r>
              <a:rPr lang="fr-FR" err="1"/>
              <a:t>Minvelit</a:t>
            </a:r>
            <a:r>
              <a:rPr lang="fr-FR"/>
              <a:t> </a:t>
            </a:r>
            <a:r>
              <a:rPr lang="fr-FR" err="1"/>
              <a:t>laceperovid</a:t>
            </a:r>
            <a:r>
              <a:rPr lang="fr-FR"/>
              <a:t> </a:t>
            </a:r>
            <a:r>
              <a:rPr lang="fr-FR" err="1"/>
              <a:t>magassectecte</a:t>
            </a:r>
            <a:r>
              <a:rPr lang="fr-FR"/>
              <a:t> </a:t>
            </a:r>
            <a:r>
              <a:rPr lang="fr-FR" err="1"/>
              <a:t>nobitium</a:t>
            </a:r>
            <a:r>
              <a:rPr lang="fr-FR"/>
              <a:t> </a:t>
            </a:r>
            <a:r>
              <a:rPr lang="fr-FR" err="1"/>
              <a:t>dolore</a:t>
            </a:r>
            <a:r>
              <a:rPr lang="fr-FR"/>
              <a:t> </a:t>
            </a:r>
            <a:r>
              <a:rPr lang="fr-FR" err="1"/>
              <a:t>doluptatis</a:t>
            </a:r>
            <a:r>
              <a:rPr lang="fr-FR"/>
              <a:t> </a:t>
            </a:r>
            <a:r>
              <a:rPr lang="fr-FR" err="1"/>
              <a:t>eaquiaecta</a:t>
            </a:r>
            <a:r>
              <a:rPr lang="fr-FR"/>
              <a:t> </a:t>
            </a:r>
            <a:r>
              <a:rPr lang="fr-FR" err="1"/>
              <a:t>nemos</a:t>
            </a:r>
            <a:r>
              <a:rPr lang="fr-FR"/>
              <a:t> </a:t>
            </a:r>
            <a:r>
              <a:rPr lang="fr-FR" err="1"/>
              <a:t>utem</a:t>
            </a:r>
            <a:r>
              <a:rPr lang="fr-FR"/>
              <a:t> </a:t>
            </a:r>
            <a:r>
              <a:rPr lang="fr-FR" err="1"/>
              <a:t>ea</a:t>
            </a:r>
            <a:r>
              <a:rPr lang="fr-FR"/>
              <a:t> none </a:t>
            </a:r>
            <a:r>
              <a:rPr lang="fr-FR" err="1"/>
              <a:t>estibus</a:t>
            </a:r>
            <a:r>
              <a:rPr lang="fr-FR"/>
              <a:t> di </a:t>
            </a:r>
            <a:r>
              <a:rPr lang="fr-FR" err="1"/>
              <a:t>ratur</a:t>
            </a:r>
            <a:r>
              <a:rPr lang="fr-FR"/>
              <a:t>.</a:t>
            </a:r>
            <a:endParaRPr lang="fr-CA"/>
          </a:p>
        </p:txBody>
      </p:sp>
      <p:sp>
        <p:nvSpPr>
          <p:cNvPr id="16" name="Espace réservé du texte 13">
            <a:extLst>
              <a:ext uri="{FF2B5EF4-FFF2-40B4-BE49-F238E27FC236}">
                <a16:creationId xmlns:a16="http://schemas.microsoft.com/office/drawing/2014/main" id="{A196EA67-EDAF-4C31-8ED0-A45F99E777B9}"/>
              </a:ext>
            </a:extLst>
          </p:cNvPr>
          <p:cNvSpPr>
            <a:spLocks noGrp="1"/>
          </p:cNvSpPr>
          <p:nvPr>
            <p:ph type="body" sz="quarter" idx="12" hasCustomPrompt="1"/>
          </p:nvPr>
        </p:nvSpPr>
        <p:spPr>
          <a:xfrm>
            <a:off x="4767718" y="1320020"/>
            <a:ext cx="2765199" cy="1761332"/>
          </a:xfrm>
          <a:prstGeom prst="rect">
            <a:avLst/>
          </a:prstGeom>
        </p:spPr>
        <p:txBody>
          <a:bodyPr/>
          <a:lstStyle>
            <a:lvl1pPr marL="0" indent="0" algn="ctr">
              <a:buNone/>
              <a:defRPr>
                <a:solidFill>
                  <a:srgbClr val="F45A46"/>
                </a:solidFill>
              </a:defRPr>
            </a:lvl1pPr>
            <a:lvl2pPr>
              <a:buNone/>
              <a:defRPr/>
            </a:lvl2pPr>
            <a:lvl3pPr>
              <a:buNone/>
              <a:defRPr/>
            </a:lvl3pPr>
            <a:lvl4pPr>
              <a:buNone/>
              <a:defRPr/>
            </a:lvl4pPr>
            <a:lvl5pPr>
              <a:buNone/>
              <a:defRPr/>
            </a:lvl5pPr>
          </a:lstStyle>
          <a:p>
            <a:pPr lvl="0"/>
            <a:r>
              <a:rPr lang="fr-FR" err="1"/>
              <a:t>Minvelit</a:t>
            </a:r>
            <a:r>
              <a:rPr lang="fr-FR"/>
              <a:t> </a:t>
            </a:r>
            <a:r>
              <a:rPr lang="fr-FR" err="1"/>
              <a:t>laceperovid</a:t>
            </a:r>
            <a:r>
              <a:rPr lang="fr-FR"/>
              <a:t> </a:t>
            </a:r>
            <a:r>
              <a:rPr lang="fr-FR" err="1"/>
              <a:t>magassectecte</a:t>
            </a:r>
            <a:r>
              <a:rPr lang="fr-FR"/>
              <a:t> </a:t>
            </a:r>
            <a:r>
              <a:rPr lang="fr-FR" err="1"/>
              <a:t>nobitium</a:t>
            </a:r>
            <a:r>
              <a:rPr lang="fr-FR"/>
              <a:t> </a:t>
            </a:r>
            <a:r>
              <a:rPr lang="fr-FR" err="1"/>
              <a:t>dolore</a:t>
            </a:r>
            <a:r>
              <a:rPr lang="fr-FR"/>
              <a:t> </a:t>
            </a:r>
            <a:r>
              <a:rPr lang="fr-FR" err="1"/>
              <a:t>doluptatis</a:t>
            </a:r>
            <a:r>
              <a:rPr lang="fr-FR"/>
              <a:t> </a:t>
            </a:r>
            <a:r>
              <a:rPr lang="fr-FR" err="1"/>
              <a:t>eaquiaecta</a:t>
            </a:r>
            <a:r>
              <a:rPr lang="fr-FR"/>
              <a:t> </a:t>
            </a:r>
            <a:r>
              <a:rPr lang="fr-FR" err="1"/>
              <a:t>nemos</a:t>
            </a:r>
            <a:r>
              <a:rPr lang="fr-FR"/>
              <a:t> </a:t>
            </a:r>
            <a:r>
              <a:rPr lang="fr-FR" err="1"/>
              <a:t>utem</a:t>
            </a:r>
            <a:r>
              <a:rPr lang="fr-FR"/>
              <a:t> </a:t>
            </a:r>
            <a:r>
              <a:rPr lang="fr-FR" err="1"/>
              <a:t>ea</a:t>
            </a:r>
            <a:r>
              <a:rPr lang="fr-FR"/>
              <a:t> none </a:t>
            </a:r>
            <a:r>
              <a:rPr lang="fr-FR" err="1"/>
              <a:t>estibus</a:t>
            </a:r>
            <a:r>
              <a:rPr lang="fr-FR"/>
              <a:t> di </a:t>
            </a:r>
            <a:r>
              <a:rPr lang="fr-FR" err="1"/>
              <a:t>ratur</a:t>
            </a:r>
            <a:r>
              <a:rPr lang="fr-FR"/>
              <a:t>.</a:t>
            </a:r>
            <a:endParaRPr lang="fr-CA"/>
          </a:p>
        </p:txBody>
      </p:sp>
      <p:grpSp>
        <p:nvGrpSpPr>
          <p:cNvPr id="17" name="Graphic 11">
            <a:extLst>
              <a:ext uri="{FF2B5EF4-FFF2-40B4-BE49-F238E27FC236}">
                <a16:creationId xmlns:a16="http://schemas.microsoft.com/office/drawing/2014/main" id="{CA476032-CA8A-4146-9C1D-EA8F7B0F0081}"/>
              </a:ext>
            </a:extLst>
          </p:cNvPr>
          <p:cNvGrpSpPr/>
          <p:nvPr userDrawn="1"/>
        </p:nvGrpSpPr>
        <p:grpSpPr>
          <a:xfrm>
            <a:off x="381000" y="1623748"/>
            <a:ext cx="11430000" cy="3026304"/>
            <a:chOff x="762000" y="3247496"/>
            <a:chExt cx="22859999" cy="6052607"/>
          </a:xfrm>
        </p:grpSpPr>
        <p:sp>
          <p:nvSpPr>
            <p:cNvPr id="18" name="Freeform 18">
              <a:extLst>
                <a:ext uri="{FF2B5EF4-FFF2-40B4-BE49-F238E27FC236}">
                  <a16:creationId xmlns:a16="http://schemas.microsoft.com/office/drawing/2014/main" id="{0327596B-0DE0-4A9B-9602-9781948AD391}"/>
                </a:ext>
              </a:extLst>
            </p:cNvPr>
            <p:cNvSpPr/>
            <p:nvPr/>
          </p:nvSpPr>
          <p:spPr>
            <a:xfrm>
              <a:off x="14856362" y="3247496"/>
              <a:ext cx="8765637" cy="3523590"/>
            </a:xfrm>
            <a:custGeom>
              <a:avLst/>
              <a:gdLst>
                <a:gd name="connsiteX0" fmla="*/ 4382820 w 8765637"/>
                <a:gd name="connsiteY0" fmla="*/ 0 h 3523590"/>
                <a:gd name="connsiteX1" fmla="*/ 0 w 8765637"/>
                <a:gd name="connsiteY1" fmla="*/ 2529016 h 3523590"/>
                <a:gd name="connsiteX2" fmla="*/ 1718455 w 8765637"/>
                <a:gd name="connsiteY2" fmla="*/ 3523591 h 3523590"/>
                <a:gd name="connsiteX3" fmla="*/ 5921155 w 8765637"/>
                <a:gd name="connsiteY3" fmla="*/ 2397563 h 3523590"/>
                <a:gd name="connsiteX4" fmla="*/ 7047183 w 8765637"/>
                <a:gd name="connsiteY4" fmla="*/ 3523591 h 3523590"/>
                <a:gd name="connsiteX5" fmla="*/ 8765637 w 8765637"/>
                <a:gd name="connsiteY5" fmla="*/ 2529016 h 3523590"/>
                <a:gd name="connsiteX6" fmla="*/ 4382820 w 8765637"/>
                <a:gd name="connsiteY6" fmla="*/ 0 h 3523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65637" h="3523590">
                  <a:moveTo>
                    <a:pt x="4382820" y="0"/>
                  </a:moveTo>
                  <a:cubicBezTo>
                    <a:pt x="2582149" y="0"/>
                    <a:pt x="902664" y="969101"/>
                    <a:pt x="0" y="2529016"/>
                  </a:cubicBezTo>
                  <a:lnTo>
                    <a:pt x="1718455" y="3523591"/>
                  </a:lnTo>
                  <a:cubicBezTo>
                    <a:pt x="2568054" y="2052103"/>
                    <a:pt x="4449668" y="1547963"/>
                    <a:pt x="5921155" y="2397563"/>
                  </a:cubicBezTo>
                  <a:cubicBezTo>
                    <a:pt x="6388816" y="2667578"/>
                    <a:pt x="6777168" y="3055930"/>
                    <a:pt x="7047183" y="3523591"/>
                  </a:cubicBezTo>
                  <a:lnTo>
                    <a:pt x="8765637" y="2529016"/>
                  </a:lnTo>
                  <a:cubicBezTo>
                    <a:pt x="7862973" y="969101"/>
                    <a:pt x="6183488" y="0"/>
                    <a:pt x="4382820" y="0"/>
                  </a:cubicBezTo>
                  <a:close/>
                </a:path>
              </a:pathLst>
            </a:custGeom>
            <a:solidFill>
              <a:schemeClr val="tx1"/>
            </a:solidFill>
            <a:ln w="12700" cap="flat">
              <a:noFill/>
              <a:prstDash val="solid"/>
              <a:miter/>
            </a:ln>
          </p:spPr>
          <p:txBody>
            <a:bodyPr rtlCol="0" anchor="ctr"/>
            <a:lstStyle/>
            <a:p>
              <a:endParaRPr lang="fr-CA" sz="900"/>
            </a:p>
          </p:txBody>
        </p:sp>
        <p:sp>
          <p:nvSpPr>
            <p:cNvPr id="19" name="Freeform 19">
              <a:extLst>
                <a:ext uri="{FF2B5EF4-FFF2-40B4-BE49-F238E27FC236}">
                  <a16:creationId xmlns:a16="http://schemas.microsoft.com/office/drawing/2014/main" id="{D669E2FB-7916-4325-966D-F25B548684BD}"/>
                </a:ext>
              </a:extLst>
            </p:cNvPr>
            <p:cNvSpPr/>
            <p:nvPr/>
          </p:nvSpPr>
          <p:spPr>
            <a:xfrm>
              <a:off x="7809181" y="5776512"/>
              <a:ext cx="8765636" cy="3523591"/>
            </a:xfrm>
            <a:custGeom>
              <a:avLst/>
              <a:gdLst>
                <a:gd name="connsiteX0" fmla="*/ 4382819 w 8765636"/>
                <a:gd name="connsiteY0" fmla="*/ 3523591 h 3523591"/>
                <a:gd name="connsiteX1" fmla="*/ 0 w 8765636"/>
                <a:gd name="connsiteY1" fmla="*/ 994575 h 3523591"/>
                <a:gd name="connsiteX2" fmla="*/ 1718455 w 8765636"/>
                <a:gd name="connsiteY2" fmla="*/ 0 h 3523591"/>
                <a:gd name="connsiteX3" fmla="*/ 5921143 w 8765636"/>
                <a:gd name="connsiteY3" fmla="*/ 1126039 h 3523591"/>
                <a:gd name="connsiteX4" fmla="*/ 7047183 w 8765636"/>
                <a:gd name="connsiteY4" fmla="*/ 0 h 3523591"/>
                <a:gd name="connsiteX5" fmla="*/ 8765636 w 8765636"/>
                <a:gd name="connsiteY5" fmla="*/ 994575 h 3523591"/>
                <a:gd name="connsiteX6" fmla="*/ 4382819 w 8765636"/>
                <a:gd name="connsiteY6" fmla="*/ 3523591 h 3523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65636" h="3523591">
                  <a:moveTo>
                    <a:pt x="4382819" y="3523591"/>
                  </a:moveTo>
                  <a:cubicBezTo>
                    <a:pt x="2582149" y="3523591"/>
                    <a:pt x="902664" y="2554489"/>
                    <a:pt x="0" y="994575"/>
                  </a:cubicBezTo>
                  <a:lnTo>
                    <a:pt x="1718455" y="0"/>
                  </a:lnTo>
                  <a:cubicBezTo>
                    <a:pt x="2568048" y="1471488"/>
                    <a:pt x="4449656" y="1975632"/>
                    <a:pt x="5921143" y="1126039"/>
                  </a:cubicBezTo>
                  <a:cubicBezTo>
                    <a:pt x="6388810" y="856022"/>
                    <a:pt x="6777166" y="467666"/>
                    <a:pt x="7047183" y="0"/>
                  </a:cubicBezTo>
                  <a:lnTo>
                    <a:pt x="8765636" y="994575"/>
                  </a:lnTo>
                  <a:cubicBezTo>
                    <a:pt x="7862974" y="2554489"/>
                    <a:pt x="6183489" y="3523591"/>
                    <a:pt x="4382819" y="3523591"/>
                  </a:cubicBezTo>
                  <a:close/>
                </a:path>
              </a:pathLst>
            </a:custGeom>
            <a:solidFill>
              <a:srgbClr val="F55A47"/>
            </a:solidFill>
            <a:ln w="12700" cap="flat">
              <a:noFill/>
              <a:prstDash val="solid"/>
              <a:miter/>
            </a:ln>
          </p:spPr>
          <p:txBody>
            <a:bodyPr rtlCol="0" anchor="ctr"/>
            <a:lstStyle/>
            <a:p>
              <a:endParaRPr lang="fr-CA" sz="900">
                <a:solidFill>
                  <a:schemeClr val="tx2"/>
                </a:solidFill>
              </a:endParaRPr>
            </a:p>
          </p:txBody>
        </p:sp>
        <p:sp>
          <p:nvSpPr>
            <p:cNvPr id="20" name="Freeform 20">
              <a:extLst>
                <a:ext uri="{FF2B5EF4-FFF2-40B4-BE49-F238E27FC236}">
                  <a16:creationId xmlns:a16="http://schemas.microsoft.com/office/drawing/2014/main" id="{FA90914D-6A77-4F77-878E-A4D25CB077D9}"/>
                </a:ext>
              </a:extLst>
            </p:cNvPr>
            <p:cNvSpPr/>
            <p:nvPr/>
          </p:nvSpPr>
          <p:spPr>
            <a:xfrm>
              <a:off x="762000" y="3247496"/>
              <a:ext cx="8765636" cy="3523590"/>
            </a:xfrm>
            <a:custGeom>
              <a:avLst/>
              <a:gdLst>
                <a:gd name="connsiteX0" fmla="*/ 4382818 w 8765636"/>
                <a:gd name="connsiteY0" fmla="*/ 0 h 3523590"/>
                <a:gd name="connsiteX1" fmla="*/ 0 w 8765636"/>
                <a:gd name="connsiteY1" fmla="*/ 2529016 h 3523590"/>
                <a:gd name="connsiteX2" fmla="*/ 1718454 w 8765636"/>
                <a:gd name="connsiteY2" fmla="*/ 3523591 h 3523590"/>
                <a:gd name="connsiteX3" fmla="*/ 5921154 w 8765636"/>
                <a:gd name="connsiteY3" fmla="*/ 2397563 h 3523590"/>
                <a:gd name="connsiteX4" fmla="*/ 7047182 w 8765636"/>
                <a:gd name="connsiteY4" fmla="*/ 3523591 h 3523590"/>
                <a:gd name="connsiteX5" fmla="*/ 8765636 w 8765636"/>
                <a:gd name="connsiteY5" fmla="*/ 2529016 h 3523590"/>
                <a:gd name="connsiteX6" fmla="*/ 4382818 w 8765636"/>
                <a:gd name="connsiteY6" fmla="*/ 0 h 3523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65636" h="3523590">
                  <a:moveTo>
                    <a:pt x="4382818" y="0"/>
                  </a:moveTo>
                  <a:cubicBezTo>
                    <a:pt x="2582149" y="0"/>
                    <a:pt x="902664" y="969101"/>
                    <a:pt x="0" y="2529016"/>
                  </a:cubicBezTo>
                  <a:lnTo>
                    <a:pt x="1718454" y="3523591"/>
                  </a:lnTo>
                  <a:cubicBezTo>
                    <a:pt x="2568053" y="2052103"/>
                    <a:pt x="4449666" y="1547963"/>
                    <a:pt x="5921154" y="2397563"/>
                  </a:cubicBezTo>
                  <a:cubicBezTo>
                    <a:pt x="6388814" y="2667578"/>
                    <a:pt x="6777166" y="3055930"/>
                    <a:pt x="7047182" y="3523591"/>
                  </a:cubicBezTo>
                  <a:lnTo>
                    <a:pt x="8765636" y="2529016"/>
                  </a:lnTo>
                  <a:cubicBezTo>
                    <a:pt x="7862973" y="969101"/>
                    <a:pt x="6183488" y="0"/>
                    <a:pt x="4382818" y="0"/>
                  </a:cubicBezTo>
                  <a:close/>
                </a:path>
              </a:pathLst>
            </a:custGeom>
            <a:solidFill>
              <a:schemeClr val="tx1"/>
            </a:solidFill>
            <a:ln w="12700" cap="flat">
              <a:noFill/>
              <a:prstDash val="solid"/>
              <a:miter/>
            </a:ln>
          </p:spPr>
          <p:txBody>
            <a:bodyPr rtlCol="0" anchor="ctr"/>
            <a:lstStyle/>
            <a:p>
              <a:endParaRPr lang="fr-CA" sz="900"/>
            </a:p>
          </p:txBody>
        </p:sp>
      </p:grpSp>
    </p:spTree>
    <p:extLst>
      <p:ext uri="{BB962C8B-B14F-4D97-AF65-F5344CB8AC3E}">
        <p14:creationId xmlns:p14="http://schemas.microsoft.com/office/powerpoint/2010/main" val="2644390081"/>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ransition_02">
    <p:bg>
      <p:bgPr>
        <a:solidFill>
          <a:srgbClr val="F0F0EF"/>
        </a:solidFill>
        <a:effectLst/>
      </p:bgPr>
    </p:bg>
    <p:spTree>
      <p:nvGrpSpPr>
        <p:cNvPr id="1" name=""/>
        <p:cNvGrpSpPr/>
        <p:nvPr/>
      </p:nvGrpSpPr>
      <p:grpSpPr>
        <a:xfrm>
          <a:off x="0" y="0"/>
          <a:ext cx="0" cy="0"/>
          <a:chOff x="0" y="0"/>
          <a:chExt cx="0" cy="0"/>
        </a:xfrm>
      </p:grpSpPr>
      <p:sp>
        <p:nvSpPr>
          <p:cNvPr id="2" name="Titre 1" descr="Cliquez pour ajouter un titre de section">
            <a:extLst>
              <a:ext uri="{FF2B5EF4-FFF2-40B4-BE49-F238E27FC236}">
                <a16:creationId xmlns:a16="http://schemas.microsoft.com/office/drawing/2014/main" id="{9FA8103B-3183-46A3-9BC6-3C0042225A13}"/>
              </a:ext>
              <a:ext uri="{C183D7F6-B498-43B3-948B-1728B52AA6E4}">
                <adec:decorative xmlns:adec="http://schemas.microsoft.com/office/drawing/2017/decorative" val="0"/>
              </a:ext>
            </a:extLst>
          </p:cNvPr>
          <p:cNvSpPr>
            <a:spLocks noGrp="1"/>
          </p:cNvSpPr>
          <p:nvPr>
            <p:ph type="ctrTitle" hasCustomPrompt="1"/>
          </p:nvPr>
        </p:nvSpPr>
        <p:spPr>
          <a:xfrm>
            <a:off x="264000" y="264001"/>
            <a:ext cx="8661600" cy="2850143"/>
          </a:xfrm>
        </p:spPr>
        <p:txBody>
          <a:bodyPr anchor="b">
            <a:normAutofit/>
          </a:bodyPr>
          <a:lstStyle>
            <a:lvl1pPr algn="l">
              <a:lnSpc>
                <a:spcPct val="90000"/>
              </a:lnSpc>
              <a:defRPr sz="6600">
                <a:solidFill>
                  <a:schemeClr val="tx1"/>
                </a:solidFill>
              </a:defRPr>
            </a:lvl1pPr>
          </a:lstStyle>
          <a:p>
            <a:r>
              <a:rPr lang="fr-CA" noProof="0" dirty="0"/>
              <a:t>Cliquez pour ajouter un titre de section</a:t>
            </a:r>
          </a:p>
        </p:txBody>
      </p:sp>
      <p:sp>
        <p:nvSpPr>
          <p:cNvPr id="7" name="Sous-titre 2" descr="Cliquez pour ajouter un sous-titre">
            <a:extLst>
              <a:ext uri="{FF2B5EF4-FFF2-40B4-BE49-F238E27FC236}">
                <a16:creationId xmlns:a16="http://schemas.microsoft.com/office/drawing/2014/main" id="{E8A7E5DE-4856-48EF-9B92-F86CC605110C}"/>
              </a:ext>
            </a:extLst>
          </p:cNvPr>
          <p:cNvSpPr>
            <a:spLocks noGrp="1"/>
          </p:cNvSpPr>
          <p:nvPr>
            <p:ph type="subTitle" idx="1" hasCustomPrompt="1"/>
          </p:nvPr>
        </p:nvSpPr>
        <p:spPr>
          <a:xfrm>
            <a:off x="264000" y="3236979"/>
            <a:ext cx="8661600" cy="2701268"/>
          </a:xfrm>
        </p:spPr>
        <p:txBody>
          <a:bodyPr lIns="108000">
            <a:normAutofit/>
          </a:bodyPr>
          <a:lstStyle>
            <a:lvl1pPr marL="0" indent="0" algn="l">
              <a:lnSpc>
                <a:spcPct val="100000"/>
              </a:lnSpc>
              <a:spcBef>
                <a:spcPts val="0"/>
              </a:spcBef>
              <a:spcAft>
                <a:spcPts val="1200"/>
              </a:spcAft>
              <a:buNone/>
              <a:defRPr sz="3200" b="1">
                <a:solidFill>
                  <a:schemeClr val="tx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fr-CA" noProof="0" dirty="0"/>
              <a:t>Cliquez pour ajouter un sous-titre</a:t>
            </a:r>
          </a:p>
        </p:txBody>
      </p:sp>
      <p:sp>
        <p:nvSpPr>
          <p:cNvPr id="3" name="Slide Number Placeholder 2"/>
          <p:cNvSpPr>
            <a:spLocks noGrp="1"/>
          </p:cNvSpPr>
          <p:nvPr>
            <p:ph type="sldNum" sz="quarter" idx="10"/>
          </p:nvPr>
        </p:nvSpPr>
        <p:spPr/>
        <p:txBody>
          <a:bodyPr/>
          <a:lstStyle/>
          <a:p>
            <a:fld id="{2D2B9FD4-22D1-4784-BC8D-82D569BBB95D}" type="slidenum">
              <a:rPr lang="fr-CA" smtClean="0"/>
              <a:pPr/>
              <a:t>‹N°›</a:t>
            </a:fld>
            <a:endParaRPr lang="fr-CA"/>
          </a:p>
        </p:txBody>
      </p:sp>
      <p:sp>
        <p:nvSpPr>
          <p:cNvPr id="5" name="Footer Placeholder 4"/>
          <p:cNvSpPr>
            <a:spLocks noGrp="1"/>
          </p:cNvSpPr>
          <p:nvPr>
            <p:ph type="ftr" sz="quarter" idx="11"/>
          </p:nvPr>
        </p:nvSpPr>
        <p:spPr/>
        <p:txBody>
          <a:bodyPr/>
          <a:lstStyle/>
          <a:p>
            <a:r>
              <a:rPr lang="fr-CA"/>
              <a:t>Document confidentiel ou à usage interne seulement.</a:t>
            </a:r>
            <a:endParaRPr lang="fr-CA" dirty="0"/>
          </a:p>
        </p:txBody>
      </p:sp>
    </p:spTree>
    <p:extLst>
      <p:ext uri="{BB962C8B-B14F-4D97-AF65-F5344CB8AC3E}">
        <p14:creationId xmlns:p14="http://schemas.microsoft.com/office/powerpoint/2010/main" val="3685281534"/>
      </p:ext>
    </p:extLst>
  </p:cSld>
  <p:clrMapOvr>
    <a:masterClrMapping/>
  </p:clrMapOvr>
  <p:hf hdr="0" dt="0"/>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Slide Topic 03">
    <p:bg>
      <p:bgPr>
        <a:solidFill>
          <a:srgbClr val="FFFFFF"/>
        </a:solidFill>
        <a:effectLst/>
      </p:bgPr>
    </p:bg>
    <p:spTree>
      <p:nvGrpSpPr>
        <p:cNvPr id="1" name=""/>
        <p:cNvGrpSpPr/>
        <p:nvPr/>
      </p:nvGrpSpPr>
      <p:grpSpPr>
        <a:xfrm>
          <a:off x="0" y="0"/>
          <a:ext cx="0" cy="0"/>
          <a:chOff x="0" y="0"/>
          <a:chExt cx="0" cy="0"/>
        </a:xfrm>
      </p:grpSpPr>
      <p:pic>
        <p:nvPicPr>
          <p:cNvPr id="2" name="logo_beneva_violet_small.png" descr="logo_beneva_violet_small.png">
            <a:extLst>
              <a:ext uri="{FF2B5EF4-FFF2-40B4-BE49-F238E27FC236}">
                <a16:creationId xmlns:a16="http://schemas.microsoft.com/office/drawing/2014/main" id="{9639DAA4-CC8C-4C7E-8BF4-A07530FD4C66}"/>
              </a:ext>
            </a:extLst>
          </p:cNvPr>
          <p:cNvPicPr>
            <a:picLocks noChangeAspect="1"/>
          </p:cNvPicPr>
          <p:nvPr userDrawn="1"/>
        </p:nvPicPr>
        <p:blipFill>
          <a:blip r:embed="rId2"/>
          <a:stretch>
            <a:fillRect/>
          </a:stretch>
        </p:blipFill>
        <p:spPr>
          <a:xfrm>
            <a:off x="377033" y="6263243"/>
            <a:ext cx="901701" cy="208203"/>
          </a:xfrm>
          <a:prstGeom prst="rect">
            <a:avLst/>
          </a:prstGeom>
          <a:ln w="12700">
            <a:miter lim="400000"/>
          </a:ln>
        </p:spPr>
      </p:pic>
      <p:sp>
        <p:nvSpPr>
          <p:cNvPr id="3" name="Titre 2">
            <a:extLst>
              <a:ext uri="{FF2B5EF4-FFF2-40B4-BE49-F238E27FC236}">
                <a16:creationId xmlns:a16="http://schemas.microsoft.com/office/drawing/2014/main" id="{B6CF1809-2EE7-4008-84FF-DF450A4B9154}"/>
              </a:ext>
            </a:extLst>
          </p:cNvPr>
          <p:cNvSpPr>
            <a:spLocks noGrp="1"/>
          </p:cNvSpPr>
          <p:nvPr>
            <p:ph type="title" hasCustomPrompt="1"/>
          </p:nvPr>
        </p:nvSpPr>
        <p:spPr>
          <a:xfrm>
            <a:off x="387000" y="387001"/>
            <a:ext cx="6196680" cy="1126115"/>
          </a:xfrm>
          <a:prstGeom prst="rect">
            <a:avLst/>
          </a:prstGeom>
        </p:spPr>
        <p:txBody>
          <a:bodyPr lIns="0" tIns="0" rIns="0" bIns="0"/>
          <a:lstStyle>
            <a:lvl1pPr>
              <a:lnSpc>
                <a:spcPts val="5500"/>
              </a:lnSpc>
              <a:defRPr sz="5800" b="1">
                <a:solidFill>
                  <a:srgbClr val="4B009B"/>
                </a:solidFill>
              </a:defRPr>
            </a:lvl1pPr>
          </a:lstStyle>
          <a:p>
            <a:r>
              <a:rPr lang="fr-FR"/>
              <a:t>Topic Header</a:t>
            </a:r>
            <a:endParaRPr lang="fr-CA"/>
          </a:p>
        </p:txBody>
      </p:sp>
      <p:sp>
        <p:nvSpPr>
          <p:cNvPr id="12" name="Slide Number">
            <a:extLst>
              <a:ext uri="{FF2B5EF4-FFF2-40B4-BE49-F238E27FC236}">
                <a16:creationId xmlns:a16="http://schemas.microsoft.com/office/drawing/2014/main" id="{7D766152-5E8F-4EC4-9B54-BBBC08A52D5E}"/>
              </a:ext>
            </a:extLst>
          </p:cNvPr>
          <p:cNvSpPr txBox="1">
            <a:spLocks/>
          </p:cNvSpPr>
          <p:nvPr userDrawn="1"/>
        </p:nvSpPr>
        <p:spPr>
          <a:xfrm>
            <a:off x="10906389" y="6287508"/>
            <a:ext cx="901700" cy="257315"/>
          </a:xfrm>
          <a:prstGeom prst="rect">
            <a:avLst/>
          </a:prstGeom>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914400" rtl="0" fontAlgn="auto" latinLnBrk="0" hangingPunct="0">
              <a:lnSpc>
                <a:spcPts val="3200"/>
              </a:lnSpc>
              <a:spcBef>
                <a:spcPts val="1800"/>
              </a:spcBef>
              <a:spcAft>
                <a:spcPts val="0"/>
              </a:spcAft>
              <a:buClrTx/>
              <a:buSzTx/>
              <a:buFontTx/>
              <a:buNone/>
              <a:tabLst/>
              <a:defRPr kumimoji="0" sz="3200" b="1" i="0" u="none" strike="noStrike" cap="none" spc="0" normalizeH="0" baseline="0">
                <a:ln>
                  <a:noFill/>
                </a:ln>
                <a:solidFill>
                  <a:srgbClr val="4B009B"/>
                </a:solidFill>
                <a:effectLst/>
                <a:uFillTx/>
                <a:latin typeface="Times New Roman"/>
                <a:ea typeface="Times New Roman"/>
                <a:cs typeface="Times New Roman"/>
                <a:sym typeface="Times New Roman"/>
              </a:defRPr>
            </a:lvl1pPr>
            <a:lvl2pPr marL="0" marR="0" indent="4572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2pPr>
            <a:lvl3pPr marL="0" marR="0" indent="9144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3pPr>
            <a:lvl4pPr marL="0" marR="0" indent="13716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4pPr>
            <a:lvl5pPr marL="0" marR="0" indent="18288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5pPr>
            <a:lvl6pPr marL="0" marR="0" indent="22860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6pPr>
            <a:lvl7pPr marL="0" marR="0" indent="27432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7pPr>
            <a:lvl8pPr marL="0" marR="0" indent="32004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8pPr>
            <a:lvl9pPr marL="0" marR="0" indent="36576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9pPr>
          </a:lstStyle>
          <a:p>
            <a:fld id="{86CB4B4D-7CA3-9044-876B-883B54F8677D}" type="slidenum">
              <a:rPr lang="en-CA" sz="1600" smtClean="0">
                <a:solidFill>
                  <a:schemeClr val="bg1"/>
                </a:solidFill>
              </a:rPr>
              <a:pPr/>
              <a:t>‹N°›</a:t>
            </a:fld>
            <a:endParaRPr lang="en-CA" sz="1600">
              <a:solidFill>
                <a:schemeClr val="bg1"/>
              </a:solidFill>
            </a:endParaRPr>
          </a:p>
        </p:txBody>
      </p:sp>
      <p:sp>
        <p:nvSpPr>
          <p:cNvPr id="14" name="Espace réservé du texte 13">
            <a:extLst>
              <a:ext uri="{FF2B5EF4-FFF2-40B4-BE49-F238E27FC236}">
                <a16:creationId xmlns:a16="http://schemas.microsoft.com/office/drawing/2014/main" id="{9B8656E7-FBA7-4E2A-AD3F-0791A37336DF}"/>
              </a:ext>
            </a:extLst>
          </p:cNvPr>
          <p:cNvSpPr>
            <a:spLocks noGrp="1"/>
          </p:cNvSpPr>
          <p:nvPr>
            <p:ph type="body" sz="quarter" idx="10" hasCustomPrompt="1"/>
          </p:nvPr>
        </p:nvSpPr>
        <p:spPr>
          <a:xfrm>
            <a:off x="1175429" y="3657826"/>
            <a:ext cx="2761819" cy="1761332"/>
          </a:xfrm>
          <a:prstGeom prst="rect">
            <a:avLst/>
          </a:prstGeom>
        </p:spPr>
        <p:txBody>
          <a:bodyPr/>
          <a:lstStyle>
            <a:lvl1pPr marL="0" indent="0" algn="ctr">
              <a:buNone/>
              <a:defRPr>
                <a:solidFill>
                  <a:srgbClr val="F0F0EF"/>
                </a:solidFill>
              </a:defRPr>
            </a:lvl1pPr>
            <a:lvl2pPr>
              <a:buNone/>
              <a:defRPr/>
            </a:lvl2pPr>
            <a:lvl3pPr>
              <a:buNone/>
              <a:defRPr/>
            </a:lvl3pPr>
            <a:lvl4pPr>
              <a:buNone/>
              <a:defRPr/>
            </a:lvl4pPr>
            <a:lvl5pPr>
              <a:buNone/>
              <a:defRPr/>
            </a:lvl5pPr>
          </a:lstStyle>
          <a:p>
            <a:pPr lvl="0"/>
            <a:r>
              <a:rPr lang="fr-FR" err="1"/>
              <a:t>Minvelit</a:t>
            </a:r>
            <a:r>
              <a:rPr lang="fr-FR"/>
              <a:t> </a:t>
            </a:r>
            <a:r>
              <a:rPr lang="fr-FR" err="1"/>
              <a:t>laceperovid</a:t>
            </a:r>
            <a:r>
              <a:rPr lang="fr-FR"/>
              <a:t> </a:t>
            </a:r>
            <a:r>
              <a:rPr lang="fr-FR" err="1"/>
              <a:t>magassectecte</a:t>
            </a:r>
            <a:r>
              <a:rPr lang="fr-FR"/>
              <a:t> </a:t>
            </a:r>
            <a:r>
              <a:rPr lang="fr-FR" err="1"/>
              <a:t>nobitium</a:t>
            </a:r>
            <a:r>
              <a:rPr lang="fr-FR"/>
              <a:t> </a:t>
            </a:r>
            <a:r>
              <a:rPr lang="fr-FR" err="1"/>
              <a:t>dolore</a:t>
            </a:r>
            <a:r>
              <a:rPr lang="fr-FR"/>
              <a:t> </a:t>
            </a:r>
            <a:r>
              <a:rPr lang="fr-FR" err="1"/>
              <a:t>doluptatis</a:t>
            </a:r>
            <a:r>
              <a:rPr lang="fr-FR"/>
              <a:t> </a:t>
            </a:r>
            <a:r>
              <a:rPr lang="fr-FR" err="1"/>
              <a:t>eaquiaecta</a:t>
            </a:r>
            <a:r>
              <a:rPr lang="fr-FR"/>
              <a:t> </a:t>
            </a:r>
            <a:r>
              <a:rPr lang="fr-FR" err="1"/>
              <a:t>nemos</a:t>
            </a:r>
            <a:r>
              <a:rPr lang="fr-FR"/>
              <a:t> </a:t>
            </a:r>
            <a:r>
              <a:rPr lang="fr-FR" err="1"/>
              <a:t>utem</a:t>
            </a:r>
            <a:r>
              <a:rPr lang="fr-FR"/>
              <a:t> </a:t>
            </a:r>
            <a:r>
              <a:rPr lang="fr-FR" err="1"/>
              <a:t>ea</a:t>
            </a:r>
            <a:r>
              <a:rPr lang="fr-FR"/>
              <a:t> none </a:t>
            </a:r>
            <a:r>
              <a:rPr lang="fr-FR" err="1"/>
              <a:t>estibus</a:t>
            </a:r>
            <a:r>
              <a:rPr lang="fr-FR"/>
              <a:t> di </a:t>
            </a:r>
            <a:r>
              <a:rPr lang="fr-FR" err="1"/>
              <a:t>ratur</a:t>
            </a:r>
            <a:r>
              <a:rPr lang="fr-FR"/>
              <a:t>.</a:t>
            </a:r>
            <a:endParaRPr lang="fr-CA"/>
          </a:p>
        </p:txBody>
      </p:sp>
      <p:sp>
        <p:nvSpPr>
          <p:cNvPr id="15" name="Espace réservé du texte 13">
            <a:extLst>
              <a:ext uri="{FF2B5EF4-FFF2-40B4-BE49-F238E27FC236}">
                <a16:creationId xmlns:a16="http://schemas.microsoft.com/office/drawing/2014/main" id="{D459CAD4-4F60-49D2-9EAB-35198714C04E}"/>
              </a:ext>
            </a:extLst>
          </p:cNvPr>
          <p:cNvSpPr>
            <a:spLocks noGrp="1"/>
          </p:cNvSpPr>
          <p:nvPr>
            <p:ph type="body" sz="quarter" idx="11" hasCustomPrompt="1"/>
          </p:nvPr>
        </p:nvSpPr>
        <p:spPr>
          <a:xfrm>
            <a:off x="8153173" y="3657826"/>
            <a:ext cx="2796758" cy="1761332"/>
          </a:xfrm>
          <a:prstGeom prst="rect">
            <a:avLst/>
          </a:prstGeom>
        </p:spPr>
        <p:txBody>
          <a:bodyPr/>
          <a:lstStyle>
            <a:lvl1pPr marL="0" indent="0" algn="ctr">
              <a:buNone/>
              <a:defRPr>
                <a:solidFill>
                  <a:srgbClr val="87B7E5"/>
                </a:solidFill>
              </a:defRPr>
            </a:lvl1pPr>
            <a:lvl2pPr>
              <a:buNone/>
              <a:defRPr/>
            </a:lvl2pPr>
            <a:lvl3pPr>
              <a:buNone/>
              <a:defRPr/>
            </a:lvl3pPr>
            <a:lvl4pPr>
              <a:buNone/>
              <a:defRPr/>
            </a:lvl4pPr>
            <a:lvl5pPr>
              <a:buNone/>
              <a:defRPr/>
            </a:lvl5pPr>
          </a:lstStyle>
          <a:p>
            <a:pPr lvl="0"/>
            <a:r>
              <a:rPr lang="fr-FR" err="1"/>
              <a:t>Minvelit</a:t>
            </a:r>
            <a:r>
              <a:rPr lang="fr-FR"/>
              <a:t> </a:t>
            </a:r>
            <a:r>
              <a:rPr lang="fr-FR" err="1"/>
              <a:t>laceperovid</a:t>
            </a:r>
            <a:r>
              <a:rPr lang="fr-FR"/>
              <a:t> </a:t>
            </a:r>
            <a:r>
              <a:rPr lang="fr-FR" err="1"/>
              <a:t>magassectecte</a:t>
            </a:r>
            <a:r>
              <a:rPr lang="fr-FR"/>
              <a:t> </a:t>
            </a:r>
            <a:r>
              <a:rPr lang="fr-FR" err="1"/>
              <a:t>nobitium</a:t>
            </a:r>
            <a:r>
              <a:rPr lang="fr-FR"/>
              <a:t> </a:t>
            </a:r>
            <a:r>
              <a:rPr lang="fr-FR" err="1"/>
              <a:t>dolore</a:t>
            </a:r>
            <a:r>
              <a:rPr lang="fr-FR"/>
              <a:t> </a:t>
            </a:r>
            <a:r>
              <a:rPr lang="fr-FR" err="1"/>
              <a:t>doluptatis</a:t>
            </a:r>
            <a:r>
              <a:rPr lang="fr-FR"/>
              <a:t> </a:t>
            </a:r>
            <a:r>
              <a:rPr lang="fr-FR" err="1"/>
              <a:t>eaquiaecta</a:t>
            </a:r>
            <a:r>
              <a:rPr lang="fr-FR"/>
              <a:t> </a:t>
            </a:r>
            <a:r>
              <a:rPr lang="fr-FR" err="1"/>
              <a:t>nemos</a:t>
            </a:r>
            <a:r>
              <a:rPr lang="fr-FR"/>
              <a:t> </a:t>
            </a:r>
            <a:r>
              <a:rPr lang="fr-FR" err="1"/>
              <a:t>utem</a:t>
            </a:r>
            <a:r>
              <a:rPr lang="fr-FR"/>
              <a:t> </a:t>
            </a:r>
            <a:r>
              <a:rPr lang="fr-FR" err="1"/>
              <a:t>ea</a:t>
            </a:r>
            <a:r>
              <a:rPr lang="fr-FR"/>
              <a:t> none </a:t>
            </a:r>
            <a:r>
              <a:rPr lang="fr-FR" err="1"/>
              <a:t>estibus</a:t>
            </a:r>
            <a:r>
              <a:rPr lang="fr-FR"/>
              <a:t> di </a:t>
            </a:r>
            <a:r>
              <a:rPr lang="fr-FR" err="1"/>
              <a:t>ratur</a:t>
            </a:r>
            <a:r>
              <a:rPr lang="fr-FR"/>
              <a:t>.</a:t>
            </a:r>
            <a:endParaRPr lang="fr-CA"/>
          </a:p>
        </p:txBody>
      </p:sp>
      <p:sp>
        <p:nvSpPr>
          <p:cNvPr id="16" name="Espace réservé du texte 13">
            <a:extLst>
              <a:ext uri="{FF2B5EF4-FFF2-40B4-BE49-F238E27FC236}">
                <a16:creationId xmlns:a16="http://schemas.microsoft.com/office/drawing/2014/main" id="{A196EA67-EDAF-4C31-8ED0-A45F99E777B9}"/>
              </a:ext>
            </a:extLst>
          </p:cNvPr>
          <p:cNvSpPr>
            <a:spLocks noGrp="1"/>
          </p:cNvSpPr>
          <p:nvPr>
            <p:ph type="body" sz="quarter" idx="12" hasCustomPrompt="1"/>
          </p:nvPr>
        </p:nvSpPr>
        <p:spPr>
          <a:xfrm>
            <a:off x="4767718" y="1320020"/>
            <a:ext cx="2765199" cy="1761332"/>
          </a:xfrm>
          <a:prstGeom prst="rect">
            <a:avLst/>
          </a:prstGeom>
        </p:spPr>
        <p:txBody>
          <a:bodyPr/>
          <a:lstStyle>
            <a:lvl1pPr marL="0" indent="0" algn="ctr">
              <a:buNone/>
              <a:defRPr>
                <a:solidFill>
                  <a:srgbClr val="F0F0EF"/>
                </a:solidFill>
              </a:defRPr>
            </a:lvl1pPr>
            <a:lvl2pPr>
              <a:buNone/>
              <a:defRPr/>
            </a:lvl2pPr>
            <a:lvl3pPr>
              <a:buNone/>
              <a:defRPr/>
            </a:lvl3pPr>
            <a:lvl4pPr>
              <a:buNone/>
              <a:defRPr/>
            </a:lvl4pPr>
            <a:lvl5pPr>
              <a:buNone/>
              <a:defRPr/>
            </a:lvl5pPr>
          </a:lstStyle>
          <a:p>
            <a:pPr lvl="0"/>
            <a:r>
              <a:rPr lang="fr-FR" err="1"/>
              <a:t>Minvelit</a:t>
            </a:r>
            <a:r>
              <a:rPr lang="fr-FR"/>
              <a:t> </a:t>
            </a:r>
            <a:r>
              <a:rPr lang="fr-FR" err="1"/>
              <a:t>laceperovid</a:t>
            </a:r>
            <a:r>
              <a:rPr lang="fr-FR"/>
              <a:t> </a:t>
            </a:r>
            <a:r>
              <a:rPr lang="fr-FR" err="1"/>
              <a:t>magassectecte</a:t>
            </a:r>
            <a:r>
              <a:rPr lang="fr-FR"/>
              <a:t> </a:t>
            </a:r>
            <a:r>
              <a:rPr lang="fr-FR" err="1"/>
              <a:t>nobitium</a:t>
            </a:r>
            <a:r>
              <a:rPr lang="fr-FR"/>
              <a:t> </a:t>
            </a:r>
            <a:r>
              <a:rPr lang="fr-FR" err="1"/>
              <a:t>dolore</a:t>
            </a:r>
            <a:r>
              <a:rPr lang="fr-FR"/>
              <a:t> </a:t>
            </a:r>
            <a:r>
              <a:rPr lang="fr-FR" err="1"/>
              <a:t>doluptatis</a:t>
            </a:r>
            <a:r>
              <a:rPr lang="fr-FR"/>
              <a:t> </a:t>
            </a:r>
            <a:r>
              <a:rPr lang="fr-FR" err="1"/>
              <a:t>eaquiaecta</a:t>
            </a:r>
            <a:r>
              <a:rPr lang="fr-FR"/>
              <a:t> </a:t>
            </a:r>
            <a:r>
              <a:rPr lang="fr-FR" err="1"/>
              <a:t>nemos</a:t>
            </a:r>
            <a:r>
              <a:rPr lang="fr-FR"/>
              <a:t> </a:t>
            </a:r>
            <a:r>
              <a:rPr lang="fr-FR" err="1"/>
              <a:t>utem</a:t>
            </a:r>
            <a:r>
              <a:rPr lang="fr-FR"/>
              <a:t> </a:t>
            </a:r>
            <a:r>
              <a:rPr lang="fr-FR" err="1"/>
              <a:t>ea</a:t>
            </a:r>
            <a:r>
              <a:rPr lang="fr-FR"/>
              <a:t> none </a:t>
            </a:r>
            <a:r>
              <a:rPr lang="fr-FR" err="1"/>
              <a:t>estibus</a:t>
            </a:r>
            <a:r>
              <a:rPr lang="fr-FR"/>
              <a:t> di </a:t>
            </a:r>
            <a:r>
              <a:rPr lang="fr-FR" err="1"/>
              <a:t>ratur</a:t>
            </a:r>
            <a:r>
              <a:rPr lang="fr-FR"/>
              <a:t>.</a:t>
            </a:r>
            <a:endParaRPr lang="fr-CA"/>
          </a:p>
        </p:txBody>
      </p:sp>
      <p:grpSp>
        <p:nvGrpSpPr>
          <p:cNvPr id="13" name="Graphic 11">
            <a:extLst>
              <a:ext uri="{FF2B5EF4-FFF2-40B4-BE49-F238E27FC236}">
                <a16:creationId xmlns:a16="http://schemas.microsoft.com/office/drawing/2014/main" id="{566C56B7-11CC-4D56-A831-8CDDBF6CBED3}"/>
              </a:ext>
            </a:extLst>
          </p:cNvPr>
          <p:cNvGrpSpPr/>
          <p:nvPr userDrawn="1"/>
        </p:nvGrpSpPr>
        <p:grpSpPr>
          <a:xfrm>
            <a:off x="381000" y="1623748"/>
            <a:ext cx="11430000" cy="3026304"/>
            <a:chOff x="762000" y="3247496"/>
            <a:chExt cx="22859999" cy="6052607"/>
          </a:xfrm>
        </p:grpSpPr>
        <p:sp>
          <p:nvSpPr>
            <p:cNvPr id="21" name="Freeform 12">
              <a:extLst>
                <a:ext uri="{FF2B5EF4-FFF2-40B4-BE49-F238E27FC236}">
                  <a16:creationId xmlns:a16="http://schemas.microsoft.com/office/drawing/2014/main" id="{7C2302D1-2D46-4542-9CB3-2B517214B05B}"/>
                </a:ext>
              </a:extLst>
            </p:cNvPr>
            <p:cNvSpPr/>
            <p:nvPr/>
          </p:nvSpPr>
          <p:spPr>
            <a:xfrm>
              <a:off x="14856362" y="3247496"/>
              <a:ext cx="8765637" cy="3523590"/>
            </a:xfrm>
            <a:custGeom>
              <a:avLst/>
              <a:gdLst>
                <a:gd name="connsiteX0" fmla="*/ 4382820 w 8765637"/>
                <a:gd name="connsiteY0" fmla="*/ 0 h 3523590"/>
                <a:gd name="connsiteX1" fmla="*/ 0 w 8765637"/>
                <a:gd name="connsiteY1" fmla="*/ 2529016 h 3523590"/>
                <a:gd name="connsiteX2" fmla="*/ 1718455 w 8765637"/>
                <a:gd name="connsiteY2" fmla="*/ 3523591 h 3523590"/>
                <a:gd name="connsiteX3" fmla="*/ 5921155 w 8765637"/>
                <a:gd name="connsiteY3" fmla="*/ 2397563 h 3523590"/>
                <a:gd name="connsiteX4" fmla="*/ 7047183 w 8765637"/>
                <a:gd name="connsiteY4" fmla="*/ 3523591 h 3523590"/>
                <a:gd name="connsiteX5" fmla="*/ 8765637 w 8765637"/>
                <a:gd name="connsiteY5" fmla="*/ 2529016 h 3523590"/>
                <a:gd name="connsiteX6" fmla="*/ 4382820 w 8765637"/>
                <a:gd name="connsiteY6" fmla="*/ 0 h 3523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65637" h="3523590">
                  <a:moveTo>
                    <a:pt x="4382820" y="0"/>
                  </a:moveTo>
                  <a:cubicBezTo>
                    <a:pt x="2582149" y="0"/>
                    <a:pt x="902664" y="969101"/>
                    <a:pt x="0" y="2529016"/>
                  </a:cubicBezTo>
                  <a:lnTo>
                    <a:pt x="1718455" y="3523591"/>
                  </a:lnTo>
                  <a:cubicBezTo>
                    <a:pt x="2568054" y="2052103"/>
                    <a:pt x="4449668" y="1547963"/>
                    <a:pt x="5921155" y="2397563"/>
                  </a:cubicBezTo>
                  <a:cubicBezTo>
                    <a:pt x="6388816" y="2667578"/>
                    <a:pt x="6777168" y="3055930"/>
                    <a:pt x="7047183" y="3523591"/>
                  </a:cubicBezTo>
                  <a:lnTo>
                    <a:pt x="8765637" y="2529016"/>
                  </a:lnTo>
                  <a:cubicBezTo>
                    <a:pt x="7862973" y="969101"/>
                    <a:pt x="6183488" y="0"/>
                    <a:pt x="4382820" y="0"/>
                  </a:cubicBezTo>
                  <a:close/>
                </a:path>
              </a:pathLst>
            </a:custGeom>
            <a:solidFill>
              <a:schemeClr val="accent1"/>
            </a:solidFill>
            <a:ln w="12700" cap="flat">
              <a:noFill/>
              <a:prstDash val="solid"/>
              <a:miter/>
            </a:ln>
          </p:spPr>
          <p:txBody>
            <a:bodyPr rtlCol="0" anchor="ctr"/>
            <a:lstStyle/>
            <a:p>
              <a:endParaRPr lang="fr-CA" sz="900"/>
            </a:p>
          </p:txBody>
        </p:sp>
        <p:sp>
          <p:nvSpPr>
            <p:cNvPr id="22" name="Freeform 13">
              <a:extLst>
                <a:ext uri="{FF2B5EF4-FFF2-40B4-BE49-F238E27FC236}">
                  <a16:creationId xmlns:a16="http://schemas.microsoft.com/office/drawing/2014/main" id="{A4172097-8A7A-469F-9B4B-94BD14B4A757}"/>
                </a:ext>
              </a:extLst>
            </p:cNvPr>
            <p:cNvSpPr/>
            <p:nvPr/>
          </p:nvSpPr>
          <p:spPr>
            <a:xfrm>
              <a:off x="7809181" y="5776512"/>
              <a:ext cx="8765636" cy="3523591"/>
            </a:xfrm>
            <a:custGeom>
              <a:avLst/>
              <a:gdLst>
                <a:gd name="connsiteX0" fmla="*/ 4382819 w 8765636"/>
                <a:gd name="connsiteY0" fmla="*/ 3523591 h 3523591"/>
                <a:gd name="connsiteX1" fmla="*/ 0 w 8765636"/>
                <a:gd name="connsiteY1" fmla="*/ 994575 h 3523591"/>
                <a:gd name="connsiteX2" fmla="*/ 1718455 w 8765636"/>
                <a:gd name="connsiteY2" fmla="*/ 0 h 3523591"/>
                <a:gd name="connsiteX3" fmla="*/ 5921143 w 8765636"/>
                <a:gd name="connsiteY3" fmla="*/ 1126039 h 3523591"/>
                <a:gd name="connsiteX4" fmla="*/ 7047183 w 8765636"/>
                <a:gd name="connsiteY4" fmla="*/ 0 h 3523591"/>
                <a:gd name="connsiteX5" fmla="*/ 8765636 w 8765636"/>
                <a:gd name="connsiteY5" fmla="*/ 994575 h 3523591"/>
                <a:gd name="connsiteX6" fmla="*/ 4382819 w 8765636"/>
                <a:gd name="connsiteY6" fmla="*/ 3523591 h 3523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65636" h="3523591">
                  <a:moveTo>
                    <a:pt x="4382819" y="3523591"/>
                  </a:moveTo>
                  <a:cubicBezTo>
                    <a:pt x="2582149" y="3523591"/>
                    <a:pt x="902664" y="2554489"/>
                    <a:pt x="0" y="994575"/>
                  </a:cubicBezTo>
                  <a:lnTo>
                    <a:pt x="1718455" y="0"/>
                  </a:lnTo>
                  <a:cubicBezTo>
                    <a:pt x="2568048" y="1471488"/>
                    <a:pt x="4449656" y="1975632"/>
                    <a:pt x="5921143" y="1126039"/>
                  </a:cubicBezTo>
                  <a:cubicBezTo>
                    <a:pt x="6388810" y="856022"/>
                    <a:pt x="6777166" y="467666"/>
                    <a:pt x="7047183" y="0"/>
                  </a:cubicBezTo>
                  <a:lnTo>
                    <a:pt x="8765636" y="994575"/>
                  </a:lnTo>
                  <a:cubicBezTo>
                    <a:pt x="7862974" y="2554489"/>
                    <a:pt x="6183489" y="3523591"/>
                    <a:pt x="4382819" y="3523591"/>
                  </a:cubicBezTo>
                  <a:close/>
                </a:path>
              </a:pathLst>
            </a:custGeom>
            <a:solidFill>
              <a:schemeClr val="tx1"/>
            </a:solidFill>
            <a:ln w="12700" cap="flat">
              <a:noFill/>
              <a:prstDash val="solid"/>
              <a:miter/>
            </a:ln>
          </p:spPr>
          <p:txBody>
            <a:bodyPr rtlCol="0" anchor="ctr"/>
            <a:lstStyle/>
            <a:p>
              <a:endParaRPr lang="fr-CA" sz="900">
                <a:solidFill>
                  <a:schemeClr val="tx2"/>
                </a:solidFill>
              </a:endParaRPr>
            </a:p>
          </p:txBody>
        </p:sp>
        <p:sp>
          <p:nvSpPr>
            <p:cNvPr id="23" name="Freeform 14">
              <a:extLst>
                <a:ext uri="{FF2B5EF4-FFF2-40B4-BE49-F238E27FC236}">
                  <a16:creationId xmlns:a16="http://schemas.microsoft.com/office/drawing/2014/main" id="{CABCB2F6-146D-4BDF-AB99-4E5FF293D041}"/>
                </a:ext>
              </a:extLst>
            </p:cNvPr>
            <p:cNvSpPr/>
            <p:nvPr/>
          </p:nvSpPr>
          <p:spPr>
            <a:xfrm>
              <a:off x="762000" y="3247496"/>
              <a:ext cx="8765636" cy="3523590"/>
            </a:xfrm>
            <a:custGeom>
              <a:avLst/>
              <a:gdLst>
                <a:gd name="connsiteX0" fmla="*/ 4382818 w 8765636"/>
                <a:gd name="connsiteY0" fmla="*/ 0 h 3523590"/>
                <a:gd name="connsiteX1" fmla="*/ 0 w 8765636"/>
                <a:gd name="connsiteY1" fmla="*/ 2529016 h 3523590"/>
                <a:gd name="connsiteX2" fmla="*/ 1718454 w 8765636"/>
                <a:gd name="connsiteY2" fmla="*/ 3523591 h 3523590"/>
                <a:gd name="connsiteX3" fmla="*/ 5921154 w 8765636"/>
                <a:gd name="connsiteY3" fmla="*/ 2397563 h 3523590"/>
                <a:gd name="connsiteX4" fmla="*/ 7047182 w 8765636"/>
                <a:gd name="connsiteY4" fmla="*/ 3523591 h 3523590"/>
                <a:gd name="connsiteX5" fmla="*/ 8765636 w 8765636"/>
                <a:gd name="connsiteY5" fmla="*/ 2529016 h 3523590"/>
                <a:gd name="connsiteX6" fmla="*/ 4382818 w 8765636"/>
                <a:gd name="connsiteY6" fmla="*/ 0 h 3523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65636" h="3523590">
                  <a:moveTo>
                    <a:pt x="4382818" y="0"/>
                  </a:moveTo>
                  <a:cubicBezTo>
                    <a:pt x="2582149" y="0"/>
                    <a:pt x="902664" y="969101"/>
                    <a:pt x="0" y="2529016"/>
                  </a:cubicBezTo>
                  <a:lnTo>
                    <a:pt x="1718454" y="3523591"/>
                  </a:lnTo>
                  <a:cubicBezTo>
                    <a:pt x="2568053" y="2052103"/>
                    <a:pt x="4449666" y="1547963"/>
                    <a:pt x="5921154" y="2397563"/>
                  </a:cubicBezTo>
                  <a:cubicBezTo>
                    <a:pt x="6388814" y="2667578"/>
                    <a:pt x="6777166" y="3055930"/>
                    <a:pt x="7047182" y="3523591"/>
                  </a:cubicBezTo>
                  <a:lnTo>
                    <a:pt x="8765636" y="2529016"/>
                  </a:lnTo>
                  <a:cubicBezTo>
                    <a:pt x="7862973" y="969101"/>
                    <a:pt x="6183488" y="0"/>
                    <a:pt x="4382818" y="0"/>
                  </a:cubicBezTo>
                  <a:close/>
                </a:path>
              </a:pathLst>
            </a:custGeom>
            <a:solidFill>
              <a:schemeClr val="tx1"/>
            </a:solidFill>
            <a:ln w="12700" cap="flat">
              <a:noFill/>
              <a:prstDash val="solid"/>
              <a:miter/>
            </a:ln>
          </p:spPr>
          <p:txBody>
            <a:bodyPr rtlCol="0" anchor="ctr"/>
            <a:lstStyle/>
            <a:p>
              <a:endParaRPr lang="fr-CA" sz="900"/>
            </a:p>
          </p:txBody>
        </p:sp>
      </p:grpSp>
    </p:spTree>
    <p:extLst>
      <p:ext uri="{BB962C8B-B14F-4D97-AF65-F5344CB8AC3E}">
        <p14:creationId xmlns:p14="http://schemas.microsoft.com/office/powerpoint/2010/main" val="1389064516"/>
      </p:ext>
    </p:extLst>
  </p:cSld>
  <p:clrMapOvr>
    <a:masterClrMapping/>
  </p:clrMapOvr>
  <p:transition spd="med"/>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Slide Topic 04">
    <p:bg>
      <p:bgPr>
        <a:solidFill>
          <a:srgbClr val="FFFFFF"/>
        </a:solidFill>
        <a:effectLst/>
      </p:bgPr>
    </p:bg>
    <p:spTree>
      <p:nvGrpSpPr>
        <p:cNvPr id="1" name=""/>
        <p:cNvGrpSpPr/>
        <p:nvPr/>
      </p:nvGrpSpPr>
      <p:grpSpPr>
        <a:xfrm>
          <a:off x="0" y="0"/>
          <a:ext cx="0" cy="0"/>
          <a:chOff x="0" y="0"/>
          <a:chExt cx="0" cy="0"/>
        </a:xfrm>
      </p:grpSpPr>
      <p:pic>
        <p:nvPicPr>
          <p:cNvPr id="2" name="logo_beneva_violet_small.png" descr="logo_beneva_violet_small.png">
            <a:extLst>
              <a:ext uri="{FF2B5EF4-FFF2-40B4-BE49-F238E27FC236}">
                <a16:creationId xmlns:a16="http://schemas.microsoft.com/office/drawing/2014/main" id="{9639DAA4-CC8C-4C7E-8BF4-A07530FD4C66}"/>
              </a:ext>
            </a:extLst>
          </p:cNvPr>
          <p:cNvPicPr>
            <a:picLocks noChangeAspect="1"/>
          </p:cNvPicPr>
          <p:nvPr userDrawn="1"/>
        </p:nvPicPr>
        <p:blipFill>
          <a:blip r:embed="rId2"/>
          <a:stretch>
            <a:fillRect/>
          </a:stretch>
        </p:blipFill>
        <p:spPr>
          <a:xfrm>
            <a:off x="377033" y="6263243"/>
            <a:ext cx="901701" cy="208203"/>
          </a:xfrm>
          <a:prstGeom prst="rect">
            <a:avLst/>
          </a:prstGeom>
          <a:ln w="12700">
            <a:miter lim="400000"/>
          </a:ln>
        </p:spPr>
      </p:pic>
      <p:sp>
        <p:nvSpPr>
          <p:cNvPr id="3" name="Titre 2">
            <a:extLst>
              <a:ext uri="{FF2B5EF4-FFF2-40B4-BE49-F238E27FC236}">
                <a16:creationId xmlns:a16="http://schemas.microsoft.com/office/drawing/2014/main" id="{B6CF1809-2EE7-4008-84FF-DF450A4B9154}"/>
              </a:ext>
            </a:extLst>
          </p:cNvPr>
          <p:cNvSpPr>
            <a:spLocks noGrp="1"/>
          </p:cNvSpPr>
          <p:nvPr>
            <p:ph type="title" hasCustomPrompt="1"/>
          </p:nvPr>
        </p:nvSpPr>
        <p:spPr>
          <a:xfrm>
            <a:off x="387000" y="387001"/>
            <a:ext cx="5983320" cy="1126115"/>
          </a:xfrm>
          <a:prstGeom prst="rect">
            <a:avLst/>
          </a:prstGeom>
        </p:spPr>
        <p:txBody>
          <a:bodyPr lIns="0" tIns="0" rIns="0" bIns="0"/>
          <a:lstStyle>
            <a:lvl1pPr>
              <a:lnSpc>
                <a:spcPts val="5500"/>
              </a:lnSpc>
              <a:defRPr sz="5800" b="1">
                <a:solidFill>
                  <a:srgbClr val="4B009B"/>
                </a:solidFill>
              </a:defRPr>
            </a:lvl1pPr>
          </a:lstStyle>
          <a:p>
            <a:r>
              <a:rPr lang="fr-FR"/>
              <a:t>Topic Header</a:t>
            </a:r>
            <a:endParaRPr lang="fr-CA"/>
          </a:p>
        </p:txBody>
      </p:sp>
      <p:sp>
        <p:nvSpPr>
          <p:cNvPr id="12" name="Slide Number">
            <a:extLst>
              <a:ext uri="{FF2B5EF4-FFF2-40B4-BE49-F238E27FC236}">
                <a16:creationId xmlns:a16="http://schemas.microsoft.com/office/drawing/2014/main" id="{7D766152-5E8F-4EC4-9B54-BBBC08A52D5E}"/>
              </a:ext>
            </a:extLst>
          </p:cNvPr>
          <p:cNvSpPr txBox="1">
            <a:spLocks/>
          </p:cNvSpPr>
          <p:nvPr userDrawn="1"/>
        </p:nvSpPr>
        <p:spPr>
          <a:xfrm>
            <a:off x="10906389" y="6287508"/>
            <a:ext cx="901700" cy="25731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914400" rtl="0" fontAlgn="auto" latinLnBrk="0" hangingPunct="0">
              <a:lnSpc>
                <a:spcPts val="3200"/>
              </a:lnSpc>
              <a:spcBef>
                <a:spcPts val="1800"/>
              </a:spcBef>
              <a:spcAft>
                <a:spcPts val="0"/>
              </a:spcAft>
              <a:buClrTx/>
              <a:buSzTx/>
              <a:buFontTx/>
              <a:buNone/>
              <a:tabLst/>
              <a:defRPr kumimoji="0" sz="3200" b="1" i="0" u="none" strike="noStrike" cap="none" spc="0" normalizeH="0" baseline="0">
                <a:ln>
                  <a:noFill/>
                </a:ln>
                <a:solidFill>
                  <a:srgbClr val="4B009B"/>
                </a:solidFill>
                <a:effectLst/>
                <a:uFillTx/>
                <a:latin typeface="Times New Roman"/>
                <a:ea typeface="Times New Roman"/>
                <a:cs typeface="Times New Roman"/>
                <a:sym typeface="Times New Roman"/>
              </a:defRPr>
            </a:lvl1pPr>
            <a:lvl2pPr marL="0" marR="0" indent="4572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2pPr>
            <a:lvl3pPr marL="0" marR="0" indent="9144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3pPr>
            <a:lvl4pPr marL="0" marR="0" indent="13716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4pPr>
            <a:lvl5pPr marL="0" marR="0" indent="18288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5pPr>
            <a:lvl6pPr marL="0" marR="0" indent="22860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6pPr>
            <a:lvl7pPr marL="0" marR="0" indent="27432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7pPr>
            <a:lvl8pPr marL="0" marR="0" indent="32004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8pPr>
            <a:lvl9pPr marL="0" marR="0" indent="36576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9pPr>
          </a:lstStyle>
          <a:p>
            <a:fld id="{86CB4B4D-7CA3-9044-876B-883B54F8677D}" type="slidenum">
              <a:rPr lang="en-CA" sz="1600" smtClean="0">
                <a:solidFill>
                  <a:schemeClr val="bg1"/>
                </a:solidFill>
              </a:rPr>
              <a:pPr/>
              <a:t>‹N°›</a:t>
            </a:fld>
            <a:endParaRPr lang="en-CA" sz="1600">
              <a:solidFill>
                <a:schemeClr val="bg1"/>
              </a:solidFill>
            </a:endParaRPr>
          </a:p>
        </p:txBody>
      </p:sp>
      <p:sp>
        <p:nvSpPr>
          <p:cNvPr id="14" name="Espace réservé du texte 13">
            <a:extLst>
              <a:ext uri="{FF2B5EF4-FFF2-40B4-BE49-F238E27FC236}">
                <a16:creationId xmlns:a16="http://schemas.microsoft.com/office/drawing/2014/main" id="{9B8656E7-FBA7-4E2A-AD3F-0791A37336DF}"/>
              </a:ext>
            </a:extLst>
          </p:cNvPr>
          <p:cNvSpPr>
            <a:spLocks noGrp="1"/>
          </p:cNvSpPr>
          <p:nvPr>
            <p:ph type="body" sz="quarter" idx="10" hasCustomPrompt="1"/>
          </p:nvPr>
        </p:nvSpPr>
        <p:spPr>
          <a:xfrm>
            <a:off x="1175429" y="3657826"/>
            <a:ext cx="2761819" cy="1761332"/>
          </a:xfrm>
          <a:prstGeom prst="rect">
            <a:avLst/>
          </a:prstGeom>
        </p:spPr>
        <p:txBody>
          <a:bodyPr/>
          <a:lstStyle>
            <a:lvl1pPr marL="0" indent="0" algn="ctr">
              <a:buNone/>
              <a:defRPr>
                <a:solidFill>
                  <a:srgbClr val="4B009B"/>
                </a:solidFill>
              </a:defRPr>
            </a:lvl1pPr>
            <a:lvl2pPr>
              <a:buNone/>
              <a:defRPr/>
            </a:lvl2pPr>
            <a:lvl3pPr>
              <a:buNone/>
              <a:defRPr/>
            </a:lvl3pPr>
            <a:lvl4pPr>
              <a:buNone/>
              <a:defRPr/>
            </a:lvl4pPr>
            <a:lvl5pPr>
              <a:buNone/>
              <a:defRPr/>
            </a:lvl5pPr>
          </a:lstStyle>
          <a:p>
            <a:pPr lvl="0"/>
            <a:r>
              <a:rPr lang="fr-FR" err="1"/>
              <a:t>Minvelit</a:t>
            </a:r>
            <a:r>
              <a:rPr lang="fr-FR"/>
              <a:t> </a:t>
            </a:r>
            <a:r>
              <a:rPr lang="fr-FR" err="1"/>
              <a:t>laceperovid</a:t>
            </a:r>
            <a:r>
              <a:rPr lang="fr-FR"/>
              <a:t> </a:t>
            </a:r>
            <a:r>
              <a:rPr lang="fr-FR" err="1"/>
              <a:t>magassectecte</a:t>
            </a:r>
            <a:r>
              <a:rPr lang="fr-FR"/>
              <a:t> </a:t>
            </a:r>
            <a:r>
              <a:rPr lang="fr-FR" err="1"/>
              <a:t>nobitium</a:t>
            </a:r>
            <a:r>
              <a:rPr lang="fr-FR"/>
              <a:t> </a:t>
            </a:r>
            <a:r>
              <a:rPr lang="fr-FR" err="1"/>
              <a:t>dolore</a:t>
            </a:r>
            <a:r>
              <a:rPr lang="fr-FR"/>
              <a:t> </a:t>
            </a:r>
            <a:r>
              <a:rPr lang="fr-FR" err="1"/>
              <a:t>doluptatis</a:t>
            </a:r>
            <a:r>
              <a:rPr lang="fr-FR"/>
              <a:t> </a:t>
            </a:r>
            <a:r>
              <a:rPr lang="fr-FR" err="1"/>
              <a:t>eaquiaecta</a:t>
            </a:r>
            <a:r>
              <a:rPr lang="fr-FR"/>
              <a:t> </a:t>
            </a:r>
            <a:r>
              <a:rPr lang="fr-FR" err="1"/>
              <a:t>nemos</a:t>
            </a:r>
            <a:r>
              <a:rPr lang="fr-FR"/>
              <a:t> </a:t>
            </a:r>
            <a:r>
              <a:rPr lang="fr-FR" err="1"/>
              <a:t>utem</a:t>
            </a:r>
            <a:r>
              <a:rPr lang="fr-FR"/>
              <a:t> </a:t>
            </a:r>
            <a:r>
              <a:rPr lang="fr-FR" err="1"/>
              <a:t>ea</a:t>
            </a:r>
            <a:r>
              <a:rPr lang="fr-FR"/>
              <a:t> none </a:t>
            </a:r>
            <a:r>
              <a:rPr lang="fr-FR" err="1"/>
              <a:t>estibus</a:t>
            </a:r>
            <a:r>
              <a:rPr lang="fr-FR"/>
              <a:t> di </a:t>
            </a:r>
            <a:r>
              <a:rPr lang="fr-FR" err="1"/>
              <a:t>ratur</a:t>
            </a:r>
            <a:r>
              <a:rPr lang="fr-FR"/>
              <a:t>.</a:t>
            </a:r>
            <a:endParaRPr lang="fr-CA"/>
          </a:p>
        </p:txBody>
      </p:sp>
      <p:sp>
        <p:nvSpPr>
          <p:cNvPr id="15" name="Espace réservé du texte 13">
            <a:extLst>
              <a:ext uri="{FF2B5EF4-FFF2-40B4-BE49-F238E27FC236}">
                <a16:creationId xmlns:a16="http://schemas.microsoft.com/office/drawing/2014/main" id="{D459CAD4-4F60-49D2-9EAB-35198714C04E}"/>
              </a:ext>
            </a:extLst>
          </p:cNvPr>
          <p:cNvSpPr>
            <a:spLocks noGrp="1"/>
          </p:cNvSpPr>
          <p:nvPr>
            <p:ph type="body" sz="quarter" idx="11" hasCustomPrompt="1"/>
          </p:nvPr>
        </p:nvSpPr>
        <p:spPr>
          <a:xfrm>
            <a:off x="8153173" y="3657826"/>
            <a:ext cx="2796758" cy="1761332"/>
          </a:xfrm>
          <a:prstGeom prst="rect">
            <a:avLst/>
          </a:prstGeom>
        </p:spPr>
        <p:txBody>
          <a:bodyPr/>
          <a:lstStyle>
            <a:lvl1pPr marL="0" indent="0" algn="ctr">
              <a:buNone/>
              <a:defRPr>
                <a:solidFill>
                  <a:srgbClr val="87B7E5"/>
                </a:solidFill>
              </a:defRPr>
            </a:lvl1pPr>
            <a:lvl2pPr>
              <a:buNone/>
              <a:defRPr/>
            </a:lvl2pPr>
            <a:lvl3pPr>
              <a:buNone/>
              <a:defRPr/>
            </a:lvl3pPr>
            <a:lvl4pPr>
              <a:buNone/>
              <a:defRPr/>
            </a:lvl4pPr>
            <a:lvl5pPr>
              <a:buNone/>
              <a:defRPr/>
            </a:lvl5pPr>
          </a:lstStyle>
          <a:p>
            <a:pPr lvl="0"/>
            <a:r>
              <a:rPr lang="fr-FR" err="1"/>
              <a:t>Minvelit</a:t>
            </a:r>
            <a:r>
              <a:rPr lang="fr-FR"/>
              <a:t> </a:t>
            </a:r>
            <a:r>
              <a:rPr lang="fr-FR" err="1"/>
              <a:t>laceperovid</a:t>
            </a:r>
            <a:r>
              <a:rPr lang="fr-FR"/>
              <a:t> </a:t>
            </a:r>
            <a:r>
              <a:rPr lang="fr-FR" err="1"/>
              <a:t>magassectecte</a:t>
            </a:r>
            <a:r>
              <a:rPr lang="fr-FR"/>
              <a:t> </a:t>
            </a:r>
            <a:r>
              <a:rPr lang="fr-FR" err="1"/>
              <a:t>nobitium</a:t>
            </a:r>
            <a:r>
              <a:rPr lang="fr-FR"/>
              <a:t> </a:t>
            </a:r>
            <a:r>
              <a:rPr lang="fr-FR" err="1"/>
              <a:t>dolore</a:t>
            </a:r>
            <a:r>
              <a:rPr lang="fr-FR"/>
              <a:t> </a:t>
            </a:r>
            <a:r>
              <a:rPr lang="fr-FR" err="1"/>
              <a:t>doluptatis</a:t>
            </a:r>
            <a:r>
              <a:rPr lang="fr-FR"/>
              <a:t> </a:t>
            </a:r>
            <a:r>
              <a:rPr lang="fr-FR" err="1"/>
              <a:t>eaquiaecta</a:t>
            </a:r>
            <a:r>
              <a:rPr lang="fr-FR"/>
              <a:t> </a:t>
            </a:r>
            <a:r>
              <a:rPr lang="fr-FR" err="1"/>
              <a:t>nemos</a:t>
            </a:r>
            <a:r>
              <a:rPr lang="fr-FR"/>
              <a:t> </a:t>
            </a:r>
            <a:r>
              <a:rPr lang="fr-FR" err="1"/>
              <a:t>utem</a:t>
            </a:r>
            <a:r>
              <a:rPr lang="fr-FR"/>
              <a:t> </a:t>
            </a:r>
            <a:r>
              <a:rPr lang="fr-FR" err="1"/>
              <a:t>ea</a:t>
            </a:r>
            <a:r>
              <a:rPr lang="fr-FR"/>
              <a:t> none </a:t>
            </a:r>
            <a:r>
              <a:rPr lang="fr-FR" err="1"/>
              <a:t>estibus</a:t>
            </a:r>
            <a:r>
              <a:rPr lang="fr-FR"/>
              <a:t> di </a:t>
            </a:r>
            <a:r>
              <a:rPr lang="fr-FR" err="1"/>
              <a:t>ratur</a:t>
            </a:r>
            <a:r>
              <a:rPr lang="fr-FR"/>
              <a:t>.</a:t>
            </a:r>
            <a:endParaRPr lang="fr-CA"/>
          </a:p>
        </p:txBody>
      </p:sp>
      <p:sp>
        <p:nvSpPr>
          <p:cNvPr id="16" name="Espace réservé du texte 13">
            <a:extLst>
              <a:ext uri="{FF2B5EF4-FFF2-40B4-BE49-F238E27FC236}">
                <a16:creationId xmlns:a16="http://schemas.microsoft.com/office/drawing/2014/main" id="{A196EA67-EDAF-4C31-8ED0-A45F99E777B9}"/>
              </a:ext>
            </a:extLst>
          </p:cNvPr>
          <p:cNvSpPr>
            <a:spLocks noGrp="1"/>
          </p:cNvSpPr>
          <p:nvPr>
            <p:ph type="body" sz="quarter" idx="12" hasCustomPrompt="1"/>
          </p:nvPr>
        </p:nvSpPr>
        <p:spPr>
          <a:xfrm>
            <a:off x="4767718" y="1320020"/>
            <a:ext cx="2765199" cy="1761332"/>
          </a:xfrm>
          <a:prstGeom prst="rect">
            <a:avLst/>
          </a:prstGeom>
        </p:spPr>
        <p:txBody>
          <a:bodyPr/>
          <a:lstStyle>
            <a:lvl1pPr marL="0" indent="0" algn="ctr">
              <a:buNone/>
              <a:defRPr>
                <a:solidFill>
                  <a:srgbClr val="F45A46"/>
                </a:solidFill>
              </a:defRPr>
            </a:lvl1pPr>
            <a:lvl2pPr>
              <a:buNone/>
              <a:defRPr/>
            </a:lvl2pPr>
            <a:lvl3pPr>
              <a:buNone/>
              <a:defRPr/>
            </a:lvl3pPr>
            <a:lvl4pPr>
              <a:buNone/>
              <a:defRPr/>
            </a:lvl4pPr>
            <a:lvl5pPr>
              <a:buNone/>
              <a:defRPr/>
            </a:lvl5pPr>
          </a:lstStyle>
          <a:p>
            <a:pPr lvl="0"/>
            <a:r>
              <a:rPr lang="fr-FR" err="1"/>
              <a:t>Minvelit</a:t>
            </a:r>
            <a:r>
              <a:rPr lang="fr-FR"/>
              <a:t> </a:t>
            </a:r>
            <a:r>
              <a:rPr lang="fr-FR" err="1"/>
              <a:t>laceperovid</a:t>
            </a:r>
            <a:r>
              <a:rPr lang="fr-FR"/>
              <a:t> </a:t>
            </a:r>
            <a:r>
              <a:rPr lang="fr-FR" err="1"/>
              <a:t>magassectecte</a:t>
            </a:r>
            <a:r>
              <a:rPr lang="fr-FR"/>
              <a:t> </a:t>
            </a:r>
            <a:r>
              <a:rPr lang="fr-FR" err="1"/>
              <a:t>nobitium</a:t>
            </a:r>
            <a:r>
              <a:rPr lang="fr-FR"/>
              <a:t> </a:t>
            </a:r>
            <a:r>
              <a:rPr lang="fr-FR" err="1"/>
              <a:t>dolore</a:t>
            </a:r>
            <a:r>
              <a:rPr lang="fr-FR"/>
              <a:t> </a:t>
            </a:r>
            <a:r>
              <a:rPr lang="fr-FR" err="1"/>
              <a:t>doluptatis</a:t>
            </a:r>
            <a:r>
              <a:rPr lang="fr-FR"/>
              <a:t> </a:t>
            </a:r>
            <a:r>
              <a:rPr lang="fr-FR" err="1"/>
              <a:t>eaquiaecta</a:t>
            </a:r>
            <a:r>
              <a:rPr lang="fr-FR"/>
              <a:t> </a:t>
            </a:r>
            <a:r>
              <a:rPr lang="fr-FR" err="1"/>
              <a:t>nemos</a:t>
            </a:r>
            <a:r>
              <a:rPr lang="fr-FR"/>
              <a:t> </a:t>
            </a:r>
            <a:r>
              <a:rPr lang="fr-FR" err="1"/>
              <a:t>utem</a:t>
            </a:r>
            <a:r>
              <a:rPr lang="fr-FR"/>
              <a:t> </a:t>
            </a:r>
            <a:r>
              <a:rPr lang="fr-FR" err="1"/>
              <a:t>ea</a:t>
            </a:r>
            <a:r>
              <a:rPr lang="fr-FR"/>
              <a:t> none </a:t>
            </a:r>
            <a:r>
              <a:rPr lang="fr-FR" err="1"/>
              <a:t>estibus</a:t>
            </a:r>
            <a:r>
              <a:rPr lang="fr-FR"/>
              <a:t> di </a:t>
            </a:r>
            <a:r>
              <a:rPr lang="fr-FR" err="1"/>
              <a:t>ratur</a:t>
            </a:r>
            <a:r>
              <a:rPr lang="fr-FR"/>
              <a:t>.</a:t>
            </a:r>
            <a:endParaRPr lang="fr-CA"/>
          </a:p>
        </p:txBody>
      </p:sp>
      <p:grpSp>
        <p:nvGrpSpPr>
          <p:cNvPr id="13" name="Graphic 11">
            <a:extLst>
              <a:ext uri="{FF2B5EF4-FFF2-40B4-BE49-F238E27FC236}">
                <a16:creationId xmlns:a16="http://schemas.microsoft.com/office/drawing/2014/main" id="{566C56B7-11CC-4D56-A831-8CDDBF6CBED3}"/>
              </a:ext>
            </a:extLst>
          </p:cNvPr>
          <p:cNvGrpSpPr/>
          <p:nvPr userDrawn="1"/>
        </p:nvGrpSpPr>
        <p:grpSpPr>
          <a:xfrm>
            <a:off x="381000" y="1623748"/>
            <a:ext cx="11430000" cy="3026304"/>
            <a:chOff x="762000" y="3247496"/>
            <a:chExt cx="22859999" cy="6052607"/>
          </a:xfrm>
        </p:grpSpPr>
        <p:sp>
          <p:nvSpPr>
            <p:cNvPr id="21" name="Freeform 12">
              <a:extLst>
                <a:ext uri="{FF2B5EF4-FFF2-40B4-BE49-F238E27FC236}">
                  <a16:creationId xmlns:a16="http://schemas.microsoft.com/office/drawing/2014/main" id="{7C2302D1-2D46-4542-9CB3-2B517214B05B}"/>
                </a:ext>
              </a:extLst>
            </p:cNvPr>
            <p:cNvSpPr/>
            <p:nvPr/>
          </p:nvSpPr>
          <p:spPr>
            <a:xfrm>
              <a:off x="14856362" y="3247496"/>
              <a:ext cx="8765637" cy="3523590"/>
            </a:xfrm>
            <a:custGeom>
              <a:avLst/>
              <a:gdLst>
                <a:gd name="connsiteX0" fmla="*/ 4382820 w 8765637"/>
                <a:gd name="connsiteY0" fmla="*/ 0 h 3523590"/>
                <a:gd name="connsiteX1" fmla="*/ 0 w 8765637"/>
                <a:gd name="connsiteY1" fmla="*/ 2529016 h 3523590"/>
                <a:gd name="connsiteX2" fmla="*/ 1718455 w 8765637"/>
                <a:gd name="connsiteY2" fmla="*/ 3523591 h 3523590"/>
                <a:gd name="connsiteX3" fmla="*/ 5921155 w 8765637"/>
                <a:gd name="connsiteY3" fmla="*/ 2397563 h 3523590"/>
                <a:gd name="connsiteX4" fmla="*/ 7047183 w 8765637"/>
                <a:gd name="connsiteY4" fmla="*/ 3523591 h 3523590"/>
                <a:gd name="connsiteX5" fmla="*/ 8765637 w 8765637"/>
                <a:gd name="connsiteY5" fmla="*/ 2529016 h 3523590"/>
                <a:gd name="connsiteX6" fmla="*/ 4382820 w 8765637"/>
                <a:gd name="connsiteY6" fmla="*/ 0 h 3523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65637" h="3523590">
                  <a:moveTo>
                    <a:pt x="4382820" y="0"/>
                  </a:moveTo>
                  <a:cubicBezTo>
                    <a:pt x="2582149" y="0"/>
                    <a:pt x="902664" y="969101"/>
                    <a:pt x="0" y="2529016"/>
                  </a:cubicBezTo>
                  <a:lnTo>
                    <a:pt x="1718455" y="3523591"/>
                  </a:lnTo>
                  <a:cubicBezTo>
                    <a:pt x="2568054" y="2052103"/>
                    <a:pt x="4449668" y="1547963"/>
                    <a:pt x="5921155" y="2397563"/>
                  </a:cubicBezTo>
                  <a:cubicBezTo>
                    <a:pt x="6388816" y="2667578"/>
                    <a:pt x="6777168" y="3055930"/>
                    <a:pt x="7047183" y="3523591"/>
                  </a:cubicBezTo>
                  <a:lnTo>
                    <a:pt x="8765637" y="2529016"/>
                  </a:lnTo>
                  <a:cubicBezTo>
                    <a:pt x="7862973" y="969101"/>
                    <a:pt x="6183488" y="0"/>
                    <a:pt x="4382820" y="0"/>
                  </a:cubicBezTo>
                  <a:close/>
                </a:path>
              </a:pathLst>
            </a:custGeom>
            <a:solidFill>
              <a:schemeClr val="accent1"/>
            </a:solidFill>
            <a:ln w="12700" cap="flat">
              <a:noFill/>
              <a:prstDash val="solid"/>
              <a:miter/>
            </a:ln>
          </p:spPr>
          <p:txBody>
            <a:bodyPr rtlCol="0" anchor="ctr"/>
            <a:lstStyle/>
            <a:p>
              <a:endParaRPr lang="fr-CA" sz="900"/>
            </a:p>
          </p:txBody>
        </p:sp>
        <p:sp>
          <p:nvSpPr>
            <p:cNvPr id="22" name="Freeform 13">
              <a:extLst>
                <a:ext uri="{FF2B5EF4-FFF2-40B4-BE49-F238E27FC236}">
                  <a16:creationId xmlns:a16="http://schemas.microsoft.com/office/drawing/2014/main" id="{A4172097-8A7A-469F-9B4B-94BD14B4A757}"/>
                </a:ext>
              </a:extLst>
            </p:cNvPr>
            <p:cNvSpPr/>
            <p:nvPr/>
          </p:nvSpPr>
          <p:spPr>
            <a:xfrm>
              <a:off x="7809181" y="5776512"/>
              <a:ext cx="8765636" cy="3523591"/>
            </a:xfrm>
            <a:custGeom>
              <a:avLst/>
              <a:gdLst>
                <a:gd name="connsiteX0" fmla="*/ 4382819 w 8765636"/>
                <a:gd name="connsiteY0" fmla="*/ 3523591 h 3523591"/>
                <a:gd name="connsiteX1" fmla="*/ 0 w 8765636"/>
                <a:gd name="connsiteY1" fmla="*/ 994575 h 3523591"/>
                <a:gd name="connsiteX2" fmla="*/ 1718455 w 8765636"/>
                <a:gd name="connsiteY2" fmla="*/ 0 h 3523591"/>
                <a:gd name="connsiteX3" fmla="*/ 5921143 w 8765636"/>
                <a:gd name="connsiteY3" fmla="*/ 1126039 h 3523591"/>
                <a:gd name="connsiteX4" fmla="*/ 7047183 w 8765636"/>
                <a:gd name="connsiteY4" fmla="*/ 0 h 3523591"/>
                <a:gd name="connsiteX5" fmla="*/ 8765636 w 8765636"/>
                <a:gd name="connsiteY5" fmla="*/ 994575 h 3523591"/>
                <a:gd name="connsiteX6" fmla="*/ 4382819 w 8765636"/>
                <a:gd name="connsiteY6" fmla="*/ 3523591 h 3523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65636" h="3523591">
                  <a:moveTo>
                    <a:pt x="4382819" y="3523591"/>
                  </a:moveTo>
                  <a:cubicBezTo>
                    <a:pt x="2582149" y="3523591"/>
                    <a:pt x="902664" y="2554489"/>
                    <a:pt x="0" y="994575"/>
                  </a:cubicBezTo>
                  <a:lnTo>
                    <a:pt x="1718455" y="0"/>
                  </a:lnTo>
                  <a:cubicBezTo>
                    <a:pt x="2568048" y="1471488"/>
                    <a:pt x="4449656" y="1975632"/>
                    <a:pt x="5921143" y="1126039"/>
                  </a:cubicBezTo>
                  <a:cubicBezTo>
                    <a:pt x="6388810" y="856022"/>
                    <a:pt x="6777166" y="467666"/>
                    <a:pt x="7047183" y="0"/>
                  </a:cubicBezTo>
                  <a:lnTo>
                    <a:pt x="8765636" y="994575"/>
                  </a:lnTo>
                  <a:cubicBezTo>
                    <a:pt x="7862974" y="2554489"/>
                    <a:pt x="6183489" y="3523591"/>
                    <a:pt x="4382819" y="3523591"/>
                  </a:cubicBezTo>
                  <a:close/>
                </a:path>
              </a:pathLst>
            </a:custGeom>
            <a:solidFill>
              <a:srgbClr val="F45A46"/>
            </a:solidFill>
            <a:ln w="12700" cap="flat">
              <a:noFill/>
              <a:prstDash val="solid"/>
              <a:miter/>
            </a:ln>
          </p:spPr>
          <p:txBody>
            <a:bodyPr rtlCol="0" anchor="ctr"/>
            <a:lstStyle/>
            <a:p>
              <a:endParaRPr lang="fr-CA" sz="900">
                <a:solidFill>
                  <a:schemeClr val="tx2"/>
                </a:solidFill>
              </a:endParaRPr>
            </a:p>
          </p:txBody>
        </p:sp>
        <p:sp>
          <p:nvSpPr>
            <p:cNvPr id="23" name="Freeform 14">
              <a:extLst>
                <a:ext uri="{FF2B5EF4-FFF2-40B4-BE49-F238E27FC236}">
                  <a16:creationId xmlns:a16="http://schemas.microsoft.com/office/drawing/2014/main" id="{CABCB2F6-146D-4BDF-AB99-4E5FF293D041}"/>
                </a:ext>
              </a:extLst>
            </p:cNvPr>
            <p:cNvSpPr/>
            <p:nvPr/>
          </p:nvSpPr>
          <p:spPr>
            <a:xfrm>
              <a:off x="762000" y="3247496"/>
              <a:ext cx="8765636" cy="3523590"/>
            </a:xfrm>
            <a:custGeom>
              <a:avLst/>
              <a:gdLst>
                <a:gd name="connsiteX0" fmla="*/ 4382818 w 8765636"/>
                <a:gd name="connsiteY0" fmla="*/ 0 h 3523590"/>
                <a:gd name="connsiteX1" fmla="*/ 0 w 8765636"/>
                <a:gd name="connsiteY1" fmla="*/ 2529016 h 3523590"/>
                <a:gd name="connsiteX2" fmla="*/ 1718454 w 8765636"/>
                <a:gd name="connsiteY2" fmla="*/ 3523591 h 3523590"/>
                <a:gd name="connsiteX3" fmla="*/ 5921154 w 8765636"/>
                <a:gd name="connsiteY3" fmla="*/ 2397563 h 3523590"/>
                <a:gd name="connsiteX4" fmla="*/ 7047182 w 8765636"/>
                <a:gd name="connsiteY4" fmla="*/ 3523591 h 3523590"/>
                <a:gd name="connsiteX5" fmla="*/ 8765636 w 8765636"/>
                <a:gd name="connsiteY5" fmla="*/ 2529016 h 3523590"/>
                <a:gd name="connsiteX6" fmla="*/ 4382818 w 8765636"/>
                <a:gd name="connsiteY6" fmla="*/ 0 h 3523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65636" h="3523590">
                  <a:moveTo>
                    <a:pt x="4382818" y="0"/>
                  </a:moveTo>
                  <a:cubicBezTo>
                    <a:pt x="2582149" y="0"/>
                    <a:pt x="902664" y="969101"/>
                    <a:pt x="0" y="2529016"/>
                  </a:cubicBezTo>
                  <a:lnTo>
                    <a:pt x="1718454" y="3523591"/>
                  </a:lnTo>
                  <a:cubicBezTo>
                    <a:pt x="2568053" y="2052103"/>
                    <a:pt x="4449666" y="1547963"/>
                    <a:pt x="5921154" y="2397563"/>
                  </a:cubicBezTo>
                  <a:cubicBezTo>
                    <a:pt x="6388814" y="2667578"/>
                    <a:pt x="6777166" y="3055930"/>
                    <a:pt x="7047182" y="3523591"/>
                  </a:cubicBezTo>
                  <a:lnTo>
                    <a:pt x="8765636" y="2529016"/>
                  </a:lnTo>
                  <a:cubicBezTo>
                    <a:pt x="7862973" y="969101"/>
                    <a:pt x="6183488" y="0"/>
                    <a:pt x="4382818" y="0"/>
                  </a:cubicBezTo>
                  <a:close/>
                </a:path>
              </a:pathLst>
            </a:custGeom>
            <a:solidFill>
              <a:srgbClr val="4B009B"/>
            </a:solidFill>
            <a:ln w="12700" cap="flat">
              <a:noFill/>
              <a:prstDash val="solid"/>
              <a:miter/>
            </a:ln>
          </p:spPr>
          <p:txBody>
            <a:bodyPr rtlCol="0" anchor="ctr"/>
            <a:lstStyle/>
            <a:p>
              <a:endParaRPr lang="fr-CA" sz="900"/>
            </a:p>
          </p:txBody>
        </p:sp>
      </p:grpSp>
    </p:spTree>
    <p:extLst>
      <p:ext uri="{BB962C8B-B14F-4D97-AF65-F5344CB8AC3E}">
        <p14:creationId xmlns:p14="http://schemas.microsoft.com/office/powerpoint/2010/main" val="3268547863"/>
      </p:ext>
    </p:extLst>
  </p:cSld>
  <p:clrMapOvr>
    <a:masterClrMapping/>
  </p:clrMapOvr>
  <p:transition spd="med"/>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Slide 4 pictures">
    <p:bg>
      <p:bgPr>
        <a:solidFill>
          <a:srgbClr val="FFFFFF"/>
        </a:solidFill>
        <a:effectLst/>
      </p:bgPr>
    </p:bg>
    <p:spTree>
      <p:nvGrpSpPr>
        <p:cNvPr id="1" name=""/>
        <p:cNvGrpSpPr/>
        <p:nvPr/>
      </p:nvGrpSpPr>
      <p:grpSpPr>
        <a:xfrm>
          <a:off x="0" y="0"/>
          <a:ext cx="0" cy="0"/>
          <a:chOff x="0" y="0"/>
          <a:chExt cx="0" cy="0"/>
        </a:xfrm>
      </p:grpSpPr>
      <p:sp>
        <p:nvSpPr>
          <p:cNvPr id="8" name="Espace réservé pour une image  7">
            <a:extLst>
              <a:ext uri="{FF2B5EF4-FFF2-40B4-BE49-F238E27FC236}">
                <a16:creationId xmlns:a16="http://schemas.microsoft.com/office/drawing/2014/main" id="{F24A8B8C-81BC-47E8-8846-D9891646E44A}"/>
              </a:ext>
            </a:extLst>
          </p:cNvPr>
          <p:cNvSpPr>
            <a:spLocks noGrp="1"/>
          </p:cNvSpPr>
          <p:nvPr>
            <p:ph type="pic" sz="quarter" idx="10"/>
          </p:nvPr>
        </p:nvSpPr>
        <p:spPr>
          <a:xfrm>
            <a:off x="3755231" y="387350"/>
            <a:ext cx="3908312" cy="1397794"/>
          </a:xfrm>
          <a:prstGeom prst="rect">
            <a:avLst/>
          </a:prstGeom>
          <a:solidFill>
            <a:srgbClr val="F0F0EF"/>
          </a:solidFill>
        </p:spPr>
        <p:txBody>
          <a:bodyPr/>
          <a:lstStyle>
            <a:lvl1pPr>
              <a:buFontTx/>
              <a:buNone/>
              <a:defRPr/>
            </a:lvl1pPr>
          </a:lstStyle>
          <a:p>
            <a:endParaRPr lang="fr-CA"/>
          </a:p>
        </p:txBody>
      </p:sp>
      <p:sp>
        <p:nvSpPr>
          <p:cNvPr id="27" name="Espace réservé pour une image  7">
            <a:extLst>
              <a:ext uri="{FF2B5EF4-FFF2-40B4-BE49-F238E27FC236}">
                <a16:creationId xmlns:a16="http://schemas.microsoft.com/office/drawing/2014/main" id="{AF151ED9-6A03-415B-A63B-63B2C041F45F}"/>
              </a:ext>
            </a:extLst>
          </p:cNvPr>
          <p:cNvSpPr>
            <a:spLocks noGrp="1"/>
          </p:cNvSpPr>
          <p:nvPr>
            <p:ph type="pic" sz="quarter" idx="22"/>
          </p:nvPr>
        </p:nvSpPr>
        <p:spPr>
          <a:xfrm>
            <a:off x="7880690" y="387350"/>
            <a:ext cx="3908312" cy="1397794"/>
          </a:xfrm>
          <a:prstGeom prst="rect">
            <a:avLst/>
          </a:prstGeom>
          <a:solidFill>
            <a:srgbClr val="F0F0EF"/>
          </a:solidFill>
        </p:spPr>
        <p:txBody>
          <a:bodyPr/>
          <a:lstStyle>
            <a:lvl1pPr>
              <a:buFontTx/>
              <a:buNone/>
              <a:defRPr/>
            </a:lvl1pPr>
          </a:lstStyle>
          <a:p>
            <a:endParaRPr lang="fr-CA"/>
          </a:p>
        </p:txBody>
      </p:sp>
      <p:sp>
        <p:nvSpPr>
          <p:cNvPr id="29" name="Espace réservé pour une image  7">
            <a:extLst>
              <a:ext uri="{FF2B5EF4-FFF2-40B4-BE49-F238E27FC236}">
                <a16:creationId xmlns:a16="http://schemas.microsoft.com/office/drawing/2014/main" id="{17B3EA73-4131-472B-AB52-C65F2D1D9142}"/>
              </a:ext>
            </a:extLst>
          </p:cNvPr>
          <p:cNvSpPr>
            <a:spLocks noGrp="1"/>
          </p:cNvSpPr>
          <p:nvPr>
            <p:ph type="pic" sz="quarter" idx="24"/>
          </p:nvPr>
        </p:nvSpPr>
        <p:spPr>
          <a:xfrm>
            <a:off x="7880690" y="3054351"/>
            <a:ext cx="3908312" cy="1397794"/>
          </a:xfrm>
          <a:prstGeom prst="rect">
            <a:avLst/>
          </a:prstGeom>
          <a:solidFill>
            <a:srgbClr val="F0F0EF"/>
          </a:solidFill>
        </p:spPr>
        <p:txBody>
          <a:bodyPr/>
          <a:lstStyle>
            <a:lvl1pPr>
              <a:buFontTx/>
              <a:buNone/>
              <a:defRPr/>
            </a:lvl1pPr>
          </a:lstStyle>
          <a:p>
            <a:endParaRPr lang="fr-CA"/>
          </a:p>
        </p:txBody>
      </p:sp>
      <p:sp>
        <p:nvSpPr>
          <p:cNvPr id="28" name="Espace réservé du texte 9">
            <a:extLst>
              <a:ext uri="{FF2B5EF4-FFF2-40B4-BE49-F238E27FC236}">
                <a16:creationId xmlns:a16="http://schemas.microsoft.com/office/drawing/2014/main" id="{15B06C88-F934-4933-B913-D9E3019C0A1D}"/>
              </a:ext>
            </a:extLst>
          </p:cNvPr>
          <p:cNvSpPr>
            <a:spLocks noGrp="1"/>
          </p:cNvSpPr>
          <p:nvPr>
            <p:ph type="body" sz="quarter" idx="23" hasCustomPrompt="1"/>
          </p:nvPr>
        </p:nvSpPr>
        <p:spPr>
          <a:xfrm>
            <a:off x="7880692" y="1981201"/>
            <a:ext cx="3908311" cy="925513"/>
          </a:xfrm>
          <a:prstGeom prst="rect">
            <a:avLst/>
          </a:prstGeom>
        </p:spPr>
        <p:txBody>
          <a:bodyPr lIns="0" tIns="0" rIns="0" bIns="0"/>
          <a:lstStyle>
            <a:lvl1pPr marL="0" indent="0">
              <a:buNone/>
              <a:defRPr sz="1400"/>
            </a:lvl1pPr>
            <a:lvl2pPr>
              <a:buNone/>
              <a:defRPr sz="1400"/>
            </a:lvl2pPr>
            <a:lvl3pPr>
              <a:buNone/>
              <a:defRPr sz="1400"/>
            </a:lvl3pPr>
            <a:lvl4pPr>
              <a:buNone/>
              <a:defRPr sz="1400"/>
            </a:lvl4pPr>
            <a:lvl5pPr>
              <a:buNone/>
              <a:defRPr sz="1400"/>
            </a:lvl5pPr>
          </a:lstStyle>
          <a:p>
            <a:r>
              <a:rPr lang="fr-CA" b="0" i="0" err="1">
                <a:effectLst/>
                <a:latin typeface="Arial" panose="020B0604020202020204" pitchFamily="34" charset="0"/>
              </a:rPr>
              <a:t>Minvelit</a:t>
            </a:r>
            <a:r>
              <a:rPr lang="fr-CA" b="0" i="0">
                <a:effectLst/>
                <a:latin typeface="Arial" panose="020B0604020202020204" pitchFamily="34" charset="0"/>
              </a:rPr>
              <a:t> </a:t>
            </a:r>
            <a:r>
              <a:rPr lang="fr-CA" b="0" i="0" err="1">
                <a:effectLst/>
                <a:latin typeface="Arial" panose="020B0604020202020204" pitchFamily="34" charset="0"/>
              </a:rPr>
              <a:t>laceperovid</a:t>
            </a:r>
            <a:endParaRPr lang="fr-CA" b="0" i="0">
              <a:effectLst/>
              <a:latin typeface="Arial" panose="020B0604020202020204" pitchFamily="34" charset="0"/>
            </a:endParaRPr>
          </a:p>
          <a:p>
            <a:br>
              <a:rPr lang="fr-CA"/>
            </a:br>
            <a:endParaRPr lang="fr-FR"/>
          </a:p>
        </p:txBody>
      </p:sp>
      <p:pic>
        <p:nvPicPr>
          <p:cNvPr id="2" name="logo_beneva_violet_small.png" descr="logo_beneva_violet_small.png">
            <a:extLst>
              <a:ext uri="{FF2B5EF4-FFF2-40B4-BE49-F238E27FC236}">
                <a16:creationId xmlns:a16="http://schemas.microsoft.com/office/drawing/2014/main" id="{9639DAA4-CC8C-4C7E-8BF4-A07530FD4C66}"/>
              </a:ext>
            </a:extLst>
          </p:cNvPr>
          <p:cNvPicPr>
            <a:picLocks noChangeAspect="1"/>
          </p:cNvPicPr>
          <p:nvPr userDrawn="1"/>
        </p:nvPicPr>
        <p:blipFill>
          <a:blip r:embed="rId2"/>
          <a:stretch>
            <a:fillRect/>
          </a:stretch>
        </p:blipFill>
        <p:spPr>
          <a:xfrm>
            <a:off x="377033" y="6263243"/>
            <a:ext cx="901701" cy="208203"/>
          </a:xfrm>
          <a:prstGeom prst="rect">
            <a:avLst/>
          </a:prstGeom>
          <a:ln w="12700">
            <a:miter lim="400000"/>
          </a:ln>
        </p:spPr>
      </p:pic>
      <p:sp>
        <p:nvSpPr>
          <p:cNvPr id="3" name="Titre 2">
            <a:extLst>
              <a:ext uri="{FF2B5EF4-FFF2-40B4-BE49-F238E27FC236}">
                <a16:creationId xmlns:a16="http://schemas.microsoft.com/office/drawing/2014/main" id="{B6CF1809-2EE7-4008-84FF-DF450A4B9154}"/>
              </a:ext>
            </a:extLst>
          </p:cNvPr>
          <p:cNvSpPr>
            <a:spLocks noGrp="1"/>
          </p:cNvSpPr>
          <p:nvPr>
            <p:ph type="title" hasCustomPrompt="1"/>
          </p:nvPr>
        </p:nvSpPr>
        <p:spPr>
          <a:xfrm>
            <a:off x="387001" y="387000"/>
            <a:ext cx="3031114" cy="1746600"/>
          </a:xfrm>
          <a:prstGeom prst="rect">
            <a:avLst/>
          </a:prstGeom>
        </p:spPr>
        <p:txBody>
          <a:bodyPr lIns="0" tIns="0" rIns="0" bIns="0"/>
          <a:lstStyle>
            <a:lvl1pPr>
              <a:lnSpc>
                <a:spcPts val="5500"/>
              </a:lnSpc>
              <a:defRPr sz="5800" b="1">
                <a:solidFill>
                  <a:srgbClr val="F45A46"/>
                </a:solidFill>
              </a:defRPr>
            </a:lvl1pPr>
          </a:lstStyle>
          <a:p>
            <a:r>
              <a:rPr lang="fr-FR"/>
              <a:t>Topic</a:t>
            </a:r>
            <a:br>
              <a:rPr lang="fr-FR"/>
            </a:br>
            <a:r>
              <a:rPr lang="fr-FR"/>
              <a:t>Header</a:t>
            </a:r>
            <a:endParaRPr lang="fr-CA"/>
          </a:p>
        </p:txBody>
      </p:sp>
      <p:sp>
        <p:nvSpPr>
          <p:cNvPr id="12" name="Slide Number">
            <a:extLst>
              <a:ext uri="{FF2B5EF4-FFF2-40B4-BE49-F238E27FC236}">
                <a16:creationId xmlns:a16="http://schemas.microsoft.com/office/drawing/2014/main" id="{7D766152-5E8F-4EC4-9B54-BBBC08A52D5E}"/>
              </a:ext>
            </a:extLst>
          </p:cNvPr>
          <p:cNvSpPr txBox="1">
            <a:spLocks/>
          </p:cNvSpPr>
          <p:nvPr userDrawn="1"/>
        </p:nvSpPr>
        <p:spPr>
          <a:xfrm>
            <a:off x="10906389" y="6287508"/>
            <a:ext cx="901700" cy="25731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914400" rtl="0" fontAlgn="auto" latinLnBrk="0" hangingPunct="0">
              <a:lnSpc>
                <a:spcPts val="3200"/>
              </a:lnSpc>
              <a:spcBef>
                <a:spcPts val="1800"/>
              </a:spcBef>
              <a:spcAft>
                <a:spcPts val="0"/>
              </a:spcAft>
              <a:buClrTx/>
              <a:buSzTx/>
              <a:buFontTx/>
              <a:buNone/>
              <a:tabLst/>
              <a:defRPr kumimoji="0" sz="3200" b="1" i="0" u="none" strike="noStrike" cap="none" spc="0" normalizeH="0" baseline="0">
                <a:ln>
                  <a:noFill/>
                </a:ln>
                <a:solidFill>
                  <a:srgbClr val="4B009B"/>
                </a:solidFill>
                <a:effectLst/>
                <a:uFillTx/>
                <a:latin typeface="Times New Roman"/>
                <a:ea typeface="Times New Roman"/>
                <a:cs typeface="Times New Roman"/>
                <a:sym typeface="Times New Roman"/>
              </a:defRPr>
            </a:lvl1pPr>
            <a:lvl2pPr marL="0" marR="0" indent="4572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2pPr>
            <a:lvl3pPr marL="0" marR="0" indent="9144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3pPr>
            <a:lvl4pPr marL="0" marR="0" indent="13716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4pPr>
            <a:lvl5pPr marL="0" marR="0" indent="18288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5pPr>
            <a:lvl6pPr marL="0" marR="0" indent="22860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6pPr>
            <a:lvl7pPr marL="0" marR="0" indent="27432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7pPr>
            <a:lvl8pPr marL="0" marR="0" indent="32004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8pPr>
            <a:lvl9pPr marL="0" marR="0" indent="36576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9pPr>
          </a:lstStyle>
          <a:p>
            <a:fld id="{86CB4B4D-7CA3-9044-876B-883B54F8677D}" type="slidenum">
              <a:rPr lang="en-CA" sz="1600" smtClean="0">
                <a:solidFill>
                  <a:schemeClr val="bg1"/>
                </a:solidFill>
              </a:rPr>
              <a:pPr/>
              <a:t>‹N°›</a:t>
            </a:fld>
            <a:endParaRPr lang="en-CA" sz="1600">
              <a:solidFill>
                <a:schemeClr val="bg1"/>
              </a:solidFill>
            </a:endParaRPr>
          </a:p>
        </p:txBody>
      </p:sp>
      <p:sp>
        <p:nvSpPr>
          <p:cNvPr id="17" name="Espace réservé pour une image  7">
            <a:extLst>
              <a:ext uri="{FF2B5EF4-FFF2-40B4-BE49-F238E27FC236}">
                <a16:creationId xmlns:a16="http://schemas.microsoft.com/office/drawing/2014/main" id="{50A3E130-60BA-460E-A43C-54772D5755C6}"/>
              </a:ext>
            </a:extLst>
          </p:cNvPr>
          <p:cNvSpPr>
            <a:spLocks noGrp="1"/>
          </p:cNvSpPr>
          <p:nvPr>
            <p:ph type="pic" sz="quarter" idx="16"/>
          </p:nvPr>
        </p:nvSpPr>
        <p:spPr>
          <a:xfrm>
            <a:off x="3755231" y="3054351"/>
            <a:ext cx="3908312" cy="1397794"/>
          </a:xfrm>
          <a:prstGeom prst="rect">
            <a:avLst/>
          </a:prstGeom>
          <a:solidFill>
            <a:srgbClr val="F0F0EF"/>
          </a:solidFill>
        </p:spPr>
        <p:txBody>
          <a:bodyPr/>
          <a:lstStyle>
            <a:lvl1pPr>
              <a:buFontTx/>
              <a:buNone/>
              <a:defRPr/>
            </a:lvl1pPr>
          </a:lstStyle>
          <a:p>
            <a:endParaRPr lang="fr-CA"/>
          </a:p>
        </p:txBody>
      </p:sp>
      <p:sp>
        <p:nvSpPr>
          <p:cNvPr id="18" name="Espace réservé du texte 9">
            <a:extLst>
              <a:ext uri="{FF2B5EF4-FFF2-40B4-BE49-F238E27FC236}">
                <a16:creationId xmlns:a16="http://schemas.microsoft.com/office/drawing/2014/main" id="{2249E8A4-D577-425D-9831-F4B6CE26C958}"/>
              </a:ext>
            </a:extLst>
          </p:cNvPr>
          <p:cNvSpPr>
            <a:spLocks noGrp="1"/>
          </p:cNvSpPr>
          <p:nvPr>
            <p:ph type="body" sz="quarter" idx="17" hasCustomPrompt="1"/>
          </p:nvPr>
        </p:nvSpPr>
        <p:spPr>
          <a:xfrm>
            <a:off x="3755233" y="4648202"/>
            <a:ext cx="3908311" cy="925513"/>
          </a:xfrm>
          <a:prstGeom prst="rect">
            <a:avLst/>
          </a:prstGeom>
        </p:spPr>
        <p:txBody>
          <a:bodyPr lIns="0" tIns="0" rIns="0" bIns="0"/>
          <a:lstStyle>
            <a:lvl1pPr marL="0" indent="0">
              <a:buNone/>
              <a:defRPr sz="1400"/>
            </a:lvl1pPr>
            <a:lvl2pPr>
              <a:buNone/>
              <a:defRPr sz="1400"/>
            </a:lvl2pPr>
            <a:lvl3pPr>
              <a:buNone/>
              <a:defRPr sz="1400"/>
            </a:lvl3pPr>
            <a:lvl4pPr>
              <a:buNone/>
              <a:defRPr sz="1400"/>
            </a:lvl4pPr>
            <a:lvl5pPr>
              <a:buNone/>
              <a:defRPr sz="1400"/>
            </a:lvl5pPr>
          </a:lstStyle>
          <a:p>
            <a:r>
              <a:rPr lang="fr-CA" b="0" i="0" err="1">
                <a:effectLst/>
                <a:latin typeface="Arial" panose="020B0604020202020204" pitchFamily="34" charset="0"/>
              </a:rPr>
              <a:t>Dolore</a:t>
            </a:r>
            <a:r>
              <a:rPr lang="fr-CA" b="0" i="0">
                <a:effectLst/>
                <a:latin typeface="Arial" panose="020B0604020202020204" pitchFamily="34" charset="0"/>
              </a:rPr>
              <a:t> </a:t>
            </a:r>
            <a:r>
              <a:rPr lang="fr-CA" b="0" i="0" err="1">
                <a:effectLst/>
                <a:latin typeface="Arial" panose="020B0604020202020204" pitchFamily="34" charset="0"/>
              </a:rPr>
              <a:t>doluptatis</a:t>
            </a:r>
            <a:r>
              <a:rPr lang="fr-CA" b="0" i="0">
                <a:effectLst/>
                <a:latin typeface="Arial" panose="020B0604020202020204" pitchFamily="34" charset="0"/>
              </a:rPr>
              <a:t> </a:t>
            </a:r>
            <a:r>
              <a:rPr lang="fr-CA" b="0" i="0" err="1">
                <a:effectLst/>
                <a:latin typeface="Arial" panose="020B0604020202020204" pitchFamily="34" charset="0"/>
              </a:rPr>
              <a:t>eaquiaecta</a:t>
            </a:r>
            <a:r>
              <a:rPr lang="fr-CA" b="0" i="0">
                <a:effectLst/>
                <a:latin typeface="Arial" panose="020B0604020202020204" pitchFamily="34" charset="0"/>
              </a:rPr>
              <a:t> </a:t>
            </a:r>
            <a:r>
              <a:rPr lang="fr-CA" b="0" i="0" err="1">
                <a:effectLst/>
                <a:latin typeface="Arial" panose="020B0604020202020204" pitchFamily="34" charset="0"/>
              </a:rPr>
              <a:t>nemea</a:t>
            </a:r>
            <a:r>
              <a:rPr lang="fr-CA" b="0" i="0">
                <a:effectLst/>
                <a:latin typeface="Arial" panose="020B0604020202020204" pitchFamily="34" charset="0"/>
              </a:rPr>
              <a:t> none </a:t>
            </a:r>
            <a:r>
              <a:rPr lang="fr-CA" b="0" i="0" err="1">
                <a:effectLst/>
                <a:latin typeface="Arial" panose="020B0604020202020204" pitchFamily="34" charset="0"/>
              </a:rPr>
              <a:t>estibus</a:t>
            </a:r>
            <a:endParaRPr lang="fr-CA" b="0" i="0">
              <a:effectLst/>
              <a:latin typeface="Arial" panose="020B0604020202020204" pitchFamily="34" charset="0"/>
            </a:endParaRPr>
          </a:p>
        </p:txBody>
      </p:sp>
      <p:sp>
        <p:nvSpPr>
          <p:cNvPr id="30" name="Espace réservé du texte 9">
            <a:extLst>
              <a:ext uri="{FF2B5EF4-FFF2-40B4-BE49-F238E27FC236}">
                <a16:creationId xmlns:a16="http://schemas.microsoft.com/office/drawing/2014/main" id="{75E5E3BE-1957-4CD8-90B6-4C4F0BE4217F}"/>
              </a:ext>
            </a:extLst>
          </p:cNvPr>
          <p:cNvSpPr>
            <a:spLocks noGrp="1"/>
          </p:cNvSpPr>
          <p:nvPr>
            <p:ph type="body" sz="quarter" idx="25" hasCustomPrompt="1"/>
          </p:nvPr>
        </p:nvSpPr>
        <p:spPr>
          <a:xfrm>
            <a:off x="7880692" y="4648202"/>
            <a:ext cx="3908311" cy="925513"/>
          </a:xfrm>
          <a:prstGeom prst="rect">
            <a:avLst/>
          </a:prstGeom>
        </p:spPr>
        <p:txBody>
          <a:bodyPr lIns="0" tIns="0" rIns="0" bIns="0"/>
          <a:lstStyle>
            <a:lvl1pPr marL="0" indent="0">
              <a:buNone/>
              <a:defRPr sz="1400"/>
            </a:lvl1pPr>
            <a:lvl2pPr>
              <a:buNone/>
              <a:defRPr sz="1400"/>
            </a:lvl2pPr>
            <a:lvl3pPr>
              <a:buNone/>
              <a:defRPr sz="1400"/>
            </a:lvl3pPr>
            <a:lvl4pPr>
              <a:buNone/>
              <a:defRPr sz="1400"/>
            </a:lvl4pPr>
            <a:lvl5pPr>
              <a:buNone/>
              <a:defRPr sz="1400"/>
            </a:lvl5pPr>
          </a:lstStyle>
          <a:p>
            <a:r>
              <a:rPr lang="fr-CA" b="0" i="0" err="1">
                <a:effectLst/>
                <a:latin typeface="Arial" panose="020B0604020202020204" pitchFamily="34" charset="0"/>
              </a:rPr>
              <a:t>Lorem</a:t>
            </a:r>
            <a:r>
              <a:rPr lang="fr-CA" b="0" i="0">
                <a:effectLst/>
                <a:latin typeface="Arial" panose="020B0604020202020204" pitchFamily="34" charset="0"/>
              </a:rPr>
              <a:t> </a:t>
            </a:r>
            <a:r>
              <a:rPr lang="fr-CA" b="0" i="0" err="1">
                <a:effectLst/>
                <a:latin typeface="Arial" panose="020B0604020202020204" pitchFamily="34" charset="0"/>
              </a:rPr>
              <a:t>dolor</a:t>
            </a:r>
            <a:r>
              <a:rPr lang="fr-CA" b="0" i="0">
                <a:effectLst/>
                <a:latin typeface="Arial" panose="020B0604020202020204" pitchFamily="34" charset="0"/>
              </a:rPr>
              <a:t> </a:t>
            </a:r>
            <a:r>
              <a:rPr lang="fr-CA" b="0" i="0" err="1">
                <a:effectLst/>
                <a:latin typeface="Arial" panose="020B0604020202020204" pitchFamily="34" charset="0"/>
              </a:rPr>
              <a:t>sit</a:t>
            </a:r>
            <a:r>
              <a:rPr lang="fr-CA" b="0" i="0">
                <a:effectLst/>
                <a:latin typeface="Arial" panose="020B0604020202020204" pitchFamily="34" charset="0"/>
              </a:rPr>
              <a:t> </a:t>
            </a:r>
            <a:r>
              <a:rPr lang="fr-CA" b="0" i="0" err="1">
                <a:effectLst/>
                <a:latin typeface="Arial" panose="020B0604020202020204" pitchFamily="34" charset="0"/>
              </a:rPr>
              <a:t>amet</a:t>
            </a:r>
            <a:endParaRPr lang="fr-CA" b="0" i="0">
              <a:effectLst/>
              <a:latin typeface="Arial" panose="020B0604020202020204" pitchFamily="34" charset="0"/>
            </a:endParaRPr>
          </a:p>
        </p:txBody>
      </p:sp>
      <p:sp>
        <p:nvSpPr>
          <p:cNvPr id="14" name="Espace réservé du texte 9">
            <a:extLst>
              <a:ext uri="{FF2B5EF4-FFF2-40B4-BE49-F238E27FC236}">
                <a16:creationId xmlns:a16="http://schemas.microsoft.com/office/drawing/2014/main" id="{3B920DA0-9B96-1746-9463-643EC01BCA05}"/>
              </a:ext>
            </a:extLst>
          </p:cNvPr>
          <p:cNvSpPr>
            <a:spLocks noGrp="1"/>
          </p:cNvSpPr>
          <p:nvPr>
            <p:ph type="body" sz="quarter" idx="11" hasCustomPrompt="1"/>
          </p:nvPr>
        </p:nvSpPr>
        <p:spPr>
          <a:xfrm>
            <a:off x="3755233" y="1981201"/>
            <a:ext cx="3908311" cy="925513"/>
          </a:xfrm>
          <a:prstGeom prst="rect">
            <a:avLst/>
          </a:prstGeom>
        </p:spPr>
        <p:txBody>
          <a:bodyPr lIns="0" tIns="0" rIns="0" bIns="0"/>
          <a:lstStyle>
            <a:lvl1pPr marL="0" indent="0">
              <a:buNone/>
              <a:defRPr lang="fr-CA" sz="1400" b="0" i="0" smtClean="0">
                <a:effectLst/>
              </a:defRPr>
            </a:lvl1pPr>
            <a:lvl2pPr>
              <a:buNone/>
              <a:defRPr sz="1400"/>
            </a:lvl2pPr>
            <a:lvl3pPr>
              <a:buNone/>
              <a:defRPr sz="1400"/>
            </a:lvl3pPr>
            <a:lvl4pPr>
              <a:buNone/>
              <a:defRPr sz="1400"/>
            </a:lvl4pPr>
            <a:lvl5pPr>
              <a:buNone/>
              <a:defRPr sz="1400"/>
            </a:lvl5pPr>
          </a:lstStyle>
          <a:p>
            <a:pPr lvl="0"/>
            <a:r>
              <a:rPr lang="fr-CA" b="0" i="0" err="1">
                <a:effectLst/>
                <a:latin typeface="Arial" panose="020B0604020202020204" pitchFamily="34" charset="0"/>
              </a:rPr>
              <a:t>Estibus</a:t>
            </a:r>
            <a:r>
              <a:rPr lang="fr-CA" b="0" i="0">
                <a:effectLst/>
                <a:latin typeface="Arial" panose="020B0604020202020204" pitchFamily="34" charset="0"/>
              </a:rPr>
              <a:t> di </a:t>
            </a:r>
            <a:r>
              <a:rPr lang="fr-CA" b="0" i="0" err="1">
                <a:effectLst/>
                <a:latin typeface="Arial" panose="020B0604020202020204" pitchFamily="34" charset="0"/>
              </a:rPr>
              <a:t>ratur</a:t>
            </a:r>
            <a:endParaRPr lang="fr-FR"/>
          </a:p>
        </p:txBody>
      </p:sp>
    </p:spTree>
    <p:extLst>
      <p:ext uri="{BB962C8B-B14F-4D97-AF65-F5344CB8AC3E}">
        <p14:creationId xmlns:p14="http://schemas.microsoft.com/office/powerpoint/2010/main" val="1244857722"/>
      </p:ext>
    </p:extLst>
  </p:cSld>
  <p:clrMapOvr>
    <a:masterClrMapping/>
  </p:clrMapOvr>
  <p:transition spd="med"/>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Slide 3 pictures">
    <p:bg>
      <p:bgPr>
        <a:solidFill>
          <a:srgbClr val="FFFFFF"/>
        </a:solidFill>
        <a:effectLst/>
      </p:bgPr>
    </p:bg>
    <p:spTree>
      <p:nvGrpSpPr>
        <p:cNvPr id="1" name=""/>
        <p:cNvGrpSpPr/>
        <p:nvPr/>
      </p:nvGrpSpPr>
      <p:grpSpPr>
        <a:xfrm>
          <a:off x="0" y="0"/>
          <a:ext cx="0" cy="0"/>
          <a:chOff x="0" y="0"/>
          <a:chExt cx="0" cy="0"/>
        </a:xfrm>
      </p:grpSpPr>
      <p:sp>
        <p:nvSpPr>
          <p:cNvPr id="18" name="Espace réservé du texte 9">
            <a:extLst>
              <a:ext uri="{FF2B5EF4-FFF2-40B4-BE49-F238E27FC236}">
                <a16:creationId xmlns:a16="http://schemas.microsoft.com/office/drawing/2014/main" id="{2249E8A4-D577-425D-9831-F4B6CE26C958}"/>
              </a:ext>
            </a:extLst>
          </p:cNvPr>
          <p:cNvSpPr>
            <a:spLocks noGrp="1"/>
          </p:cNvSpPr>
          <p:nvPr>
            <p:ph type="body" sz="quarter" idx="17" hasCustomPrompt="1"/>
          </p:nvPr>
        </p:nvSpPr>
        <p:spPr>
          <a:xfrm>
            <a:off x="3755232" y="3054352"/>
            <a:ext cx="2525826" cy="2519363"/>
          </a:xfrm>
          <a:prstGeom prst="rect">
            <a:avLst/>
          </a:prstGeom>
        </p:spPr>
        <p:txBody>
          <a:bodyPr lIns="0" tIns="0" rIns="0" bIns="0"/>
          <a:lstStyle>
            <a:lvl1pPr marL="0" indent="0">
              <a:buNone/>
              <a:defRPr sz="1400"/>
            </a:lvl1pPr>
            <a:lvl2pPr>
              <a:buNone/>
              <a:defRPr sz="1400"/>
            </a:lvl2pPr>
            <a:lvl3pPr>
              <a:buNone/>
              <a:defRPr sz="1400"/>
            </a:lvl3pPr>
            <a:lvl4pPr>
              <a:buNone/>
              <a:defRPr sz="1400"/>
            </a:lvl4pPr>
            <a:lvl5pPr>
              <a:buNone/>
              <a:defRPr sz="1400"/>
            </a:lvl5pPr>
          </a:lstStyle>
          <a:p>
            <a:pPr lvl="0"/>
            <a:r>
              <a:rPr lang="fr-CA" b="0" i="0" err="1">
                <a:effectLst/>
                <a:latin typeface="Arial" panose="020B0604020202020204" pitchFamily="34" charset="0"/>
              </a:rPr>
              <a:t>Estibus</a:t>
            </a:r>
            <a:r>
              <a:rPr lang="fr-CA" b="0" i="0">
                <a:effectLst/>
                <a:latin typeface="Arial" panose="020B0604020202020204" pitchFamily="34" charset="0"/>
              </a:rPr>
              <a:t> di </a:t>
            </a:r>
            <a:r>
              <a:rPr lang="fr-CA" b="0" i="0" err="1">
                <a:effectLst/>
                <a:latin typeface="Arial" panose="020B0604020202020204" pitchFamily="34" charset="0"/>
              </a:rPr>
              <a:t>ratur</a:t>
            </a:r>
            <a:endParaRPr lang="fr-FR"/>
          </a:p>
        </p:txBody>
      </p:sp>
      <p:sp>
        <p:nvSpPr>
          <p:cNvPr id="20" name="Espace réservé du texte 9">
            <a:extLst>
              <a:ext uri="{FF2B5EF4-FFF2-40B4-BE49-F238E27FC236}">
                <a16:creationId xmlns:a16="http://schemas.microsoft.com/office/drawing/2014/main" id="{320FF7D2-6E83-4415-980C-8B2C37C7E533}"/>
              </a:ext>
            </a:extLst>
          </p:cNvPr>
          <p:cNvSpPr>
            <a:spLocks noGrp="1"/>
          </p:cNvSpPr>
          <p:nvPr>
            <p:ph type="body" sz="quarter" idx="24" hasCustomPrompt="1"/>
          </p:nvPr>
        </p:nvSpPr>
        <p:spPr>
          <a:xfrm>
            <a:off x="6509204" y="3054352"/>
            <a:ext cx="2525826" cy="2519363"/>
          </a:xfrm>
          <a:prstGeom prst="rect">
            <a:avLst/>
          </a:prstGeom>
        </p:spPr>
        <p:txBody>
          <a:bodyPr lIns="0" tIns="0" rIns="0" bIns="0"/>
          <a:lstStyle>
            <a:lvl1pPr marL="0" indent="0">
              <a:buNone/>
              <a:defRPr sz="1400"/>
            </a:lvl1pPr>
            <a:lvl2pPr>
              <a:buNone/>
              <a:defRPr sz="1400"/>
            </a:lvl2pPr>
            <a:lvl3pPr>
              <a:buNone/>
              <a:defRPr sz="1400"/>
            </a:lvl3pPr>
            <a:lvl4pPr>
              <a:buNone/>
              <a:defRPr sz="1400"/>
            </a:lvl4pPr>
            <a:lvl5pPr>
              <a:buNone/>
              <a:defRPr sz="1400"/>
            </a:lvl5pPr>
          </a:lstStyle>
          <a:p>
            <a:pPr lvl="0"/>
            <a:r>
              <a:rPr lang="fr-CA" b="0" i="0" err="1">
                <a:effectLst/>
                <a:latin typeface="Arial" panose="020B0604020202020204" pitchFamily="34" charset="0"/>
              </a:rPr>
              <a:t>Minvelit</a:t>
            </a:r>
            <a:r>
              <a:rPr lang="fr-CA" b="0" i="0">
                <a:effectLst/>
                <a:latin typeface="Arial" panose="020B0604020202020204" pitchFamily="34" charset="0"/>
              </a:rPr>
              <a:t> </a:t>
            </a:r>
            <a:r>
              <a:rPr lang="fr-CA" b="0" i="0" err="1">
                <a:effectLst/>
                <a:latin typeface="Arial" panose="020B0604020202020204" pitchFamily="34" charset="0"/>
              </a:rPr>
              <a:t>laceperovid</a:t>
            </a:r>
            <a:endParaRPr lang="fr-FR"/>
          </a:p>
        </p:txBody>
      </p:sp>
      <p:sp>
        <p:nvSpPr>
          <p:cNvPr id="23" name="Espace réservé du texte 9">
            <a:extLst>
              <a:ext uri="{FF2B5EF4-FFF2-40B4-BE49-F238E27FC236}">
                <a16:creationId xmlns:a16="http://schemas.microsoft.com/office/drawing/2014/main" id="{C4E3F484-7970-4A5A-86DD-37B1CE1DF41B}"/>
              </a:ext>
            </a:extLst>
          </p:cNvPr>
          <p:cNvSpPr>
            <a:spLocks noGrp="1"/>
          </p:cNvSpPr>
          <p:nvPr>
            <p:ph type="body" sz="quarter" idx="26" hasCustomPrompt="1"/>
          </p:nvPr>
        </p:nvSpPr>
        <p:spPr>
          <a:xfrm>
            <a:off x="9263176" y="3054352"/>
            <a:ext cx="2525826" cy="2519363"/>
          </a:xfrm>
          <a:prstGeom prst="rect">
            <a:avLst/>
          </a:prstGeom>
        </p:spPr>
        <p:txBody>
          <a:bodyPr lIns="0" tIns="0" rIns="0" bIns="0"/>
          <a:lstStyle>
            <a:lvl1pPr marL="0" indent="0">
              <a:buNone/>
              <a:defRPr sz="1400"/>
            </a:lvl1pPr>
            <a:lvl2pPr>
              <a:buNone/>
              <a:defRPr sz="1400"/>
            </a:lvl2pPr>
            <a:lvl3pPr>
              <a:buNone/>
              <a:defRPr sz="1400"/>
            </a:lvl3pPr>
            <a:lvl4pPr>
              <a:buNone/>
              <a:defRPr sz="1400"/>
            </a:lvl4pPr>
            <a:lvl5pPr>
              <a:buNone/>
              <a:defRPr sz="1400"/>
            </a:lvl5pPr>
          </a:lstStyle>
          <a:p>
            <a:r>
              <a:rPr lang="fr-CA" b="0" i="0" err="1">
                <a:effectLst/>
                <a:latin typeface="Arial" panose="020B0604020202020204" pitchFamily="34" charset="0"/>
              </a:rPr>
              <a:t>Dolore</a:t>
            </a:r>
            <a:r>
              <a:rPr lang="fr-CA" b="0" i="0">
                <a:effectLst/>
                <a:latin typeface="Arial" panose="020B0604020202020204" pitchFamily="34" charset="0"/>
              </a:rPr>
              <a:t> </a:t>
            </a:r>
            <a:r>
              <a:rPr lang="fr-CA" b="0" i="0" err="1">
                <a:effectLst/>
                <a:latin typeface="Arial" panose="020B0604020202020204" pitchFamily="34" charset="0"/>
              </a:rPr>
              <a:t>doluptatis</a:t>
            </a:r>
            <a:r>
              <a:rPr lang="fr-CA" b="0" i="0">
                <a:effectLst/>
                <a:latin typeface="Arial" panose="020B0604020202020204" pitchFamily="34" charset="0"/>
              </a:rPr>
              <a:t> </a:t>
            </a:r>
            <a:r>
              <a:rPr lang="fr-CA" b="0" i="0" err="1">
                <a:effectLst/>
                <a:latin typeface="Arial" panose="020B0604020202020204" pitchFamily="34" charset="0"/>
              </a:rPr>
              <a:t>eaquiaecta</a:t>
            </a:r>
            <a:r>
              <a:rPr lang="fr-CA" b="0" i="0">
                <a:effectLst/>
                <a:latin typeface="Arial" panose="020B0604020202020204" pitchFamily="34" charset="0"/>
              </a:rPr>
              <a:t> </a:t>
            </a:r>
            <a:r>
              <a:rPr lang="fr-CA" b="0" i="0" err="1">
                <a:effectLst/>
                <a:latin typeface="Arial" panose="020B0604020202020204" pitchFamily="34" charset="0"/>
              </a:rPr>
              <a:t>nemea</a:t>
            </a:r>
            <a:r>
              <a:rPr lang="fr-CA" b="0" i="0">
                <a:effectLst/>
                <a:latin typeface="Arial" panose="020B0604020202020204" pitchFamily="34" charset="0"/>
              </a:rPr>
              <a:t> none </a:t>
            </a:r>
            <a:r>
              <a:rPr lang="fr-CA" b="0" i="0" err="1">
                <a:effectLst/>
                <a:latin typeface="Arial" panose="020B0604020202020204" pitchFamily="34" charset="0"/>
              </a:rPr>
              <a:t>estibus</a:t>
            </a:r>
            <a:endParaRPr lang="fr-CA" b="0" i="0">
              <a:effectLst/>
              <a:latin typeface="Arial" panose="020B0604020202020204" pitchFamily="34" charset="0"/>
            </a:endParaRPr>
          </a:p>
        </p:txBody>
      </p:sp>
      <p:pic>
        <p:nvPicPr>
          <p:cNvPr id="2" name="logo_beneva_violet_small.png" descr="logo_beneva_violet_small.png">
            <a:extLst>
              <a:ext uri="{FF2B5EF4-FFF2-40B4-BE49-F238E27FC236}">
                <a16:creationId xmlns:a16="http://schemas.microsoft.com/office/drawing/2014/main" id="{9639DAA4-CC8C-4C7E-8BF4-A07530FD4C66}"/>
              </a:ext>
            </a:extLst>
          </p:cNvPr>
          <p:cNvPicPr>
            <a:picLocks noChangeAspect="1"/>
          </p:cNvPicPr>
          <p:nvPr userDrawn="1"/>
        </p:nvPicPr>
        <p:blipFill>
          <a:blip r:embed="rId2"/>
          <a:stretch>
            <a:fillRect/>
          </a:stretch>
        </p:blipFill>
        <p:spPr>
          <a:xfrm>
            <a:off x="377033" y="6263243"/>
            <a:ext cx="901701" cy="208203"/>
          </a:xfrm>
          <a:prstGeom prst="rect">
            <a:avLst/>
          </a:prstGeom>
          <a:ln w="12700">
            <a:miter lim="400000"/>
          </a:ln>
        </p:spPr>
      </p:pic>
      <p:sp>
        <p:nvSpPr>
          <p:cNvPr id="3" name="Titre 2">
            <a:extLst>
              <a:ext uri="{FF2B5EF4-FFF2-40B4-BE49-F238E27FC236}">
                <a16:creationId xmlns:a16="http://schemas.microsoft.com/office/drawing/2014/main" id="{B6CF1809-2EE7-4008-84FF-DF450A4B9154}"/>
              </a:ext>
            </a:extLst>
          </p:cNvPr>
          <p:cNvSpPr>
            <a:spLocks noGrp="1"/>
          </p:cNvSpPr>
          <p:nvPr>
            <p:ph type="title" hasCustomPrompt="1"/>
          </p:nvPr>
        </p:nvSpPr>
        <p:spPr>
          <a:xfrm>
            <a:off x="387001" y="387000"/>
            <a:ext cx="3031114" cy="1746600"/>
          </a:xfrm>
          <a:prstGeom prst="rect">
            <a:avLst/>
          </a:prstGeom>
        </p:spPr>
        <p:txBody>
          <a:bodyPr lIns="0" tIns="0" rIns="0" bIns="0"/>
          <a:lstStyle>
            <a:lvl1pPr>
              <a:lnSpc>
                <a:spcPts val="5500"/>
              </a:lnSpc>
              <a:defRPr sz="5800" b="1">
                <a:solidFill>
                  <a:srgbClr val="F45A46"/>
                </a:solidFill>
              </a:defRPr>
            </a:lvl1pPr>
          </a:lstStyle>
          <a:p>
            <a:r>
              <a:rPr lang="fr-FR"/>
              <a:t>Topic</a:t>
            </a:r>
            <a:br>
              <a:rPr lang="fr-FR"/>
            </a:br>
            <a:r>
              <a:rPr lang="fr-FR"/>
              <a:t>Header</a:t>
            </a:r>
            <a:endParaRPr lang="fr-CA"/>
          </a:p>
        </p:txBody>
      </p:sp>
      <p:sp>
        <p:nvSpPr>
          <p:cNvPr id="12" name="Slide Number">
            <a:extLst>
              <a:ext uri="{FF2B5EF4-FFF2-40B4-BE49-F238E27FC236}">
                <a16:creationId xmlns:a16="http://schemas.microsoft.com/office/drawing/2014/main" id="{7D766152-5E8F-4EC4-9B54-BBBC08A52D5E}"/>
              </a:ext>
            </a:extLst>
          </p:cNvPr>
          <p:cNvSpPr txBox="1">
            <a:spLocks/>
          </p:cNvSpPr>
          <p:nvPr userDrawn="1"/>
        </p:nvSpPr>
        <p:spPr>
          <a:xfrm>
            <a:off x="10906389" y="6287508"/>
            <a:ext cx="901700" cy="257315"/>
          </a:xfrm>
          <a:prstGeom prst="rect">
            <a:avLst/>
          </a:prstGeom>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914400" rtl="0" fontAlgn="auto" latinLnBrk="0" hangingPunct="0">
              <a:lnSpc>
                <a:spcPts val="3200"/>
              </a:lnSpc>
              <a:spcBef>
                <a:spcPts val="1800"/>
              </a:spcBef>
              <a:spcAft>
                <a:spcPts val="0"/>
              </a:spcAft>
              <a:buClrTx/>
              <a:buSzTx/>
              <a:buFontTx/>
              <a:buNone/>
              <a:tabLst/>
              <a:defRPr kumimoji="0" sz="3200" b="1" i="0" u="none" strike="noStrike" cap="none" spc="0" normalizeH="0" baseline="0">
                <a:ln>
                  <a:noFill/>
                </a:ln>
                <a:solidFill>
                  <a:srgbClr val="4B009B"/>
                </a:solidFill>
                <a:effectLst/>
                <a:uFillTx/>
                <a:latin typeface="Times New Roman"/>
                <a:ea typeface="Times New Roman"/>
                <a:cs typeface="Times New Roman"/>
                <a:sym typeface="Times New Roman"/>
              </a:defRPr>
            </a:lvl1pPr>
            <a:lvl2pPr marL="0" marR="0" indent="4572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2pPr>
            <a:lvl3pPr marL="0" marR="0" indent="9144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3pPr>
            <a:lvl4pPr marL="0" marR="0" indent="13716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4pPr>
            <a:lvl5pPr marL="0" marR="0" indent="18288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5pPr>
            <a:lvl6pPr marL="0" marR="0" indent="22860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6pPr>
            <a:lvl7pPr marL="0" marR="0" indent="27432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7pPr>
            <a:lvl8pPr marL="0" marR="0" indent="32004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8pPr>
            <a:lvl9pPr marL="0" marR="0" indent="36576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9pPr>
          </a:lstStyle>
          <a:p>
            <a:fld id="{86CB4B4D-7CA3-9044-876B-883B54F8677D}" type="slidenum">
              <a:rPr lang="en-CA" sz="1600" smtClean="0">
                <a:solidFill>
                  <a:schemeClr val="bg1"/>
                </a:solidFill>
              </a:rPr>
              <a:pPr/>
              <a:t>‹N°›</a:t>
            </a:fld>
            <a:endParaRPr lang="en-CA" sz="1600">
              <a:solidFill>
                <a:schemeClr val="bg1"/>
              </a:solidFill>
            </a:endParaRPr>
          </a:p>
        </p:txBody>
      </p:sp>
      <p:sp>
        <p:nvSpPr>
          <p:cNvPr id="8" name="Espace réservé pour une image  7">
            <a:extLst>
              <a:ext uri="{FF2B5EF4-FFF2-40B4-BE49-F238E27FC236}">
                <a16:creationId xmlns:a16="http://schemas.microsoft.com/office/drawing/2014/main" id="{F24A8B8C-81BC-47E8-8846-D9891646E44A}"/>
              </a:ext>
            </a:extLst>
          </p:cNvPr>
          <p:cNvSpPr>
            <a:spLocks noGrp="1"/>
          </p:cNvSpPr>
          <p:nvPr>
            <p:ph type="pic" sz="quarter" idx="10"/>
          </p:nvPr>
        </p:nvSpPr>
        <p:spPr>
          <a:xfrm>
            <a:off x="3755232" y="387351"/>
            <a:ext cx="2525826" cy="2519363"/>
          </a:xfrm>
          <a:prstGeom prst="rect">
            <a:avLst/>
          </a:prstGeom>
          <a:solidFill>
            <a:srgbClr val="F0F0EF"/>
          </a:solidFill>
        </p:spPr>
        <p:txBody>
          <a:bodyPr/>
          <a:lstStyle>
            <a:lvl1pPr>
              <a:buFontTx/>
              <a:buNone/>
              <a:defRPr/>
            </a:lvl1pPr>
          </a:lstStyle>
          <a:p>
            <a:endParaRPr lang="fr-CA"/>
          </a:p>
        </p:txBody>
      </p:sp>
      <p:sp>
        <p:nvSpPr>
          <p:cNvPr id="15" name="Espace réservé pour une image  7">
            <a:extLst>
              <a:ext uri="{FF2B5EF4-FFF2-40B4-BE49-F238E27FC236}">
                <a16:creationId xmlns:a16="http://schemas.microsoft.com/office/drawing/2014/main" id="{A88C451B-B88B-48C7-8B3E-6E9DF5D09592}"/>
              </a:ext>
            </a:extLst>
          </p:cNvPr>
          <p:cNvSpPr>
            <a:spLocks noGrp="1"/>
          </p:cNvSpPr>
          <p:nvPr>
            <p:ph type="pic" sz="quarter" idx="14"/>
          </p:nvPr>
        </p:nvSpPr>
        <p:spPr>
          <a:xfrm>
            <a:off x="9306946" y="387350"/>
            <a:ext cx="2482056" cy="1397794"/>
          </a:xfrm>
          <a:prstGeom prst="rect">
            <a:avLst/>
          </a:prstGeom>
          <a:solidFill>
            <a:srgbClr val="F0F0EF"/>
          </a:solidFill>
        </p:spPr>
        <p:txBody>
          <a:bodyPr/>
          <a:lstStyle>
            <a:lvl1pPr>
              <a:buFontTx/>
              <a:buNone/>
              <a:defRPr/>
            </a:lvl1pPr>
          </a:lstStyle>
          <a:p>
            <a:endParaRPr lang="fr-CA"/>
          </a:p>
        </p:txBody>
      </p:sp>
      <p:sp>
        <p:nvSpPr>
          <p:cNvPr id="19" name="Espace réservé pour une image  7">
            <a:extLst>
              <a:ext uri="{FF2B5EF4-FFF2-40B4-BE49-F238E27FC236}">
                <a16:creationId xmlns:a16="http://schemas.microsoft.com/office/drawing/2014/main" id="{07329ABA-E979-444D-8115-8F6588210F60}"/>
              </a:ext>
            </a:extLst>
          </p:cNvPr>
          <p:cNvSpPr>
            <a:spLocks noGrp="1"/>
          </p:cNvSpPr>
          <p:nvPr>
            <p:ph type="pic" sz="quarter" idx="23"/>
          </p:nvPr>
        </p:nvSpPr>
        <p:spPr>
          <a:xfrm>
            <a:off x="6509204" y="387351"/>
            <a:ext cx="2525826" cy="2519363"/>
          </a:xfrm>
          <a:prstGeom prst="rect">
            <a:avLst/>
          </a:prstGeom>
          <a:solidFill>
            <a:srgbClr val="F0F0EF"/>
          </a:solidFill>
        </p:spPr>
        <p:txBody>
          <a:bodyPr/>
          <a:lstStyle>
            <a:lvl1pPr>
              <a:buFontTx/>
              <a:buNone/>
              <a:defRPr/>
            </a:lvl1pPr>
          </a:lstStyle>
          <a:p>
            <a:endParaRPr lang="fr-CA"/>
          </a:p>
        </p:txBody>
      </p:sp>
      <p:sp>
        <p:nvSpPr>
          <p:cNvPr id="22" name="Espace réservé pour une image  7">
            <a:extLst>
              <a:ext uri="{FF2B5EF4-FFF2-40B4-BE49-F238E27FC236}">
                <a16:creationId xmlns:a16="http://schemas.microsoft.com/office/drawing/2014/main" id="{9F88B820-2554-40E6-9625-102ABFDDE3B3}"/>
              </a:ext>
            </a:extLst>
          </p:cNvPr>
          <p:cNvSpPr>
            <a:spLocks noGrp="1"/>
          </p:cNvSpPr>
          <p:nvPr>
            <p:ph type="pic" sz="quarter" idx="25"/>
          </p:nvPr>
        </p:nvSpPr>
        <p:spPr>
          <a:xfrm>
            <a:off x="9263176" y="387351"/>
            <a:ext cx="2525826" cy="2519363"/>
          </a:xfrm>
          <a:prstGeom prst="rect">
            <a:avLst/>
          </a:prstGeom>
          <a:solidFill>
            <a:srgbClr val="F0F0EF"/>
          </a:solidFill>
        </p:spPr>
        <p:txBody>
          <a:bodyPr/>
          <a:lstStyle>
            <a:lvl1pPr>
              <a:buFontTx/>
              <a:buNone/>
              <a:defRPr/>
            </a:lvl1pPr>
          </a:lstStyle>
          <a:p>
            <a:endParaRPr lang="fr-CA"/>
          </a:p>
        </p:txBody>
      </p:sp>
    </p:spTree>
    <p:extLst>
      <p:ext uri="{BB962C8B-B14F-4D97-AF65-F5344CB8AC3E}">
        <p14:creationId xmlns:p14="http://schemas.microsoft.com/office/powerpoint/2010/main" val="4115156228"/>
      </p:ext>
    </p:extLst>
  </p:cSld>
  <p:clrMapOvr>
    <a:masterClrMapping/>
  </p:clrMapOvr>
  <p:transition spd="med"/>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Slide violet text 01">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C9F9144-2FE4-45B0-AAF7-644233A06467}"/>
              </a:ext>
            </a:extLst>
          </p:cNvPr>
          <p:cNvSpPr/>
          <p:nvPr userDrawn="1"/>
        </p:nvSpPr>
        <p:spPr>
          <a:xfrm>
            <a:off x="4713514" y="3280243"/>
            <a:ext cx="7478486" cy="297517"/>
          </a:xfrm>
          <a:prstGeom prst="rect">
            <a:avLst/>
          </a:prstGeom>
          <a:solidFill>
            <a:srgbClr val="FFFF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fr-CA" sz="16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pic>
        <p:nvPicPr>
          <p:cNvPr id="6" name="logo_beneva_violet_small.png">
            <a:extLst>
              <a:ext uri="{FF2B5EF4-FFF2-40B4-BE49-F238E27FC236}">
                <a16:creationId xmlns:a16="http://schemas.microsoft.com/office/drawing/2014/main" id="{B6C1C590-D7DE-4FA1-BC52-6B9D99935DC6}"/>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77033" y="6265023"/>
            <a:ext cx="901701" cy="204641"/>
          </a:xfrm>
          <a:prstGeom prst="rect">
            <a:avLst/>
          </a:prstGeom>
          <a:ln w="12700">
            <a:miter lim="400000"/>
          </a:ln>
        </p:spPr>
      </p:pic>
      <p:sp>
        <p:nvSpPr>
          <p:cNvPr id="10" name="Titre 9">
            <a:extLst>
              <a:ext uri="{FF2B5EF4-FFF2-40B4-BE49-F238E27FC236}">
                <a16:creationId xmlns:a16="http://schemas.microsoft.com/office/drawing/2014/main" id="{F1DAD326-A08E-4F7C-80C1-97028DFE9202}"/>
              </a:ext>
            </a:extLst>
          </p:cNvPr>
          <p:cNvSpPr>
            <a:spLocks noGrp="1"/>
          </p:cNvSpPr>
          <p:nvPr>
            <p:ph type="title" hasCustomPrompt="1"/>
          </p:nvPr>
        </p:nvSpPr>
        <p:spPr>
          <a:xfrm>
            <a:off x="387000" y="387001"/>
            <a:ext cx="3947256" cy="2704543"/>
          </a:xfrm>
          <a:prstGeom prst="rect">
            <a:avLst/>
          </a:prstGeom>
        </p:spPr>
        <p:txBody>
          <a:bodyPr lIns="0" tIns="0" rIns="0" bIns="0"/>
          <a:lstStyle>
            <a:lvl1pPr>
              <a:lnSpc>
                <a:spcPct val="80000"/>
              </a:lnSpc>
              <a:defRPr sz="5800" b="1">
                <a:solidFill>
                  <a:srgbClr val="F0F0EF"/>
                </a:solidFill>
              </a:defRPr>
            </a:lvl1pPr>
          </a:lstStyle>
          <a:p>
            <a:r>
              <a:rPr lang="fr-FR"/>
              <a:t>Topic header</a:t>
            </a:r>
          </a:p>
        </p:txBody>
      </p:sp>
      <p:sp>
        <p:nvSpPr>
          <p:cNvPr id="11" name="Slide Number">
            <a:extLst>
              <a:ext uri="{FF2B5EF4-FFF2-40B4-BE49-F238E27FC236}">
                <a16:creationId xmlns:a16="http://schemas.microsoft.com/office/drawing/2014/main" id="{12848A8E-AB38-4429-AD15-C027F6D59BE8}"/>
              </a:ext>
            </a:extLst>
          </p:cNvPr>
          <p:cNvSpPr txBox="1">
            <a:spLocks/>
          </p:cNvSpPr>
          <p:nvPr userDrawn="1"/>
        </p:nvSpPr>
        <p:spPr>
          <a:xfrm>
            <a:off x="10906389" y="6287508"/>
            <a:ext cx="901700" cy="257315"/>
          </a:xfrm>
          <a:prstGeom prst="rect">
            <a:avLst/>
          </a:prstGeom>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914400" rtl="0" fontAlgn="auto" latinLnBrk="0" hangingPunct="0">
              <a:lnSpc>
                <a:spcPts val="3200"/>
              </a:lnSpc>
              <a:spcBef>
                <a:spcPts val="1800"/>
              </a:spcBef>
              <a:spcAft>
                <a:spcPts val="0"/>
              </a:spcAft>
              <a:buClrTx/>
              <a:buSzTx/>
              <a:buFontTx/>
              <a:buNone/>
              <a:tabLst/>
              <a:defRPr kumimoji="0" sz="3200" b="1" i="0" u="none" strike="noStrike" cap="none" spc="0" normalizeH="0" baseline="0">
                <a:ln>
                  <a:noFill/>
                </a:ln>
                <a:solidFill>
                  <a:srgbClr val="4B009B"/>
                </a:solidFill>
                <a:effectLst/>
                <a:uFillTx/>
                <a:latin typeface="Times New Roman"/>
                <a:ea typeface="Times New Roman"/>
                <a:cs typeface="Times New Roman"/>
                <a:sym typeface="Times New Roman"/>
              </a:defRPr>
            </a:lvl1pPr>
            <a:lvl2pPr marL="0" marR="0" indent="4572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2pPr>
            <a:lvl3pPr marL="0" marR="0" indent="9144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3pPr>
            <a:lvl4pPr marL="0" marR="0" indent="13716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4pPr>
            <a:lvl5pPr marL="0" marR="0" indent="18288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5pPr>
            <a:lvl6pPr marL="0" marR="0" indent="22860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6pPr>
            <a:lvl7pPr marL="0" marR="0" indent="27432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7pPr>
            <a:lvl8pPr marL="0" marR="0" indent="32004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8pPr>
            <a:lvl9pPr marL="0" marR="0" indent="36576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9pPr>
          </a:lstStyle>
          <a:p>
            <a:fld id="{86CB4B4D-7CA3-9044-876B-883B54F8677D}" type="slidenum">
              <a:rPr lang="en-CA" sz="1600" smtClean="0">
                <a:solidFill>
                  <a:schemeClr val="bg1"/>
                </a:solidFill>
              </a:rPr>
              <a:pPr/>
              <a:t>‹N°›</a:t>
            </a:fld>
            <a:endParaRPr lang="en-CA" sz="1600">
              <a:solidFill>
                <a:schemeClr val="bg1"/>
              </a:solidFill>
            </a:endParaRPr>
          </a:p>
        </p:txBody>
      </p:sp>
    </p:spTree>
    <p:extLst>
      <p:ext uri="{BB962C8B-B14F-4D97-AF65-F5344CB8AC3E}">
        <p14:creationId xmlns:p14="http://schemas.microsoft.com/office/powerpoint/2010/main" val="2537233372"/>
      </p:ext>
    </p:extLst>
  </p:cSld>
  <p:clrMapOvr>
    <a:masterClrMapping/>
  </p:clrMapOvr>
  <p:transition spd="med"/>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Slide violet text 02">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C9F9144-2FE4-45B0-AAF7-644233A06467}"/>
              </a:ext>
            </a:extLst>
          </p:cNvPr>
          <p:cNvSpPr/>
          <p:nvPr userDrawn="1"/>
        </p:nvSpPr>
        <p:spPr>
          <a:xfrm>
            <a:off x="4713514" y="3280243"/>
            <a:ext cx="7478486" cy="297517"/>
          </a:xfrm>
          <a:prstGeom prst="rect">
            <a:avLst/>
          </a:prstGeom>
          <a:solidFill>
            <a:srgbClr val="FFFF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fr-CA" sz="16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pic>
        <p:nvPicPr>
          <p:cNvPr id="6" name="logo_beneva_violet_small.png">
            <a:extLst>
              <a:ext uri="{FF2B5EF4-FFF2-40B4-BE49-F238E27FC236}">
                <a16:creationId xmlns:a16="http://schemas.microsoft.com/office/drawing/2014/main" id="{B6C1C590-D7DE-4FA1-BC52-6B9D99935DC6}"/>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77033" y="6265023"/>
            <a:ext cx="901701" cy="204641"/>
          </a:xfrm>
          <a:prstGeom prst="rect">
            <a:avLst/>
          </a:prstGeom>
          <a:ln w="12700">
            <a:miter lim="400000"/>
          </a:ln>
        </p:spPr>
      </p:pic>
      <p:sp>
        <p:nvSpPr>
          <p:cNvPr id="10" name="Titre 9">
            <a:extLst>
              <a:ext uri="{FF2B5EF4-FFF2-40B4-BE49-F238E27FC236}">
                <a16:creationId xmlns:a16="http://schemas.microsoft.com/office/drawing/2014/main" id="{F1DAD326-A08E-4F7C-80C1-97028DFE9202}"/>
              </a:ext>
            </a:extLst>
          </p:cNvPr>
          <p:cNvSpPr>
            <a:spLocks noGrp="1"/>
          </p:cNvSpPr>
          <p:nvPr>
            <p:ph type="title" hasCustomPrompt="1"/>
          </p:nvPr>
        </p:nvSpPr>
        <p:spPr>
          <a:xfrm>
            <a:off x="387000" y="387001"/>
            <a:ext cx="3931798" cy="2704543"/>
          </a:xfrm>
          <a:prstGeom prst="rect">
            <a:avLst/>
          </a:prstGeom>
        </p:spPr>
        <p:txBody>
          <a:bodyPr lIns="0" tIns="0" rIns="0" bIns="0"/>
          <a:lstStyle>
            <a:lvl1pPr>
              <a:lnSpc>
                <a:spcPct val="80000"/>
              </a:lnSpc>
              <a:defRPr sz="5800" b="1">
                <a:solidFill>
                  <a:srgbClr val="F0F0EF"/>
                </a:solidFill>
              </a:defRPr>
            </a:lvl1pPr>
          </a:lstStyle>
          <a:p>
            <a:r>
              <a:rPr lang="fr-FR"/>
              <a:t>Topic header</a:t>
            </a:r>
          </a:p>
        </p:txBody>
      </p:sp>
      <p:sp>
        <p:nvSpPr>
          <p:cNvPr id="7" name="Espace réservé du texte 6">
            <a:extLst>
              <a:ext uri="{FF2B5EF4-FFF2-40B4-BE49-F238E27FC236}">
                <a16:creationId xmlns:a16="http://schemas.microsoft.com/office/drawing/2014/main" id="{8007F5BE-9265-42A1-B83A-F7D427EA8243}"/>
              </a:ext>
            </a:extLst>
          </p:cNvPr>
          <p:cNvSpPr>
            <a:spLocks noGrp="1"/>
          </p:cNvSpPr>
          <p:nvPr>
            <p:ph type="body" sz="quarter" idx="10" hasCustomPrompt="1"/>
          </p:nvPr>
        </p:nvSpPr>
        <p:spPr>
          <a:xfrm>
            <a:off x="4996543" y="387001"/>
            <a:ext cx="6890658" cy="919163"/>
          </a:xfrm>
          <a:prstGeom prst="rect">
            <a:avLst/>
          </a:prstGeom>
        </p:spPr>
        <p:txBody>
          <a:bodyPr lIns="0" tIns="0" rIns="0" bIns="0"/>
          <a:lstStyle>
            <a:lvl1pPr marL="0" indent="0">
              <a:lnSpc>
                <a:spcPct val="80000"/>
              </a:lnSpc>
              <a:buNone/>
              <a:defRPr sz="3000"/>
            </a:lvl1pPr>
          </a:lstStyle>
          <a:p>
            <a:pPr lvl="0"/>
            <a:r>
              <a:rPr lang="fr-FR"/>
              <a:t>Title</a:t>
            </a:r>
          </a:p>
        </p:txBody>
      </p:sp>
      <p:sp>
        <p:nvSpPr>
          <p:cNvPr id="9" name="Slide Number">
            <a:extLst>
              <a:ext uri="{FF2B5EF4-FFF2-40B4-BE49-F238E27FC236}">
                <a16:creationId xmlns:a16="http://schemas.microsoft.com/office/drawing/2014/main" id="{1A584D6A-343F-43B0-89BC-F26CC7018F6B}"/>
              </a:ext>
            </a:extLst>
          </p:cNvPr>
          <p:cNvSpPr txBox="1">
            <a:spLocks/>
          </p:cNvSpPr>
          <p:nvPr userDrawn="1"/>
        </p:nvSpPr>
        <p:spPr>
          <a:xfrm>
            <a:off x="10906389" y="6287508"/>
            <a:ext cx="901700" cy="257315"/>
          </a:xfrm>
          <a:prstGeom prst="rect">
            <a:avLst/>
          </a:prstGeom>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914400" rtl="0" fontAlgn="auto" latinLnBrk="0" hangingPunct="0">
              <a:lnSpc>
                <a:spcPts val="3200"/>
              </a:lnSpc>
              <a:spcBef>
                <a:spcPts val="1800"/>
              </a:spcBef>
              <a:spcAft>
                <a:spcPts val="0"/>
              </a:spcAft>
              <a:buClrTx/>
              <a:buSzTx/>
              <a:buFontTx/>
              <a:buNone/>
              <a:tabLst/>
              <a:defRPr kumimoji="0" sz="3200" b="1" i="0" u="none" strike="noStrike" cap="none" spc="0" normalizeH="0" baseline="0">
                <a:ln>
                  <a:noFill/>
                </a:ln>
                <a:solidFill>
                  <a:srgbClr val="4B009B"/>
                </a:solidFill>
                <a:effectLst/>
                <a:uFillTx/>
                <a:latin typeface="Times New Roman"/>
                <a:ea typeface="Times New Roman"/>
                <a:cs typeface="Times New Roman"/>
                <a:sym typeface="Times New Roman"/>
              </a:defRPr>
            </a:lvl1pPr>
            <a:lvl2pPr marL="0" marR="0" indent="4572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2pPr>
            <a:lvl3pPr marL="0" marR="0" indent="9144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3pPr>
            <a:lvl4pPr marL="0" marR="0" indent="13716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4pPr>
            <a:lvl5pPr marL="0" marR="0" indent="18288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5pPr>
            <a:lvl6pPr marL="0" marR="0" indent="22860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6pPr>
            <a:lvl7pPr marL="0" marR="0" indent="27432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7pPr>
            <a:lvl8pPr marL="0" marR="0" indent="32004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8pPr>
            <a:lvl9pPr marL="0" marR="0" indent="36576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9pPr>
          </a:lstStyle>
          <a:p>
            <a:fld id="{86CB4B4D-7CA3-9044-876B-883B54F8677D}" type="slidenum">
              <a:rPr lang="en-CA" sz="1600" smtClean="0">
                <a:solidFill>
                  <a:schemeClr val="bg1"/>
                </a:solidFill>
              </a:rPr>
              <a:pPr/>
              <a:t>‹N°›</a:t>
            </a:fld>
            <a:endParaRPr lang="en-CA" sz="1600">
              <a:solidFill>
                <a:schemeClr val="bg1"/>
              </a:solidFill>
            </a:endParaRPr>
          </a:p>
        </p:txBody>
      </p:sp>
    </p:spTree>
    <p:extLst>
      <p:ext uri="{BB962C8B-B14F-4D97-AF65-F5344CB8AC3E}">
        <p14:creationId xmlns:p14="http://schemas.microsoft.com/office/powerpoint/2010/main" val="455730225"/>
      </p:ext>
    </p:extLst>
  </p:cSld>
  <p:clrMapOvr>
    <a:masterClrMapping/>
  </p:clrMapOvr>
  <p:transition spd="med"/>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Graphs">
    <p:bg>
      <p:bgPr>
        <a:solidFill>
          <a:srgbClr val="FFFFFF"/>
        </a:solidFill>
        <a:effectLst/>
      </p:bgPr>
    </p:bg>
    <p:spTree>
      <p:nvGrpSpPr>
        <p:cNvPr id="1" name=""/>
        <p:cNvGrpSpPr/>
        <p:nvPr/>
      </p:nvGrpSpPr>
      <p:grpSpPr>
        <a:xfrm>
          <a:off x="0" y="0"/>
          <a:ext cx="0" cy="0"/>
          <a:chOff x="0" y="0"/>
          <a:chExt cx="0" cy="0"/>
        </a:xfrm>
      </p:grpSpPr>
      <p:pic>
        <p:nvPicPr>
          <p:cNvPr id="2" name="logo_beneva_violet_small.png" descr="logo_beneva_violet_small.png">
            <a:extLst>
              <a:ext uri="{FF2B5EF4-FFF2-40B4-BE49-F238E27FC236}">
                <a16:creationId xmlns:a16="http://schemas.microsoft.com/office/drawing/2014/main" id="{9639DAA4-CC8C-4C7E-8BF4-A07530FD4C66}"/>
              </a:ext>
            </a:extLst>
          </p:cNvPr>
          <p:cNvPicPr>
            <a:picLocks noChangeAspect="1"/>
          </p:cNvPicPr>
          <p:nvPr userDrawn="1"/>
        </p:nvPicPr>
        <p:blipFill>
          <a:blip r:embed="rId2"/>
          <a:stretch>
            <a:fillRect/>
          </a:stretch>
        </p:blipFill>
        <p:spPr>
          <a:xfrm>
            <a:off x="377033" y="6263243"/>
            <a:ext cx="901701" cy="208203"/>
          </a:xfrm>
          <a:prstGeom prst="rect">
            <a:avLst/>
          </a:prstGeom>
          <a:ln w="12700">
            <a:miter lim="400000"/>
          </a:ln>
        </p:spPr>
      </p:pic>
      <p:sp>
        <p:nvSpPr>
          <p:cNvPr id="3" name="Titre 2">
            <a:extLst>
              <a:ext uri="{FF2B5EF4-FFF2-40B4-BE49-F238E27FC236}">
                <a16:creationId xmlns:a16="http://schemas.microsoft.com/office/drawing/2014/main" id="{B6CF1809-2EE7-4008-84FF-DF450A4B9154}"/>
              </a:ext>
            </a:extLst>
          </p:cNvPr>
          <p:cNvSpPr>
            <a:spLocks noGrp="1"/>
          </p:cNvSpPr>
          <p:nvPr>
            <p:ph type="title" hasCustomPrompt="1"/>
          </p:nvPr>
        </p:nvSpPr>
        <p:spPr>
          <a:xfrm>
            <a:off x="387002" y="387001"/>
            <a:ext cx="5186485" cy="1561543"/>
          </a:xfrm>
          <a:prstGeom prst="rect">
            <a:avLst/>
          </a:prstGeom>
        </p:spPr>
        <p:txBody>
          <a:bodyPr lIns="0" tIns="0" rIns="0" bIns="0"/>
          <a:lstStyle>
            <a:lvl1pPr>
              <a:lnSpc>
                <a:spcPts val="5500"/>
              </a:lnSpc>
              <a:defRPr sz="5800" b="1">
                <a:solidFill>
                  <a:srgbClr val="4B009B"/>
                </a:solidFill>
              </a:defRPr>
            </a:lvl1pPr>
          </a:lstStyle>
          <a:p>
            <a:r>
              <a:rPr lang="fr-FR"/>
              <a:t>Graphs</a:t>
            </a:r>
            <a:endParaRPr lang="fr-CA"/>
          </a:p>
        </p:txBody>
      </p:sp>
      <p:sp>
        <p:nvSpPr>
          <p:cNvPr id="12" name="Slide Number">
            <a:extLst>
              <a:ext uri="{FF2B5EF4-FFF2-40B4-BE49-F238E27FC236}">
                <a16:creationId xmlns:a16="http://schemas.microsoft.com/office/drawing/2014/main" id="{7D766152-5E8F-4EC4-9B54-BBBC08A52D5E}"/>
              </a:ext>
            </a:extLst>
          </p:cNvPr>
          <p:cNvSpPr txBox="1">
            <a:spLocks/>
          </p:cNvSpPr>
          <p:nvPr userDrawn="1"/>
        </p:nvSpPr>
        <p:spPr>
          <a:xfrm>
            <a:off x="10906389" y="6287508"/>
            <a:ext cx="901700" cy="257315"/>
          </a:xfrm>
          <a:prstGeom prst="rect">
            <a:avLst/>
          </a:prstGeom>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914400" rtl="0" fontAlgn="auto" latinLnBrk="0" hangingPunct="0">
              <a:lnSpc>
                <a:spcPts val="3200"/>
              </a:lnSpc>
              <a:spcBef>
                <a:spcPts val="1800"/>
              </a:spcBef>
              <a:spcAft>
                <a:spcPts val="0"/>
              </a:spcAft>
              <a:buClrTx/>
              <a:buSzTx/>
              <a:buFontTx/>
              <a:buNone/>
              <a:tabLst/>
              <a:defRPr kumimoji="0" sz="3200" b="1" i="0" u="none" strike="noStrike" cap="none" spc="0" normalizeH="0" baseline="0">
                <a:ln>
                  <a:noFill/>
                </a:ln>
                <a:solidFill>
                  <a:srgbClr val="4B009B"/>
                </a:solidFill>
                <a:effectLst/>
                <a:uFillTx/>
                <a:latin typeface="Times New Roman"/>
                <a:ea typeface="Times New Roman"/>
                <a:cs typeface="Times New Roman"/>
                <a:sym typeface="Times New Roman"/>
              </a:defRPr>
            </a:lvl1pPr>
            <a:lvl2pPr marL="0" marR="0" indent="4572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2pPr>
            <a:lvl3pPr marL="0" marR="0" indent="9144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3pPr>
            <a:lvl4pPr marL="0" marR="0" indent="13716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4pPr>
            <a:lvl5pPr marL="0" marR="0" indent="18288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5pPr>
            <a:lvl6pPr marL="0" marR="0" indent="22860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6pPr>
            <a:lvl7pPr marL="0" marR="0" indent="27432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7pPr>
            <a:lvl8pPr marL="0" marR="0" indent="32004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8pPr>
            <a:lvl9pPr marL="0" marR="0" indent="36576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9pPr>
          </a:lstStyle>
          <a:p>
            <a:fld id="{86CB4B4D-7CA3-9044-876B-883B54F8677D}" type="slidenum">
              <a:rPr lang="en-CA" sz="1600" smtClean="0">
                <a:solidFill>
                  <a:schemeClr val="bg1"/>
                </a:solidFill>
              </a:rPr>
              <a:pPr/>
              <a:t>‹N°›</a:t>
            </a:fld>
            <a:endParaRPr lang="en-CA" sz="1600">
              <a:solidFill>
                <a:schemeClr val="bg1"/>
              </a:solidFill>
            </a:endParaRPr>
          </a:p>
        </p:txBody>
      </p:sp>
    </p:spTree>
    <p:extLst>
      <p:ext uri="{BB962C8B-B14F-4D97-AF65-F5344CB8AC3E}">
        <p14:creationId xmlns:p14="http://schemas.microsoft.com/office/powerpoint/2010/main" val="520031199"/>
      </p:ext>
    </p:extLst>
  </p:cSld>
  <p:clrMapOvr>
    <a:masterClrMapping/>
  </p:clrMapOvr>
  <p:transition spd="med"/>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Slide violet and picture 01">
    <p:bg>
      <p:bgPr>
        <a:solidFill>
          <a:schemeClr val="bg1"/>
        </a:solid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C07D51CE-06CD-493D-B574-A0DBB4A9977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96000" y="0"/>
            <a:ext cx="6096000" cy="6858000"/>
          </a:xfrm>
          <a:prstGeom prst="rect">
            <a:avLst/>
          </a:prstGeom>
        </p:spPr>
      </p:pic>
      <p:pic>
        <p:nvPicPr>
          <p:cNvPr id="6" name="logo_beneva_violet_small.png">
            <a:extLst>
              <a:ext uri="{FF2B5EF4-FFF2-40B4-BE49-F238E27FC236}">
                <a16:creationId xmlns:a16="http://schemas.microsoft.com/office/drawing/2014/main" id="{B6C1C590-D7DE-4FA1-BC52-6B9D99935DC6}"/>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377033" y="6265023"/>
            <a:ext cx="901701" cy="204641"/>
          </a:xfrm>
          <a:prstGeom prst="rect">
            <a:avLst/>
          </a:prstGeom>
          <a:ln w="12700">
            <a:miter lim="400000"/>
          </a:ln>
        </p:spPr>
      </p:pic>
      <p:sp>
        <p:nvSpPr>
          <p:cNvPr id="5" name="Titre 9">
            <a:extLst>
              <a:ext uri="{FF2B5EF4-FFF2-40B4-BE49-F238E27FC236}">
                <a16:creationId xmlns:a16="http://schemas.microsoft.com/office/drawing/2014/main" id="{218920F8-668C-A64B-9B5F-DE5231A278C0}"/>
              </a:ext>
            </a:extLst>
          </p:cNvPr>
          <p:cNvSpPr>
            <a:spLocks noGrp="1"/>
          </p:cNvSpPr>
          <p:nvPr>
            <p:ph type="title" hasCustomPrompt="1"/>
          </p:nvPr>
        </p:nvSpPr>
        <p:spPr>
          <a:xfrm>
            <a:off x="387001" y="387001"/>
            <a:ext cx="5251800" cy="2704543"/>
          </a:xfrm>
          <a:prstGeom prst="rect">
            <a:avLst/>
          </a:prstGeom>
        </p:spPr>
        <p:txBody>
          <a:bodyPr lIns="0" tIns="0" rIns="0" bIns="0"/>
          <a:lstStyle>
            <a:lvl1pPr>
              <a:lnSpc>
                <a:spcPct val="80000"/>
              </a:lnSpc>
              <a:defRPr sz="5800" b="1">
                <a:solidFill>
                  <a:srgbClr val="F0F0EF"/>
                </a:solidFill>
              </a:defRPr>
            </a:lvl1pPr>
          </a:lstStyle>
          <a:p>
            <a:r>
              <a:rPr lang="pt-BR"/>
              <a:t>Lorem Ipsum sinimpos eva </a:t>
            </a:r>
            <a:br>
              <a:rPr lang="pt-BR"/>
            </a:br>
            <a:r>
              <a:rPr lang="pt-BR"/>
              <a:t>et volupta corum quiat.</a:t>
            </a:r>
            <a:endParaRPr lang="fr-CA"/>
          </a:p>
        </p:txBody>
      </p:sp>
    </p:spTree>
    <p:extLst>
      <p:ext uri="{BB962C8B-B14F-4D97-AF65-F5344CB8AC3E}">
        <p14:creationId xmlns:p14="http://schemas.microsoft.com/office/powerpoint/2010/main" val="223904593"/>
      </p:ext>
    </p:extLst>
  </p:cSld>
  <p:clrMapOvr>
    <a:masterClrMapping/>
  </p:clrMapOvr>
  <p:transition spd="med"/>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Slide violet and picture 02">
    <p:bg>
      <p:bgPr>
        <a:solidFill>
          <a:schemeClr val="bg1"/>
        </a:solidFill>
        <a:effectLst/>
      </p:bgPr>
    </p:bg>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AF000F65-98D5-468E-8E49-C1ADBCBFAA6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96000" y="0"/>
            <a:ext cx="6096000" cy="6858000"/>
          </a:xfrm>
          <a:prstGeom prst="rect">
            <a:avLst/>
          </a:prstGeom>
        </p:spPr>
      </p:pic>
      <p:pic>
        <p:nvPicPr>
          <p:cNvPr id="6" name="logo_beneva_violet_small.png">
            <a:extLst>
              <a:ext uri="{FF2B5EF4-FFF2-40B4-BE49-F238E27FC236}">
                <a16:creationId xmlns:a16="http://schemas.microsoft.com/office/drawing/2014/main" id="{B6C1C590-D7DE-4FA1-BC52-6B9D99935DC6}"/>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377033" y="6265023"/>
            <a:ext cx="901701" cy="204641"/>
          </a:xfrm>
          <a:prstGeom prst="rect">
            <a:avLst/>
          </a:prstGeom>
          <a:ln w="12700">
            <a:miter lim="400000"/>
          </a:ln>
        </p:spPr>
      </p:pic>
      <p:sp>
        <p:nvSpPr>
          <p:cNvPr id="5" name="Titre 9">
            <a:extLst>
              <a:ext uri="{FF2B5EF4-FFF2-40B4-BE49-F238E27FC236}">
                <a16:creationId xmlns:a16="http://schemas.microsoft.com/office/drawing/2014/main" id="{64D53669-CF17-7A4C-9D32-88E426A27567}"/>
              </a:ext>
            </a:extLst>
          </p:cNvPr>
          <p:cNvSpPr>
            <a:spLocks noGrp="1"/>
          </p:cNvSpPr>
          <p:nvPr>
            <p:ph type="title" hasCustomPrompt="1"/>
          </p:nvPr>
        </p:nvSpPr>
        <p:spPr>
          <a:xfrm>
            <a:off x="387001" y="387001"/>
            <a:ext cx="5251800" cy="2704543"/>
          </a:xfrm>
          <a:prstGeom prst="rect">
            <a:avLst/>
          </a:prstGeom>
        </p:spPr>
        <p:txBody>
          <a:bodyPr lIns="0" tIns="0" rIns="0" bIns="0"/>
          <a:lstStyle>
            <a:lvl1pPr>
              <a:lnSpc>
                <a:spcPct val="80000"/>
              </a:lnSpc>
              <a:defRPr sz="5800" b="1">
                <a:solidFill>
                  <a:srgbClr val="F0F0EF"/>
                </a:solidFill>
              </a:defRPr>
            </a:lvl1pPr>
          </a:lstStyle>
          <a:p>
            <a:r>
              <a:rPr lang="pt-BR"/>
              <a:t>Lorem Ipsum sinimpos eva </a:t>
            </a:r>
            <a:br>
              <a:rPr lang="pt-BR"/>
            </a:br>
            <a:r>
              <a:rPr lang="pt-BR"/>
              <a:t>et volupta corum quiat.</a:t>
            </a:r>
            <a:endParaRPr lang="fr-CA"/>
          </a:p>
        </p:txBody>
      </p:sp>
    </p:spTree>
    <p:extLst>
      <p:ext uri="{BB962C8B-B14F-4D97-AF65-F5344CB8AC3E}">
        <p14:creationId xmlns:p14="http://schemas.microsoft.com/office/powerpoint/2010/main" val="2772168477"/>
      </p:ext>
    </p:extLst>
  </p:cSld>
  <p:clrMapOvr>
    <a:masterClrMapping/>
  </p:clrMapOvr>
  <p:transition spd="med"/>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Slide violet and picture 03">
    <p:bg>
      <p:bgPr>
        <a:solidFill>
          <a:schemeClr val="bg1"/>
        </a:solid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CDE68D55-2B7F-4208-94B2-1AA0E20324C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96000" y="0"/>
            <a:ext cx="6096000" cy="6858000"/>
          </a:xfrm>
          <a:prstGeom prst="rect">
            <a:avLst/>
          </a:prstGeom>
        </p:spPr>
      </p:pic>
      <p:pic>
        <p:nvPicPr>
          <p:cNvPr id="6" name="logo_beneva_violet_small.png">
            <a:extLst>
              <a:ext uri="{FF2B5EF4-FFF2-40B4-BE49-F238E27FC236}">
                <a16:creationId xmlns:a16="http://schemas.microsoft.com/office/drawing/2014/main" id="{B6C1C590-D7DE-4FA1-BC52-6B9D99935DC6}"/>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377033" y="6265023"/>
            <a:ext cx="901701" cy="204641"/>
          </a:xfrm>
          <a:prstGeom prst="rect">
            <a:avLst/>
          </a:prstGeom>
          <a:ln w="12700">
            <a:miter lim="400000"/>
          </a:ln>
        </p:spPr>
      </p:pic>
      <p:sp>
        <p:nvSpPr>
          <p:cNvPr id="5" name="Titre 9">
            <a:extLst>
              <a:ext uri="{FF2B5EF4-FFF2-40B4-BE49-F238E27FC236}">
                <a16:creationId xmlns:a16="http://schemas.microsoft.com/office/drawing/2014/main" id="{1FE0EA21-03F5-1140-9C18-5D1B193B8154}"/>
              </a:ext>
            </a:extLst>
          </p:cNvPr>
          <p:cNvSpPr>
            <a:spLocks noGrp="1"/>
          </p:cNvSpPr>
          <p:nvPr>
            <p:ph type="title" hasCustomPrompt="1"/>
          </p:nvPr>
        </p:nvSpPr>
        <p:spPr>
          <a:xfrm>
            <a:off x="387001" y="387001"/>
            <a:ext cx="5251800" cy="2704543"/>
          </a:xfrm>
          <a:prstGeom prst="rect">
            <a:avLst/>
          </a:prstGeom>
        </p:spPr>
        <p:txBody>
          <a:bodyPr lIns="0" tIns="0" rIns="0" bIns="0"/>
          <a:lstStyle>
            <a:lvl1pPr>
              <a:lnSpc>
                <a:spcPct val="80000"/>
              </a:lnSpc>
              <a:defRPr sz="5800" b="1">
                <a:solidFill>
                  <a:srgbClr val="F0F0EF"/>
                </a:solidFill>
              </a:defRPr>
            </a:lvl1pPr>
          </a:lstStyle>
          <a:p>
            <a:r>
              <a:rPr lang="pt-BR"/>
              <a:t>Lorem Ipsum sinimpos eva </a:t>
            </a:r>
            <a:br>
              <a:rPr lang="pt-BR"/>
            </a:br>
            <a:r>
              <a:rPr lang="pt-BR"/>
              <a:t>et volupta corum quiat.</a:t>
            </a:r>
            <a:endParaRPr lang="fr-CA"/>
          </a:p>
        </p:txBody>
      </p:sp>
    </p:spTree>
    <p:extLst>
      <p:ext uri="{BB962C8B-B14F-4D97-AF65-F5344CB8AC3E}">
        <p14:creationId xmlns:p14="http://schemas.microsoft.com/office/powerpoint/2010/main" val="2128385915"/>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ransition_03">
    <p:bg>
      <p:bgPr>
        <a:solidFill>
          <a:schemeClr val="accent3"/>
        </a:solidFill>
        <a:effectLst/>
      </p:bgPr>
    </p:bg>
    <p:spTree>
      <p:nvGrpSpPr>
        <p:cNvPr id="1" name=""/>
        <p:cNvGrpSpPr/>
        <p:nvPr/>
      </p:nvGrpSpPr>
      <p:grpSpPr>
        <a:xfrm>
          <a:off x="0" y="0"/>
          <a:ext cx="0" cy="0"/>
          <a:chOff x="0" y="0"/>
          <a:chExt cx="0" cy="0"/>
        </a:xfrm>
      </p:grpSpPr>
      <p:sp>
        <p:nvSpPr>
          <p:cNvPr id="2" name="Titre 1" descr="Cliquez pour ajouter un titre de section">
            <a:extLst>
              <a:ext uri="{FF2B5EF4-FFF2-40B4-BE49-F238E27FC236}">
                <a16:creationId xmlns:a16="http://schemas.microsoft.com/office/drawing/2014/main" id="{9FA8103B-3183-46A3-9BC6-3C0042225A13}"/>
              </a:ext>
              <a:ext uri="{C183D7F6-B498-43B3-948B-1728B52AA6E4}">
                <adec:decorative xmlns:adec="http://schemas.microsoft.com/office/drawing/2017/decorative" val="0"/>
              </a:ext>
            </a:extLst>
          </p:cNvPr>
          <p:cNvSpPr>
            <a:spLocks noGrp="1"/>
          </p:cNvSpPr>
          <p:nvPr>
            <p:ph type="ctrTitle" hasCustomPrompt="1"/>
          </p:nvPr>
        </p:nvSpPr>
        <p:spPr>
          <a:xfrm>
            <a:off x="264000" y="264001"/>
            <a:ext cx="8661600" cy="2850143"/>
          </a:xfrm>
        </p:spPr>
        <p:txBody>
          <a:bodyPr anchor="b">
            <a:normAutofit/>
          </a:bodyPr>
          <a:lstStyle>
            <a:lvl1pPr algn="l">
              <a:lnSpc>
                <a:spcPct val="90000"/>
              </a:lnSpc>
              <a:defRPr sz="6600">
                <a:solidFill>
                  <a:schemeClr val="tx1"/>
                </a:solidFill>
              </a:defRPr>
            </a:lvl1pPr>
          </a:lstStyle>
          <a:p>
            <a:r>
              <a:rPr lang="fr-CA" noProof="0" dirty="0"/>
              <a:t>Cliquez pour ajouter un titre de section</a:t>
            </a:r>
          </a:p>
        </p:txBody>
      </p:sp>
      <p:sp>
        <p:nvSpPr>
          <p:cNvPr id="4" name="Sous-titre 2" descr="Cliquez pour ajouter un sous-titre">
            <a:extLst>
              <a:ext uri="{FF2B5EF4-FFF2-40B4-BE49-F238E27FC236}">
                <a16:creationId xmlns:a16="http://schemas.microsoft.com/office/drawing/2014/main" id="{E8A7E5DE-4856-48EF-9B92-F86CC605110C}"/>
              </a:ext>
            </a:extLst>
          </p:cNvPr>
          <p:cNvSpPr>
            <a:spLocks noGrp="1"/>
          </p:cNvSpPr>
          <p:nvPr>
            <p:ph type="subTitle" idx="1" hasCustomPrompt="1"/>
          </p:nvPr>
        </p:nvSpPr>
        <p:spPr>
          <a:xfrm>
            <a:off x="264000" y="3236979"/>
            <a:ext cx="8661600" cy="2701268"/>
          </a:xfrm>
        </p:spPr>
        <p:txBody>
          <a:bodyPr lIns="108000">
            <a:normAutofit/>
          </a:bodyPr>
          <a:lstStyle>
            <a:lvl1pPr marL="0" indent="0" algn="l">
              <a:lnSpc>
                <a:spcPct val="100000"/>
              </a:lnSpc>
              <a:spcBef>
                <a:spcPts val="0"/>
              </a:spcBef>
              <a:spcAft>
                <a:spcPts val="1200"/>
              </a:spcAft>
              <a:buNone/>
              <a:defRPr sz="3200" b="1">
                <a:solidFill>
                  <a:schemeClr val="tx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fr-CA" noProof="0" dirty="0"/>
              <a:t>Cliquez pour ajouter un sous-titre</a:t>
            </a:r>
          </a:p>
        </p:txBody>
      </p:sp>
      <p:sp>
        <p:nvSpPr>
          <p:cNvPr id="3" name="Slide Number Placeholder 2"/>
          <p:cNvSpPr>
            <a:spLocks noGrp="1"/>
          </p:cNvSpPr>
          <p:nvPr>
            <p:ph type="sldNum" sz="quarter" idx="10"/>
          </p:nvPr>
        </p:nvSpPr>
        <p:spPr/>
        <p:txBody>
          <a:bodyPr/>
          <a:lstStyle/>
          <a:p>
            <a:fld id="{2D2B9FD4-22D1-4784-BC8D-82D569BBB95D}" type="slidenum">
              <a:rPr lang="fr-CA" smtClean="0"/>
              <a:pPr/>
              <a:t>‹N°›</a:t>
            </a:fld>
            <a:endParaRPr lang="fr-CA"/>
          </a:p>
        </p:txBody>
      </p:sp>
      <p:sp>
        <p:nvSpPr>
          <p:cNvPr id="6" name="Footer Placeholder 5"/>
          <p:cNvSpPr>
            <a:spLocks noGrp="1"/>
          </p:cNvSpPr>
          <p:nvPr>
            <p:ph type="ftr" sz="quarter" idx="11"/>
          </p:nvPr>
        </p:nvSpPr>
        <p:spPr/>
        <p:txBody>
          <a:bodyPr/>
          <a:lstStyle/>
          <a:p>
            <a:r>
              <a:rPr lang="fr-CA"/>
              <a:t>Document confidentiel ou à usage interne seulement.</a:t>
            </a:r>
            <a:endParaRPr lang="fr-CA" dirty="0"/>
          </a:p>
        </p:txBody>
      </p:sp>
    </p:spTree>
    <p:extLst>
      <p:ext uri="{BB962C8B-B14F-4D97-AF65-F5344CB8AC3E}">
        <p14:creationId xmlns:p14="http://schemas.microsoft.com/office/powerpoint/2010/main" val="1570510475"/>
      </p:ext>
    </p:extLst>
  </p:cSld>
  <p:clrMapOvr>
    <a:masterClrMapping/>
  </p:clrMapOvr>
  <p:hf hdr="0" dt="0"/>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Slide violet and picture 04">
    <p:bg>
      <p:bgPr>
        <a:solidFill>
          <a:schemeClr val="bg1"/>
        </a:solidFill>
        <a:effectLst/>
      </p:bgPr>
    </p:bg>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64EA8D1D-5308-4F82-9F6C-B2372BB7A66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96000" y="0"/>
            <a:ext cx="6096000" cy="6858000"/>
          </a:xfrm>
          <a:prstGeom prst="rect">
            <a:avLst/>
          </a:prstGeom>
        </p:spPr>
      </p:pic>
      <p:pic>
        <p:nvPicPr>
          <p:cNvPr id="6" name="logo_beneva_violet_small.png">
            <a:extLst>
              <a:ext uri="{FF2B5EF4-FFF2-40B4-BE49-F238E27FC236}">
                <a16:creationId xmlns:a16="http://schemas.microsoft.com/office/drawing/2014/main" id="{B6C1C590-D7DE-4FA1-BC52-6B9D99935DC6}"/>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377033" y="6265023"/>
            <a:ext cx="901701" cy="204641"/>
          </a:xfrm>
          <a:prstGeom prst="rect">
            <a:avLst/>
          </a:prstGeom>
          <a:ln w="12700">
            <a:miter lim="400000"/>
          </a:ln>
        </p:spPr>
      </p:pic>
      <p:sp>
        <p:nvSpPr>
          <p:cNvPr id="5" name="Titre 9">
            <a:extLst>
              <a:ext uri="{FF2B5EF4-FFF2-40B4-BE49-F238E27FC236}">
                <a16:creationId xmlns:a16="http://schemas.microsoft.com/office/drawing/2014/main" id="{659B4568-E0B4-6C45-ADB5-36CF72025CE3}"/>
              </a:ext>
            </a:extLst>
          </p:cNvPr>
          <p:cNvSpPr>
            <a:spLocks noGrp="1"/>
          </p:cNvSpPr>
          <p:nvPr>
            <p:ph type="title" hasCustomPrompt="1"/>
          </p:nvPr>
        </p:nvSpPr>
        <p:spPr>
          <a:xfrm>
            <a:off x="387001" y="387001"/>
            <a:ext cx="5251800" cy="2704543"/>
          </a:xfrm>
          <a:prstGeom prst="rect">
            <a:avLst/>
          </a:prstGeom>
        </p:spPr>
        <p:txBody>
          <a:bodyPr lIns="0" tIns="0" rIns="0" bIns="0"/>
          <a:lstStyle>
            <a:lvl1pPr>
              <a:lnSpc>
                <a:spcPct val="80000"/>
              </a:lnSpc>
              <a:defRPr sz="5800" b="1">
                <a:solidFill>
                  <a:srgbClr val="F0F0EF"/>
                </a:solidFill>
              </a:defRPr>
            </a:lvl1pPr>
          </a:lstStyle>
          <a:p>
            <a:r>
              <a:rPr lang="pt-BR"/>
              <a:t>Lorem Ipsum sinimpos eva </a:t>
            </a:r>
            <a:br>
              <a:rPr lang="pt-BR"/>
            </a:br>
            <a:r>
              <a:rPr lang="pt-BR"/>
              <a:t>et volupta corum quiat.</a:t>
            </a:r>
            <a:endParaRPr lang="fr-CA"/>
          </a:p>
        </p:txBody>
      </p:sp>
    </p:spTree>
    <p:extLst>
      <p:ext uri="{BB962C8B-B14F-4D97-AF65-F5344CB8AC3E}">
        <p14:creationId xmlns:p14="http://schemas.microsoft.com/office/powerpoint/2010/main" val="2616492659"/>
      </p:ext>
    </p:extLst>
  </p:cSld>
  <p:clrMapOvr>
    <a:masterClrMapping/>
  </p:clrMapOvr>
  <p:transition spd="med"/>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Slide violet and picture 05">
    <p:bg>
      <p:bgPr>
        <a:solidFill>
          <a:schemeClr val="bg1"/>
        </a:solidFill>
        <a:effectLst/>
      </p:bgPr>
    </p:bg>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9964704A-4F81-4E7D-BE78-FF6FAE6ACB6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96000" y="0"/>
            <a:ext cx="6096000" cy="6858000"/>
          </a:xfrm>
          <a:prstGeom prst="rect">
            <a:avLst/>
          </a:prstGeom>
        </p:spPr>
      </p:pic>
      <p:pic>
        <p:nvPicPr>
          <p:cNvPr id="6" name="logo_beneva_violet_small.png">
            <a:extLst>
              <a:ext uri="{FF2B5EF4-FFF2-40B4-BE49-F238E27FC236}">
                <a16:creationId xmlns:a16="http://schemas.microsoft.com/office/drawing/2014/main" id="{B6C1C590-D7DE-4FA1-BC52-6B9D99935DC6}"/>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377033" y="6265023"/>
            <a:ext cx="901701" cy="204641"/>
          </a:xfrm>
          <a:prstGeom prst="rect">
            <a:avLst/>
          </a:prstGeom>
          <a:ln w="12700">
            <a:miter lim="400000"/>
          </a:ln>
        </p:spPr>
      </p:pic>
      <p:sp>
        <p:nvSpPr>
          <p:cNvPr id="5" name="Titre 9">
            <a:extLst>
              <a:ext uri="{FF2B5EF4-FFF2-40B4-BE49-F238E27FC236}">
                <a16:creationId xmlns:a16="http://schemas.microsoft.com/office/drawing/2014/main" id="{87296AA6-1019-3143-974D-9F0DC6BA6001}"/>
              </a:ext>
            </a:extLst>
          </p:cNvPr>
          <p:cNvSpPr>
            <a:spLocks noGrp="1"/>
          </p:cNvSpPr>
          <p:nvPr>
            <p:ph type="title" hasCustomPrompt="1"/>
          </p:nvPr>
        </p:nvSpPr>
        <p:spPr>
          <a:xfrm>
            <a:off x="387001" y="387001"/>
            <a:ext cx="5251800" cy="2704543"/>
          </a:xfrm>
          <a:prstGeom prst="rect">
            <a:avLst/>
          </a:prstGeom>
        </p:spPr>
        <p:txBody>
          <a:bodyPr lIns="0" tIns="0" rIns="0" bIns="0"/>
          <a:lstStyle>
            <a:lvl1pPr>
              <a:lnSpc>
                <a:spcPct val="80000"/>
              </a:lnSpc>
              <a:defRPr sz="5800" b="1">
                <a:solidFill>
                  <a:srgbClr val="F0F0EF"/>
                </a:solidFill>
              </a:defRPr>
            </a:lvl1pPr>
          </a:lstStyle>
          <a:p>
            <a:r>
              <a:rPr lang="pt-BR"/>
              <a:t>Lorem Ipsum sinimpos eva </a:t>
            </a:r>
            <a:br>
              <a:rPr lang="pt-BR"/>
            </a:br>
            <a:r>
              <a:rPr lang="pt-BR"/>
              <a:t>et volupta corum quiat.</a:t>
            </a:r>
            <a:endParaRPr lang="fr-CA"/>
          </a:p>
        </p:txBody>
      </p:sp>
    </p:spTree>
    <p:extLst>
      <p:ext uri="{BB962C8B-B14F-4D97-AF65-F5344CB8AC3E}">
        <p14:creationId xmlns:p14="http://schemas.microsoft.com/office/powerpoint/2010/main" val="1357844361"/>
      </p:ext>
    </p:extLst>
  </p:cSld>
  <p:clrMapOvr>
    <a:masterClrMapping/>
  </p:clrMapOvr>
  <p:transition spd="med"/>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Slide full picture 01">
    <p:bg>
      <p:bgPr>
        <a:solidFill>
          <a:srgbClr val="FFFFFF"/>
        </a:solidFill>
        <a:effectLst/>
      </p:bgPr>
    </p:bg>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4C09D535-45B4-43EF-9C9F-CD7E9121DB0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Titre 9">
            <a:extLst>
              <a:ext uri="{FF2B5EF4-FFF2-40B4-BE49-F238E27FC236}">
                <a16:creationId xmlns:a16="http://schemas.microsoft.com/office/drawing/2014/main" id="{F1DAD326-A08E-4F7C-80C1-97028DFE9202}"/>
              </a:ext>
            </a:extLst>
          </p:cNvPr>
          <p:cNvSpPr>
            <a:spLocks noGrp="1"/>
          </p:cNvSpPr>
          <p:nvPr>
            <p:ph type="title" hasCustomPrompt="1"/>
          </p:nvPr>
        </p:nvSpPr>
        <p:spPr>
          <a:xfrm>
            <a:off x="387000" y="387001"/>
            <a:ext cx="5632800" cy="2704543"/>
          </a:xfrm>
          <a:prstGeom prst="rect">
            <a:avLst/>
          </a:prstGeom>
        </p:spPr>
        <p:txBody>
          <a:bodyPr lIns="0" tIns="0" rIns="0" bIns="0"/>
          <a:lstStyle>
            <a:lvl1pPr>
              <a:lnSpc>
                <a:spcPct val="80000"/>
              </a:lnSpc>
              <a:defRPr sz="5800" b="1">
                <a:solidFill>
                  <a:srgbClr val="4B009B"/>
                </a:solidFill>
              </a:defRPr>
            </a:lvl1pPr>
          </a:lstStyle>
          <a:p>
            <a:r>
              <a:rPr lang="pt-BR"/>
              <a:t>Lorem Ipsum sinimpos eva </a:t>
            </a:r>
            <a:br>
              <a:rPr lang="pt-BR"/>
            </a:br>
            <a:r>
              <a:rPr lang="pt-BR"/>
              <a:t>et volupta corum quiat.</a:t>
            </a:r>
            <a:endParaRPr lang="fr-CA"/>
          </a:p>
        </p:txBody>
      </p:sp>
    </p:spTree>
    <p:extLst>
      <p:ext uri="{BB962C8B-B14F-4D97-AF65-F5344CB8AC3E}">
        <p14:creationId xmlns:p14="http://schemas.microsoft.com/office/powerpoint/2010/main" val="3741055349"/>
      </p:ext>
    </p:extLst>
  </p:cSld>
  <p:clrMapOvr>
    <a:masterClrMapping/>
  </p:clrMapOvr>
  <p:transition spd="med"/>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Slide full picture 02">
    <p:bg>
      <p:bgPr>
        <a:solidFill>
          <a:srgbClr val="FFFFFF"/>
        </a:solid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74E7BFEE-7308-48DC-AF26-6689F07A7CD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Titre 9">
            <a:extLst>
              <a:ext uri="{FF2B5EF4-FFF2-40B4-BE49-F238E27FC236}">
                <a16:creationId xmlns:a16="http://schemas.microsoft.com/office/drawing/2014/main" id="{F1DAD326-A08E-4F7C-80C1-97028DFE9202}"/>
              </a:ext>
            </a:extLst>
          </p:cNvPr>
          <p:cNvSpPr>
            <a:spLocks noGrp="1"/>
          </p:cNvSpPr>
          <p:nvPr>
            <p:ph type="title" hasCustomPrompt="1"/>
          </p:nvPr>
        </p:nvSpPr>
        <p:spPr>
          <a:xfrm>
            <a:off x="387000" y="387001"/>
            <a:ext cx="5632800" cy="2704543"/>
          </a:xfrm>
          <a:prstGeom prst="rect">
            <a:avLst/>
          </a:prstGeom>
        </p:spPr>
        <p:txBody>
          <a:bodyPr lIns="0" tIns="0" rIns="0" bIns="0"/>
          <a:lstStyle>
            <a:lvl1pPr>
              <a:lnSpc>
                <a:spcPct val="80000"/>
              </a:lnSpc>
              <a:defRPr sz="5800" b="1">
                <a:solidFill>
                  <a:srgbClr val="4B009B"/>
                </a:solidFill>
              </a:defRPr>
            </a:lvl1pPr>
          </a:lstStyle>
          <a:p>
            <a:r>
              <a:rPr lang="pt-BR"/>
              <a:t>Lorem Ipsum sinimpos eva </a:t>
            </a:r>
            <a:br>
              <a:rPr lang="pt-BR"/>
            </a:br>
            <a:r>
              <a:rPr lang="pt-BR"/>
              <a:t>et volupta corum quiat.</a:t>
            </a:r>
            <a:endParaRPr lang="fr-CA"/>
          </a:p>
        </p:txBody>
      </p:sp>
    </p:spTree>
    <p:extLst>
      <p:ext uri="{BB962C8B-B14F-4D97-AF65-F5344CB8AC3E}">
        <p14:creationId xmlns:p14="http://schemas.microsoft.com/office/powerpoint/2010/main" val="287178281"/>
      </p:ext>
    </p:extLst>
  </p:cSld>
  <p:clrMapOvr>
    <a:masterClrMapping/>
  </p:clrMapOvr>
  <p:transition spd="med"/>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Slide full picture 03">
    <p:bg>
      <p:bgPr>
        <a:solidFill>
          <a:srgbClr val="FFFFFF"/>
        </a:solidFill>
        <a:effectLst/>
      </p:bgPr>
    </p:bg>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B02DCB79-E395-44C8-971B-84494396604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Titre 9">
            <a:extLst>
              <a:ext uri="{FF2B5EF4-FFF2-40B4-BE49-F238E27FC236}">
                <a16:creationId xmlns:a16="http://schemas.microsoft.com/office/drawing/2014/main" id="{F1DAD326-A08E-4F7C-80C1-97028DFE9202}"/>
              </a:ext>
            </a:extLst>
          </p:cNvPr>
          <p:cNvSpPr>
            <a:spLocks noGrp="1"/>
          </p:cNvSpPr>
          <p:nvPr>
            <p:ph type="title" hasCustomPrompt="1"/>
          </p:nvPr>
        </p:nvSpPr>
        <p:spPr>
          <a:xfrm>
            <a:off x="387000" y="387001"/>
            <a:ext cx="5632800" cy="2704543"/>
          </a:xfrm>
          <a:prstGeom prst="rect">
            <a:avLst/>
          </a:prstGeom>
        </p:spPr>
        <p:txBody>
          <a:bodyPr lIns="0" tIns="0" rIns="0" bIns="0"/>
          <a:lstStyle>
            <a:lvl1pPr>
              <a:lnSpc>
                <a:spcPct val="80000"/>
              </a:lnSpc>
              <a:defRPr sz="5800" b="1">
                <a:solidFill>
                  <a:srgbClr val="4B009B"/>
                </a:solidFill>
              </a:defRPr>
            </a:lvl1pPr>
          </a:lstStyle>
          <a:p>
            <a:r>
              <a:rPr lang="pt-BR"/>
              <a:t>Lorem Ipsum sinimpos eva </a:t>
            </a:r>
            <a:br>
              <a:rPr lang="pt-BR"/>
            </a:br>
            <a:r>
              <a:rPr lang="pt-BR"/>
              <a:t>et volupta corum quiat.</a:t>
            </a:r>
            <a:endParaRPr lang="fr-CA"/>
          </a:p>
        </p:txBody>
      </p:sp>
    </p:spTree>
    <p:extLst>
      <p:ext uri="{BB962C8B-B14F-4D97-AF65-F5344CB8AC3E}">
        <p14:creationId xmlns:p14="http://schemas.microsoft.com/office/powerpoint/2010/main" val="1914114736"/>
      </p:ext>
    </p:extLst>
  </p:cSld>
  <p:clrMapOvr>
    <a:masterClrMapping/>
  </p:clrMapOvr>
  <p:transition spd="med"/>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Slide full picture 04">
    <p:bg>
      <p:bgPr>
        <a:solidFill>
          <a:srgbClr val="FFFFFF"/>
        </a:solid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8B8917AD-B15B-4D09-87AF-FF8183E1FCF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Titre 9">
            <a:extLst>
              <a:ext uri="{FF2B5EF4-FFF2-40B4-BE49-F238E27FC236}">
                <a16:creationId xmlns:a16="http://schemas.microsoft.com/office/drawing/2014/main" id="{F1DAD326-A08E-4F7C-80C1-97028DFE9202}"/>
              </a:ext>
            </a:extLst>
          </p:cNvPr>
          <p:cNvSpPr>
            <a:spLocks noGrp="1"/>
          </p:cNvSpPr>
          <p:nvPr>
            <p:ph type="title" hasCustomPrompt="1"/>
          </p:nvPr>
        </p:nvSpPr>
        <p:spPr>
          <a:xfrm>
            <a:off x="387000" y="387001"/>
            <a:ext cx="5632800" cy="2704543"/>
          </a:xfrm>
          <a:prstGeom prst="rect">
            <a:avLst/>
          </a:prstGeom>
        </p:spPr>
        <p:txBody>
          <a:bodyPr lIns="0" tIns="0" rIns="0" bIns="0"/>
          <a:lstStyle>
            <a:lvl1pPr>
              <a:lnSpc>
                <a:spcPct val="80000"/>
              </a:lnSpc>
              <a:defRPr sz="5800" b="1">
                <a:solidFill>
                  <a:srgbClr val="4B009B"/>
                </a:solidFill>
              </a:defRPr>
            </a:lvl1pPr>
          </a:lstStyle>
          <a:p>
            <a:r>
              <a:rPr lang="pt-BR"/>
              <a:t>Lorem Ipsum sinimpos eva </a:t>
            </a:r>
            <a:br>
              <a:rPr lang="pt-BR"/>
            </a:br>
            <a:r>
              <a:rPr lang="pt-BR"/>
              <a:t>et volupta corum quiat.</a:t>
            </a:r>
            <a:endParaRPr lang="fr-CA"/>
          </a:p>
        </p:txBody>
      </p:sp>
    </p:spTree>
    <p:extLst>
      <p:ext uri="{BB962C8B-B14F-4D97-AF65-F5344CB8AC3E}">
        <p14:creationId xmlns:p14="http://schemas.microsoft.com/office/powerpoint/2010/main" val="3005069803"/>
      </p:ext>
    </p:extLst>
  </p:cSld>
  <p:clrMapOvr>
    <a:masterClrMapping/>
  </p:clrMapOvr>
  <p:transition spd="med"/>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Slide full picture 05">
    <p:bg>
      <p:bgPr>
        <a:solidFill>
          <a:srgbClr val="FFFFFF"/>
        </a:solidFill>
        <a:effectLst/>
      </p:bgPr>
    </p:bg>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286B37E2-CAA7-44C2-B82C-FDEF94FC607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Titre 9">
            <a:extLst>
              <a:ext uri="{FF2B5EF4-FFF2-40B4-BE49-F238E27FC236}">
                <a16:creationId xmlns:a16="http://schemas.microsoft.com/office/drawing/2014/main" id="{F1DAD326-A08E-4F7C-80C1-97028DFE9202}"/>
              </a:ext>
            </a:extLst>
          </p:cNvPr>
          <p:cNvSpPr>
            <a:spLocks noGrp="1"/>
          </p:cNvSpPr>
          <p:nvPr>
            <p:ph type="title" hasCustomPrompt="1"/>
          </p:nvPr>
        </p:nvSpPr>
        <p:spPr>
          <a:xfrm>
            <a:off x="387000" y="387001"/>
            <a:ext cx="5632800" cy="2704543"/>
          </a:xfrm>
          <a:prstGeom prst="rect">
            <a:avLst/>
          </a:prstGeom>
        </p:spPr>
        <p:txBody>
          <a:bodyPr lIns="0" tIns="0" rIns="0" bIns="0"/>
          <a:lstStyle>
            <a:lvl1pPr>
              <a:lnSpc>
                <a:spcPct val="80000"/>
              </a:lnSpc>
              <a:defRPr sz="5800" b="1">
                <a:solidFill>
                  <a:srgbClr val="4B009B"/>
                </a:solidFill>
              </a:defRPr>
            </a:lvl1pPr>
          </a:lstStyle>
          <a:p>
            <a:r>
              <a:rPr lang="pt-BR"/>
              <a:t>Lorem Ipsum sinimpos eva </a:t>
            </a:r>
            <a:br>
              <a:rPr lang="pt-BR"/>
            </a:br>
            <a:r>
              <a:rPr lang="pt-BR"/>
              <a:t>et volupta corum quiat.</a:t>
            </a:r>
            <a:endParaRPr lang="fr-CA"/>
          </a:p>
        </p:txBody>
      </p:sp>
    </p:spTree>
    <p:extLst>
      <p:ext uri="{BB962C8B-B14F-4D97-AF65-F5344CB8AC3E}">
        <p14:creationId xmlns:p14="http://schemas.microsoft.com/office/powerpoint/2010/main" val="1969729105"/>
      </p:ext>
    </p:extLst>
  </p:cSld>
  <p:clrMapOvr>
    <a:masterClrMapping/>
  </p:clrMapOvr>
  <p:transition spd="med"/>
</p:sldLayout>
</file>

<file path=ppt/slideLayouts/slideLayout177.xml><?xml version="1.0" encoding="utf-8"?>
<p:sldLayout xmlns:a="http://schemas.openxmlformats.org/drawingml/2006/main" xmlns:r="http://schemas.openxmlformats.org/officeDocument/2006/relationships" xmlns:p="http://schemas.openxmlformats.org/presentationml/2006/main" userDrawn="1">
  <p:cSld name="Layout -11-">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36E4AFB8-1CE4-484C-ACB8-1178FCD11452}"/>
              </a:ext>
            </a:extLst>
          </p:cNvPr>
          <p:cNvSpPr>
            <a:spLocks noGrp="1"/>
          </p:cNvSpPr>
          <p:nvPr>
            <p:ph type="body" sz="quarter" idx="10"/>
          </p:nvPr>
        </p:nvSpPr>
        <p:spPr>
          <a:xfrm>
            <a:off x="765180" y="348506"/>
            <a:ext cx="10664823" cy="508861"/>
          </a:xfrm>
          <a:prstGeom prst="rect">
            <a:avLst/>
          </a:prstGeom>
        </p:spPr>
        <p:txBody>
          <a:bodyPr anchor="ctr"/>
          <a:lstStyle>
            <a:lvl1pPr marL="0" indent="0" algn="ctr">
              <a:lnSpc>
                <a:spcPct val="100000"/>
              </a:lnSpc>
              <a:buNone/>
              <a:defRPr sz="3600" b="0">
                <a:solidFill>
                  <a:schemeClr val="accent2"/>
                </a:solidFill>
                <a:latin typeface="+mj-lt"/>
              </a:defRPr>
            </a:lvl1pPr>
            <a:lvl2pPr marL="411470" indent="0">
              <a:buNone/>
              <a:defRPr/>
            </a:lvl2pPr>
            <a:lvl3pPr marL="822940" indent="0">
              <a:buNone/>
              <a:defRPr/>
            </a:lvl3pPr>
            <a:lvl4pPr marL="1234410" indent="0">
              <a:buNone/>
              <a:defRPr/>
            </a:lvl4pPr>
            <a:lvl5pPr marL="1645879" indent="0">
              <a:buNone/>
              <a:defRPr/>
            </a:lvl5pPr>
          </a:lstStyle>
          <a:p>
            <a:pPr lvl="0"/>
            <a:r>
              <a:rPr lang="en-US"/>
              <a:t>Click to edit Master text styles</a:t>
            </a:r>
          </a:p>
        </p:txBody>
      </p:sp>
      <p:sp>
        <p:nvSpPr>
          <p:cNvPr id="7" name="Text Placeholder 6">
            <a:extLst>
              <a:ext uri="{FF2B5EF4-FFF2-40B4-BE49-F238E27FC236}">
                <a16:creationId xmlns:a16="http://schemas.microsoft.com/office/drawing/2014/main" id="{B412E4A4-2406-164D-BD3B-A57F5CBE9370}"/>
              </a:ext>
            </a:extLst>
          </p:cNvPr>
          <p:cNvSpPr>
            <a:spLocks noGrp="1"/>
          </p:cNvSpPr>
          <p:nvPr>
            <p:ph type="body" sz="quarter" idx="11" hasCustomPrompt="1"/>
          </p:nvPr>
        </p:nvSpPr>
        <p:spPr>
          <a:xfrm>
            <a:off x="760419" y="828631"/>
            <a:ext cx="10664823" cy="310210"/>
          </a:xfrm>
          <a:prstGeom prst="rect">
            <a:avLst/>
          </a:prstGeom>
          <a:noFill/>
        </p:spPr>
        <p:txBody>
          <a:bodyPr anchor="ctr"/>
          <a:lstStyle>
            <a:lvl1pPr marL="0" indent="0" algn="ctr">
              <a:lnSpc>
                <a:spcPct val="100000"/>
              </a:lnSpc>
              <a:buNone/>
              <a:defRPr sz="1260" b="0" spc="0">
                <a:solidFill>
                  <a:schemeClr val="tx1"/>
                </a:solidFill>
                <a:latin typeface="+mn-lt"/>
              </a:defRPr>
            </a:lvl1pPr>
          </a:lstStyle>
          <a:p>
            <a:pPr lvl="0"/>
            <a:r>
              <a:rPr lang="en-US"/>
              <a:t>Click to edit Master text styles</a:t>
            </a:r>
          </a:p>
        </p:txBody>
      </p:sp>
    </p:spTree>
    <p:extLst>
      <p:ext uri="{BB962C8B-B14F-4D97-AF65-F5344CB8AC3E}">
        <p14:creationId xmlns:p14="http://schemas.microsoft.com/office/powerpoint/2010/main" val="2539754112"/>
      </p:ext>
    </p:extLst>
  </p:cSld>
  <p:clrMapOvr>
    <a:masterClrMapping/>
  </p:clrMapOvr>
  <p:transition spd="med"/>
  <p:extLst>
    <p:ext uri="{DCECCB84-F9BA-43D5-87BE-67443E8EF086}">
      <p15:sldGuideLst xmlns:p15="http://schemas.microsoft.com/office/powerpoint/2012/main"/>
    </p:ext>
  </p:extLst>
</p:sldLayout>
</file>

<file path=ppt/slideLayouts/slideLayout17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DCFA6F2-5E59-4874-865B-57A763075D2C}"/>
              </a:ext>
            </a:extLst>
          </p:cNvPr>
          <p:cNvSpPr>
            <a:spLocks noGrp="1"/>
          </p:cNvSpPr>
          <p:nvPr>
            <p:ph type="title"/>
          </p:nvPr>
        </p:nvSpPr>
        <p:spPr/>
        <p:txBody>
          <a:bodyPr/>
          <a:lstStyle/>
          <a:p>
            <a:r>
              <a:rPr lang="fr-FR"/>
              <a:t>Modifiez le style du titre</a:t>
            </a:r>
            <a:endParaRPr lang="fr-CA"/>
          </a:p>
        </p:txBody>
      </p:sp>
      <p:sp>
        <p:nvSpPr>
          <p:cNvPr id="3" name="Espace réservé de la date 2">
            <a:extLst>
              <a:ext uri="{FF2B5EF4-FFF2-40B4-BE49-F238E27FC236}">
                <a16:creationId xmlns:a16="http://schemas.microsoft.com/office/drawing/2014/main" id="{6CA5EA57-630B-4FD4-9B41-2DA9CE9BFB6B}"/>
              </a:ext>
            </a:extLst>
          </p:cNvPr>
          <p:cNvSpPr>
            <a:spLocks noGrp="1"/>
          </p:cNvSpPr>
          <p:nvPr>
            <p:ph type="dt" sz="half" idx="10"/>
          </p:nvPr>
        </p:nvSpPr>
        <p:spPr/>
        <p:txBody>
          <a:bodyPr/>
          <a:lstStyle/>
          <a:p>
            <a:r>
              <a:rPr lang="fr-FR"/>
              <a:t>2017-12-05</a:t>
            </a:r>
            <a:endParaRPr lang="fr-CA"/>
          </a:p>
        </p:txBody>
      </p:sp>
      <p:sp>
        <p:nvSpPr>
          <p:cNvPr id="4" name="Espace réservé du pied de page 3">
            <a:extLst>
              <a:ext uri="{FF2B5EF4-FFF2-40B4-BE49-F238E27FC236}">
                <a16:creationId xmlns:a16="http://schemas.microsoft.com/office/drawing/2014/main" id="{56E143F7-2875-4892-B1B2-B45CF9E8C3AE}"/>
              </a:ext>
            </a:extLst>
          </p:cNvPr>
          <p:cNvSpPr>
            <a:spLocks noGrp="1"/>
          </p:cNvSpPr>
          <p:nvPr>
            <p:ph type="ftr" sz="quarter" idx="11"/>
          </p:nvPr>
        </p:nvSpPr>
        <p:spPr/>
        <p:txBody>
          <a:bodyPr/>
          <a:lstStyle/>
          <a:p>
            <a:endParaRPr lang="fr-CA"/>
          </a:p>
        </p:txBody>
      </p:sp>
      <p:sp>
        <p:nvSpPr>
          <p:cNvPr id="5" name="Espace réservé du numéro de diapositive 4">
            <a:extLst>
              <a:ext uri="{FF2B5EF4-FFF2-40B4-BE49-F238E27FC236}">
                <a16:creationId xmlns:a16="http://schemas.microsoft.com/office/drawing/2014/main" id="{37DAB7A3-EBA6-4654-99C5-AE57860FC9E9}"/>
              </a:ext>
            </a:extLst>
          </p:cNvPr>
          <p:cNvSpPr>
            <a:spLocks noGrp="1"/>
          </p:cNvSpPr>
          <p:nvPr>
            <p:ph type="sldNum" sz="quarter" idx="12"/>
          </p:nvPr>
        </p:nvSpPr>
        <p:spPr/>
        <p:txBody>
          <a:bodyPr/>
          <a:lstStyle/>
          <a:p>
            <a:fld id="{2D2B9FD4-22D1-4784-BC8D-82D569BBB95D}" type="slidenum">
              <a:rPr lang="fr-CA" smtClean="0"/>
              <a:t>‹N°›</a:t>
            </a:fld>
            <a:endParaRPr lang="fr-CA"/>
          </a:p>
        </p:txBody>
      </p:sp>
      <p:pic>
        <p:nvPicPr>
          <p:cNvPr id="7" name="Logo SSQ insurance GREEN 0-105-78">
            <a:extLst>
              <a:ext uri="{FF2B5EF4-FFF2-40B4-BE49-F238E27FC236}">
                <a16:creationId xmlns:a16="http://schemas.microsoft.com/office/drawing/2014/main" id="{D66A1297-D32C-47BB-8FCA-B7F0894D1A0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40402" y="345471"/>
            <a:ext cx="914400" cy="476990"/>
          </a:xfrm>
          <a:prstGeom prst="rect">
            <a:avLst/>
          </a:prstGeom>
        </p:spPr>
      </p:pic>
    </p:spTree>
    <p:extLst>
      <p:ext uri="{BB962C8B-B14F-4D97-AF65-F5344CB8AC3E}">
        <p14:creationId xmlns:p14="http://schemas.microsoft.com/office/powerpoint/2010/main" val="314072114"/>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blank">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A52E3FF2-0D60-496C-B1C6-C9171574026D}"/>
              </a:ext>
            </a:extLst>
          </p:cNvPr>
          <p:cNvSpPr>
            <a:spLocks noGrp="1"/>
          </p:cNvSpPr>
          <p:nvPr>
            <p:ph type="dt" sz="half" idx="10"/>
          </p:nvPr>
        </p:nvSpPr>
        <p:spPr/>
        <p:txBody>
          <a:bodyPr/>
          <a:lstStyle/>
          <a:p>
            <a:r>
              <a:rPr lang="fr-FR"/>
              <a:t>2017-12-05</a:t>
            </a:r>
            <a:endParaRPr lang="fr-CA"/>
          </a:p>
        </p:txBody>
      </p:sp>
      <p:sp>
        <p:nvSpPr>
          <p:cNvPr id="3" name="Espace réservé du pied de page 2">
            <a:extLst>
              <a:ext uri="{FF2B5EF4-FFF2-40B4-BE49-F238E27FC236}">
                <a16:creationId xmlns:a16="http://schemas.microsoft.com/office/drawing/2014/main" id="{54A06B25-A62E-44CA-AA7A-28A28DC7DC29}"/>
              </a:ext>
            </a:extLst>
          </p:cNvPr>
          <p:cNvSpPr>
            <a:spLocks noGrp="1"/>
          </p:cNvSpPr>
          <p:nvPr>
            <p:ph type="ftr" sz="quarter" idx="11"/>
          </p:nvPr>
        </p:nvSpPr>
        <p:spPr/>
        <p:txBody>
          <a:bodyPr/>
          <a:lstStyle/>
          <a:p>
            <a:endParaRPr lang="fr-CA"/>
          </a:p>
        </p:txBody>
      </p:sp>
      <p:sp>
        <p:nvSpPr>
          <p:cNvPr id="4" name="Espace réservé du numéro de diapositive 3">
            <a:extLst>
              <a:ext uri="{FF2B5EF4-FFF2-40B4-BE49-F238E27FC236}">
                <a16:creationId xmlns:a16="http://schemas.microsoft.com/office/drawing/2014/main" id="{F8EB4B00-97BF-4371-83D8-7751C595FC2E}"/>
              </a:ext>
            </a:extLst>
          </p:cNvPr>
          <p:cNvSpPr>
            <a:spLocks noGrp="1"/>
          </p:cNvSpPr>
          <p:nvPr>
            <p:ph type="sldNum" sz="quarter" idx="12"/>
          </p:nvPr>
        </p:nvSpPr>
        <p:spPr/>
        <p:txBody>
          <a:bodyPr/>
          <a:lstStyle/>
          <a:p>
            <a:fld id="{2D2B9FD4-22D1-4784-BC8D-82D569BBB95D}" type="slidenum">
              <a:rPr lang="fr-CA" smtClean="0"/>
              <a:t>‹N°›</a:t>
            </a:fld>
            <a:endParaRPr lang="fr-CA"/>
          </a:p>
        </p:txBody>
      </p:sp>
    </p:spTree>
    <p:extLst>
      <p:ext uri="{BB962C8B-B14F-4D97-AF65-F5344CB8AC3E}">
        <p14:creationId xmlns:p14="http://schemas.microsoft.com/office/powerpoint/2010/main" val="9973887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ransition_04">
    <p:bg>
      <p:bgPr>
        <a:solidFill>
          <a:schemeClr val="tx2"/>
        </a:solidFill>
        <a:effectLst/>
      </p:bgPr>
    </p:bg>
    <p:spTree>
      <p:nvGrpSpPr>
        <p:cNvPr id="1" name=""/>
        <p:cNvGrpSpPr/>
        <p:nvPr/>
      </p:nvGrpSpPr>
      <p:grpSpPr>
        <a:xfrm>
          <a:off x="0" y="0"/>
          <a:ext cx="0" cy="0"/>
          <a:chOff x="0" y="0"/>
          <a:chExt cx="0" cy="0"/>
        </a:xfrm>
      </p:grpSpPr>
      <p:sp>
        <p:nvSpPr>
          <p:cNvPr id="2" name="Titre 1" descr="Cliquez pour ajouter un titre de section">
            <a:extLst>
              <a:ext uri="{FF2B5EF4-FFF2-40B4-BE49-F238E27FC236}">
                <a16:creationId xmlns:a16="http://schemas.microsoft.com/office/drawing/2014/main" id="{9FA8103B-3183-46A3-9BC6-3C0042225A13}"/>
              </a:ext>
              <a:ext uri="{C183D7F6-B498-43B3-948B-1728B52AA6E4}">
                <adec:decorative xmlns:adec="http://schemas.microsoft.com/office/drawing/2017/decorative" val="0"/>
              </a:ext>
            </a:extLst>
          </p:cNvPr>
          <p:cNvSpPr>
            <a:spLocks noGrp="1"/>
          </p:cNvSpPr>
          <p:nvPr>
            <p:ph type="ctrTitle" hasCustomPrompt="1"/>
          </p:nvPr>
        </p:nvSpPr>
        <p:spPr>
          <a:xfrm>
            <a:off x="264000" y="264001"/>
            <a:ext cx="8661600" cy="2850143"/>
          </a:xfrm>
        </p:spPr>
        <p:txBody>
          <a:bodyPr anchor="b">
            <a:normAutofit/>
          </a:bodyPr>
          <a:lstStyle>
            <a:lvl1pPr algn="l">
              <a:lnSpc>
                <a:spcPct val="90000"/>
              </a:lnSpc>
              <a:defRPr sz="6600">
                <a:solidFill>
                  <a:schemeClr val="tx1"/>
                </a:solidFill>
              </a:defRPr>
            </a:lvl1pPr>
          </a:lstStyle>
          <a:p>
            <a:r>
              <a:rPr lang="fr-CA" noProof="0" dirty="0"/>
              <a:t>Cliquez pour ajouter un titre de section</a:t>
            </a:r>
          </a:p>
        </p:txBody>
      </p:sp>
      <p:sp>
        <p:nvSpPr>
          <p:cNvPr id="3" name="Sous-titre 2" descr="Cliquez pour ajouter un sous-titre">
            <a:extLst>
              <a:ext uri="{FF2B5EF4-FFF2-40B4-BE49-F238E27FC236}">
                <a16:creationId xmlns:a16="http://schemas.microsoft.com/office/drawing/2014/main" id="{E8A7E5DE-4856-48EF-9B92-F86CC605110C}"/>
              </a:ext>
            </a:extLst>
          </p:cNvPr>
          <p:cNvSpPr>
            <a:spLocks noGrp="1"/>
          </p:cNvSpPr>
          <p:nvPr>
            <p:ph type="subTitle" idx="1" hasCustomPrompt="1"/>
          </p:nvPr>
        </p:nvSpPr>
        <p:spPr>
          <a:xfrm>
            <a:off x="264000" y="3236979"/>
            <a:ext cx="8661600" cy="2701268"/>
          </a:xfrm>
        </p:spPr>
        <p:txBody>
          <a:bodyPr lIns="108000">
            <a:normAutofit/>
          </a:bodyPr>
          <a:lstStyle>
            <a:lvl1pPr marL="0" indent="0" algn="l">
              <a:lnSpc>
                <a:spcPct val="100000"/>
              </a:lnSpc>
              <a:spcBef>
                <a:spcPts val="0"/>
              </a:spcBef>
              <a:spcAft>
                <a:spcPts val="1200"/>
              </a:spcAft>
              <a:buNone/>
              <a:defRPr sz="3200" b="1">
                <a:solidFill>
                  <a:schemeClr val="tx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fr-CA" noProof="0" dirty="0"/>
              <a:t>Cliquez pour ajouter un sous-titre</a:t>
            </a:r>
          </a:p>
        </p:txBody>
      </p:sp>
      <p:sp>
        <p:nvSpPr>
          <p:cNvPr id="4" name="Slide Number Placeholder 3"/>
          <p:cNvSpPr>
            <a:spLocks noGrp="1"/>
          </p:cNvSpPr>
          <p:nvPr>
            <p:ph type="sldNum" sz="quarter" idx="10"/>
          </p:nvPr>
        </p:nvSpPr>
        <p:spPr/>
        <p:txBody>
          <a:bodyPr/>
          <a:lstStyle/>
          <a:p>
            <a:fld id="{2D2B9FD4-22D1-4784-BC8D-82D569BBB95D}" type="slidenum">
              <a:rPr lang="fr-CA" smtClean="0"/>
              <a:pPr/>
              <a:t>‹N°›</a:t>
            </a:fld>
            <a:endParaRPr lang="fr-CA"/>
          </a:p>
        </p:txBody>
      </p:sp>
      <p:sp>
        <p:nvSpPr>
          <p:cNvPr id="6" name="Footer Placeholder 5"/>
          <p:cNvSpPr>
            <a:spLocks noGrp="1"/>
          </p:cNvSpPr>
          <p:nvPr>
            <p:ph type="ftr" sz="quarter" idx="11"/>
          </p:nvPr>
        </p:nvSpPr>
        <p:spPr/>
        <p:txBody>
          <a:bodyPr/>
          <a:lstStyle/>
          <a:p>
            <a:r>
              <a:rPr lang="fr-CA"/>
              <a:t>Document confidentiel ou à usage interne seulement.</a:t>
            </a:r>
            <a:endParaRPr lang="fr-CA" dirty="0"/>
          </a:p>
        </p:txBody>
      </p:sp>
    </p:spTree>
    <p:extLst>
      <p:ext uri="{BB962C8B-B14F-4D97-AF65-F5344CB8AC3E}">
        <p14:creationId xmlns:p14="http://schemas.microsoft.com/office/powerpoint/2010/main" val="1886438721"/>
      </p:ext>
    </p:extLst>
  </p:cSld>
  <p:clrMapOvr>
    <a:masterClrMapping/>
  </p:clrMapOvr>
  <p:hf hdr="0" dt="0"/>
</p:sldLayout>
</file>

<file path=ppt/slideLayouts/slideLayout180.xml><?xml version="1.0" encoding="utf-8"?>
<p:sldLayout xmlns:a="http://schemas.openxmlformats.org/drawingml/2006/main" xmlns:r="http://schemas.openxmlformats.org/officeDocument/2006/relationships" xmlns:p="http://schemas.openxmlformats.org/presentationml/2006/main" userDrawn="1">
  <p:cSld name="Layout -34-">
    <p:spTree>
      <p:nvGrpSpPr>
        <p:cNvPr id="1" name=""/>
        <p:cNvGrpSpPr/>
        <p:nvPr/>
      </p:nvGrpSpPr>
      <p:grpSpPr>
        <a:xfrm>
          <a:off x="0" y="0"/>
          <a:ext cx="0" cy="0"/>
          <a:chOff x="0" y="0"/>
          <a:chExt cx="0" cy="0"/>
        </a:xfrm>
      </p:grpSpPr>
    </p:spTree>
    <p:extLst>
      <p:ext uri="{BB962C8B-B14F-4D97-AF65-F5344CB8AC3E}">
        <p14:creationId xmlns:p14="http://schemas.microsoft.com/office/powerpoint/2010/main" val="796697824"/>
      </p:ext>
    </p:extLst>
  </p:cSld>
  <p:clrMapOvr>
    <a:masterClrMapping/>
  </p:clrMapOvr>
  <p:transition spd="med"/>
</p:sldLayout>
</file>

<file path=ppt/slideLayouts/slideLayout181.xml><?xml version="1.0" encoding="utf-8"?>
<p:sldLayout xmlns:a="http://schemas.openxmlformats.org/drawingml/2006/main" xmlns:r="http://schemas.openxmlformats.org/officeDocument/2006/relationships" xmlns:p="http://schemas.openxmlformats.org/presentationml/2006/main" userDrawn="1">
  <p:cSld name="Title, text and Chart">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E4691EE3-52B0-4EE2-8998-8D895D383499}"/>
              </a:ext>
            </a:extLst>
          </p:cNvPr>
          <p:cNvSpPr>
            <a:spLocks noGrp="1"/>
          </p:cNvSpPr>
          <p:nvPr>
            <p:ph idx="1"/>
          </p:nvPr>
        </p:nvSpPr>
        <p:spPr>
          <a:xfrm>
            <a:off x="342902" y="800101"/>
            <a:ext cx="4170151" cy="5600701"/>
          </a:xfrm>
          <a:solidFill>
            <a:schemeClr val="bg2"/>
          </a:solidFill>
        </p:spPr>
        <p:txBody>
          <a:bodyPr lIns="91440" bIns="173736" anchor="b"/>
          <a:lstStyle>
            <a:lvl1pPr marL="0" indent="0">
              <a:lnSpc>
                <a:spcPct val="100000"/>
              </a:lnSpc>
              <a:spcBef>
                <a:spcPts val="0"/>
              </a:spcBef>
              <a:buNone/>
              <a:defRPr sz="3200" spc="-150" baseline="0">
                <a:latin typeface="+mj-lt"/>
              </a:defRPr>
            </a:lvl1pPr>
            <a:lvl2pPr marL="0" indent="0">
              <a:lnSpc>
                <a:spcPct val="100000"/>
              </a:lnSpc>
              <a:buNone/>
              <a:defRPr sz="2000"/>
            </a:lvl2pPr>
            <a:lvl3pPr marL="0" indent="0">
              <a:lnSpc>
                <a:spcPct val="100000"/>
              </a:lnSpc>
              <a:buNone/>
              <a:defRPr sz="1800"/>
            </a:lvl3pPr>
            <a:lvl4pPr marL="0" indent="0">
              <a:buNone/>
              <a:defRPr/>
            </a:lvl4pPr>
            <a:lvl5pPr marL="0" indent="0">
              <a:buNone/>
              <a:defRPr/>
            </a:lvl5pPr>
          </a:lstStyle>
          <a:p>
            <a:pPr lvl="0"/>
            <a:r>
              <a:rPr lang="fr-FR"/>
              <a:t>Modifiez les styles du texte du masque</a:t>
            </a:r>
          </a:p>
          <a:p>
            <a:pPr lvl="1"/>
            <a:r>
              <a:rPr lang="fr-FR"/>
              <a:t>Deuxième niveau</a:t>
            </a:r>
          </a:p>
          <a:p>
            <a:pPr lvl="2"/>
            <a:r>
              <a:rPr lang="fr-FR"/>
              <a:t>Troisième niveau</a:t>
            </a:r>
          </a:p>
        </p:txBody>
      </p:sp>
      <p:sp>
        <p:nvSpPr>
          <p:cNvPr id="4" name="Espace réservé de la date 3">
            <a:extLst>
              <a:ext uri="{FF2B5EF4-FFF2-40B4-BE49-F238E27FC236}">
                <a16:creationId xmlns:a16="http://schemas.microsoft.com/office/drawing/2014/main" id="{CF1473A3-A992-480D-9481-1443209D6D90}"/>
              </a:ext>
            </a:extLst>
          </p:cNvPr>
          <p:cNvSpPr>
            <a:spLocks noGrp="1"/>
          </p:cNvSpPr>
          <p:nvPr>
            <p:ph type="dt" sz="half" idx="10"/>
          </p:nvPr>
        </p:nvSpPr>
        <p:spPr/>
        <p:txBody>
          <a:bodyPr/>
          <a:lstStyle/>
          <a:p>
            <a:r>
              <a:rPr lang="fr-FR"/>
              <a:t>2017-12-05</a:t>
            </a:r>
            <a:endParaRPr lang="fr-CA"/>
          </a:p>
        </p:txBody>
      </p:sp>
      <p:sp>
        <p:nvSpPr>
          <p:cNvPr id="5" name="Espace réservé du pied de page 4">
            <a:extLst>
              <a:ext uri="{FF2B5EF4-FFF2-40B4-BE49-F238E27FC236}">
                <a16:creationId xmlns:a16="http://schemas.microsoft.com/office/drawing/2014/main" id="{F8424086-1290-4A55-9267-2ABBD2EDC3C5}"/>
              </a:ext>
            </a:extLst>
          </p:cNvPr>
          <p:cNvSpPr>
            <a:spLocks noGrp="1"/>
          </p:cNvSpPr>
          <p:nvPr>
            <p:ph type="ftr" sz="quarter" idx="11"/>
          </p:nvPr>
        </p:nvSpPr>
        <p:spPr/>
        <p:txBody>
          <a:bodyPr/>
          <a:lstStyle/>
          <a:p>
            <a:r>
              <a:rPr lang="en-US"/>
              <a:t>2020 Individual Insurance B2B Marketing Action Plan</a:t>
            </a:r>
            <a:endParaRPr lang="fr-CA"/>
          </a:p>
        </p:txBody>
      </p:sp>
      <p:sp>
        <p:nvSpPr>
          <p:cNvPr id="6" name="Espace réservé du numéro de diapositive 5">
            <a:extLst>
              <a:ext uri="{FF2B5EF4-FFF2-40B4-BE49-F238E27FC236}">
                <a16:creationId xmlns:a16="http://schemas.microsoft.com/office/drawing/2014/main" id="{C25AC5D6-CE73-4945-A91D-FEDD3B0A7496}"/>
              </a:ext>
            </a:extLst>
          </p:cNvPr>
          <p:cNvSpPr>
            <a:spLocks noGrp="1"/>
          </p:cNvSpPr>
          <p:nvPr>
            <p:ph type="sldNum" sz="quarter" idx="12"/>
          </p:nvPr>
        </p:nvSpPr>
        <p:spPr/>
        <p:txBody>
          <a:bodyPr/>
          <a:lstStyle/>
          <a:p>
            <a:fld id="{2D2B9FD4-22D1-4784-BC8D-82D569BBB95D}" type="slidenum">
              <a:rPr lang="fr-CA" smtClean="0"/>
              <a:t>‹N°›</a:t>
            </a:fld>
            <a:endParaRPr lang="fr-CA"/>
          </a:p>
        </p:txBody>
      </p:sp>
      <p:sp>
        <p:nvSpPr>
          <p:cNvPr id="17" name="Espace réservé du graphique 16">
            <a:extLst>
              <a:ext uri="{FF2B5EF4-FFF2-40B4-BE49-F238E27FC236}">
                <a16:creationId xmlns:a16="http://schemas.microsoft.com/office/drawing/2014/main" id="{7DF6BE94-6AE8-4D82-B633-D80277377F92}"/>
              </a:ext>
            </a:extLst>
          </p:cNvPr>
          <p:cNvSpPr>
            <a:spLocks noGrp="1"/>
          </p:cNvSpPr>
          <p:nvPr>
            <p:ph type="chart" sz="quarter" idx="13"/>
          </p:nvPr>
        </p:nvSpPr>
        <p:spPr>
          <a:xfrm>
            <a:off x="4634192" y="2045548"/>
            <a:ext cx="7348631" cy="4273975"/>
          </a:xfrm>
        </p:spPr>
        <p:txBody>
          <a:bodyPr tIns="1371600">
            <a:normAutofit/>
          </a:bodyPr>
          <a:lstStyle>
            <a:lvl1pPr marL="0" indent="0" algn="ctr">
              <a:buNone/>
              <a:defRPr sz="1800"/>
            </a:lvl1pPr>
          </a:lstStyle>
          <a:p>
            <a:r>
              <a:rPr lang="fr-FR"/>
              <a:t>Cliquez sur l'icône pour ajouter un graphique</a:t>
            </a:r>
            <a:endParaRPr lang="fr-CA"/>
          </a:p>
        </p:txBody>
      </p:sp>
      <p:pic>
        <p:nvPicPr>
          <p:cNvPr id="8" name="Logo SSQ insurance GREEN 0-105-78">
            <a:extLst>
              <a:ext uri="{FF2B5EF4-FFF2-40B4-BE49-F238E27FC236}">
                <a16:creationId xmlns:a16="http://schemas.microsoft.com/office/drawing/2014/main" id="{74B76DC6-F647-42EC-8716-43478200235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40402" y="345471"/>
            <a:ext cx="914400" cy="476990"/>
          </a:xfrm>
          <a:prstGeom prst="rect">
            <a:avLst/>
          </a:prstGeom>
        </p:spPr>
      </p:pic>
    </p:spTree>
    <p:extLst>
      <p:ext uri="{BB962C8B-B14F-4D97-AF65-F5344CB8AC3E}">
        <p14:creationId xmlns:p14="http://schemas.microsoft.com/office/powerpoint/2010/main" val="2812233561"/>
      </p:ext>
    </p:extLst>
  </p:cSld>
  <p:clrMapOvr>
    <a:masterClrMapping/>
  </p:clrMapOvr>
  <p:transition spd="med"/>
  <p:extLst>
    <p:ext uri="{DCECCB84-F9BA-43D5-87BE-67443E8EF086}">
      <p15:sldGuideLst xmlns:p15="http://schemas.microsoft.com/office/powerpoint/2012/main">
        <p15:guide id="1" orient="horz" pos="3888">
          <p15:clr>
            <a:srgbClr val="FBAE40"/>
          </p15:clr>
        </p15:guide>
      </p15:sldGuideLst>
    </p:ext>
  </p:extLst>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Titre 02">
    <p:bg>
      <p:bgPr>
        <a:solidFill>
          <a:schemeClr val="bg1"/>
        </a:solidFill>
        <a:effectLst/>
      </p:bgPr>
    </p:bg>
    <p:spTree>
      <p:nvGrpSpPr>
        <p:cNvPr id="1" name=""/>
        <p:cNvGrpSpPr/>
        <p:nvPr/>
      </p:nvGrpSpPr>
      <p:grpSpPr>
        <a:xfrm>
          <a:off x="0" y="0"/>
          <a:ext cx="0" cy="0"/>
          <a:chOff x="0" y="0"/>
          <a:chExt cx="0" cy="0"/>
        </a:xfrm>
      </p:grpSpPr>
      <p:pic>
        <p:nvPicPr>
          <p:cNvPr id="4" name="img_beneva_wave_position-2.png" descr="img_beneva_wave_position-2.png">
            <a:extLst>
              <a:ext uri="{FF2B5EF4-FFF2-40B4-BE49-F238E27FC236}">
                <a16:creationId xmlns:a16="http://schemas.microsoft.com/office/drawing/2014/main" id="{8BB54397-04BC-41A1-B0AD-148F3FE7921B}"/>
              </a:ext>
            </a:extLst>
          </p:cNvPr>
          <p:cNvPicPr>
            <a:picLocks noChangeAspect="1"/>
          </p:cNvPicPr>
          <p:nvPr userDrawn="1"/>
        </p:nvPicPr>
        <p:blipFill>
          <a:blip r:embed="rId2"/>
          <a:stretch>
            <a:fillRect/>
          </a:stretch>
        </p:blipFill>
        <p:spPr>
          <a:xfrm>
            <a:off x="0" y="0"/>
            <a:ext cx="12192000" cy="6858000"/>
          </a:xfrm>
          <a:prstGeom prst="rect">
            <a:avLst/>
          </a:prstGeom>
          <a:ln w="12700">
            <a:miter lim="400000"/>
          </a:ln>
        </p:spPr>
      </p:pic>
      <p:pic>
        <p:nvPicPr>
          <p:cNvPr id="2" name="logo_beneva_beige_l.png" descr="logo_beneva_beige_l.png">
            <a:extLst>
              <a:ext uri="{FF2B5EF4-FFF2-40B4-BE49-F238E27FC236}">
                <a16:creationId xmlns:a16="http://schemas.microsoft.com/office/drawing/2014/main" id="{273E75DB-45D0-4444-A201-ED8955C80CFC}"/>
              </a:ext>
            </a:extLst>
          </p:cNvPr>
          <p:cNvPicPr>
            <a:picLocks noChangeAspect="1"/>
          </p:cNvPicPr>
          <p:nvPr userDrawn="1"/>
        </p:nvPicPr>
        <p:blipFill>
          <a:blip r:embed="rId3"/>
          <a:stretch>
            <a:fillRect/>
          </a:stretch>
        </p:blipFill>
        <p:spPr>
          <a:xfrm>
            <a:off x="378000" y="5910307"/>
            <a:ext cx="2442238" cy="561138"/>
          </a:xfrm>
          <a:prstGeom prst="rect">
            <a:avLst/>
          </a:prstGeom>
          <a:ln w="12700">
            <a:miter lim="400000"/>
          </a:ln>
        </p:spPr>
      </p:pic>
      <p:sp>
        <p:nvSpPr>
          <p:cNvPr id="3" name="Titre 2">
            <a:extLst>
              <a:ext uri="{FF2B5EF4-FFF2-40B4-BE49-F238E27FC236}">
                <a16:creationId xmlns:a16="http://schemas.microsoft.com/office/drawing/2014/main" id="{DB1BDFBB-6C4F-4739-85F8-633F8B651779}"/>
              </a:ext>
            </a:extLst>
          </p:cNvPr>
          <p:cNvSpPr>
            <a:spLocks noGrp="1"/>
          </p:cNvSpPr>
          <p:nvPr>
            <p:ph type="title" hasCustomPrompt="1"/>
          </p:nvPr>
        </p:nvSpPr>
        <p:spPr>
          <a:xfrm>
            <a:off x="387000" y="387000"/>
            <a:ext cx="7413172" cy="2574018"/>
          </a:xfrm>
          <a:prstGeom prst="rect">
            <a:avLst/>
          </a:prstGeom>
        </p:spPr>
        <p:txBody>
          <a:bodyPr lIns="0" tIns="0" rIns="0" bIns="0"/>
          <a:lstStyle>
            <a:lvl1pPr>
              <a:lnSpc>
                <a:spcPts val="8500"/>
              </a:lnSpc>
              <a:defRPr sz="9000" b="1">
                <a:solidFill>
                  <a:srgbClr val="F0F0EF"/>
                </a:solidFill>
              </a:defRPr>
            </a:lvl1pPr>
          </a:lstStyle>
          <a:p>
            <a:r>
              <a:rPr lang="fr-FR"/>
              <a:t>Titre </a:t>
            </a:r>
            <a:r>
              <a:rPr lang="fr-FR" err="1"/>
              <a:t>lorem</a:t>
            </a:r>
            <a:r>
              <a:rPr lang="fr-FR"/>
              <a:t> ipsum </a:t>
            </a:r>
            <a:r>
              <a:rPr lang="fr-FR" err="1"/>
              <a:t>dolor</a:t>
            </a:r>
            <a:endParaRPr lang="fr-CA"/>
          </a:p>
        </p:txBody>
      </p:sp>
    </p:spTree>
    <p:extLst>
      <p:ext uri="{BB962C8B-B14F-4D97-AF65-F5344CB8AC3E}">
        <p14:creationId xmlns:p14="http://schemas.microsoft.com/office/powerpoint/2010/main" val="3829131309"/>
      </p:ext>
    </p:extLst>
  </p:cSld>
  <p:clrMapOvr>
    <a:masterClrMapping/>
  </p:clrMapOvr>
  <p:transition spd="med"/>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Titre 03">
    <p:bg>
      <p:bgPr>
        <a:solidFill>
          <a:schemeClr val="bg1"/>
        </a:solidFill>
        <a:effectLst/>
      </p:bgPr>
    </p:bg>
    <p:spTree>
      <p:nvGrpSpPr>
        <p:cNvPr id="1" name=""/>
        <p:cNvGrpSpPr/>
        <p:nvPr/>
      </p:nvGrpSpPr>
      <p:grpSpPr>
        <a:xfrm>
          <a:off x="0" y="0"/>
          <a:ext cx="0" cy="0"/>
          <a:chOff x="0" y="0"/>
          <a:chExt cx="0" cy="0"/>
        </a:xfrm>
      </p:grpSpPr>
      <p:pic>
        <p:nvPicPr>
          <p:cNvPr id="5" name="img_beneva_wave_position-3.png" descr="img_beneva_wave_position-3.png">
            <a:extLst>
              <a:ext uri="{FF2B5EF4-FFF2-40B4-BE49-F238E27FC236}">
                <a16:creationId xmlns:a16="http://schemas.microsoft.com/office/drawing/2014/main" id="{3288C329-AA87-4CE3-A425-5FF6A66BE615}"/>
              </a:ext>
            </a:extLst>
          </p:cNvPr>
          <p:cNvPicPr>
            <a:picLocks noChangeAspect="1"/>
          </p:cNvPicPr>
          <p:nvPr userDrawn="1"/>
        </p:nvPicPr>
        <p:blipFill>
          <a:blip r:embed="rId2"/>
          <a:stretch>
            <a:fillRect/>
          </a:stretch>
        </p:blipFill>
        <p:spPr>
          <a:xfrm>
            <a:off x="0" y="0"/>
            <a:ext cx="12192000" cy="6858000"/>
          </a:xfrm>
          <a:prstGeom prst="rect">
            <a:avLst/>
          </a:prstGeom>
          <a:ln w="12700">
            <a:miter lim="400000"/>
          </a:ln>
        </p:spPr>
      </p:pic>
      <p:pic>
        <p:nvPicPr>
          <p:cNvPr id="2" name="logo_beneva_beige_l.png" descr="logo_beneva_beige_l.png">
            <a:extLst>
              <a:ext uri="{FF2B5EF4-FFF2-40B4-BE49-F238E27FC236}">
                <a16:creationId xmlns:a16="http://schemas.microsoft.com/office/drawing/2014/main" id="{273E75DB-45D0-4444-A201-ED8955C80CFC}"/>
              </a:ext>
            </a:extLst>
          </p:cNvPr>
          <p:cNvPicPr>
            <a:picLocks noChangeAspect="1"/>
          </p:cNvPicPr>
          <p:nvPr userDrawn="1"/>
        </p:nvPicPr>
        <p:blipFill>
          <a:blip r:embed="rId3"/>
          <a:stretch>
            <a:fillRect/>
          </a:stretch>
        </p:blipFill>
        <p:spPr>
          <a:xfrm>
            <a:off x="378000" y="5910307"/>
            <a:ext cx="2442238" cy="561138"/>
          </a:xfrm>
          <a:prstGeom prst="rect">
            <a:avLst/>
          </a:prstGeom>
          <a:ln w="12700">
            <a:miter lim="400000"/>
          </a:ln>
        </p:spPr>
      </p:pic>
      <p:sp>
        <p:nvSpPr>
          <p:cNvPr id="8" name="Titre 7">
            <a:extLst>
              <a:ext uri="{FF2B5EF4-FFF2-40B4-BE49-F238E27FC236}">
                <a16:creationId xmlns:a16="http://schemas.microsoft.com/office/drawing/2014/main" id="{BD10DB37-D97A-46A9-8BCF-651A5E8D9E35}"/>
              </a:ext>
            </a:extLst>
          </p:cNvPr>
          <p:cNvSpPr>
            <a:spLocks noGrp="1"/>
          </p:cNvSpPr>
          <p:nvPr>
            <p:ph type="title" hasCustomPrompt="1"/>
          </p:nvPr>
        </p:nvSpPr>
        <p:spPr>
          <a:xfrm>
            <a:off x="387000" y="387000"/>
            <a:ext cx="7938600" cy="3061800"/>
          </a:xfrm>
          <a:prstGeom prst="rect">
            <a:avLst/>
          </a:prstGeom>
        </p:spPr>
        <p:txBody>
          <a:bodyPr lIns="0" tIns="0" rIns="0" bIns="0"/>
          <a:lstStyle>
            <a:lvl1pPr>
              <a:lnSpc>
                <a:spcPts val="8500"/>
              </a:lnSpc>
              <a:defRPr sz="9000" b="1">
                <a:solidFill>
                  <a:srgbClr val="F0F0EF"/>
                </a:solidFill>
              </a:defRPr>
            </a:lvl1pPr>
          </a:lstStyle>
          <a:p>
            <a:r>
              <a:rPr lang="fr-FR"/>
              <a:t>Titre </a:t>
            </a:r>
            <a:r>
              <a:rPr lang="fr-FR" err="1"/>
              <a:t>lorem</a:t>
            </a:r>
            <a:r>
              <a:rPr lang="fr-FR"/>
              <a:t> ipsum </a:t>
            </a:r>
            <a:r>
              <a:rPr lang="fr-FR" err="1"/>
              <a:t>dolor</a:t>
            </a:r>
            <a:endParaRPr lang="fr-CA"/>
          </a:p>
        </p:txBody>
      </p:sp>
    </p:spTree>
    <p:extLst>
      <p:ext uri="{BB962C8B-B14F-4D97-AF65-F5344CB8AC3E}">
        <p14:creationId xmlns:p14="http://schemas.microsoft.com/office/powerpoint/2010/main" val="3333749310"/>
      </p:ext>
    </p:extLst>
  </p:cSld>
  <p:clrMapOvr>
    <a:masterClrMapping/>
  </p:clrMapOvr>
  <p:transition spd="med"/>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Section violette et photo 01">
    <p:bg>
      <p:bgPr>
        <a:solidFill>
          <a:schemeClr val="bg1"/>
        </a:solidFill>
        <a:effectLst/>
      </p:bgPr>
    </p:bg>
    <p:spTree>
      <p:nvGrpSpPr>
        <p:cNvPr id="1" name=""/>
        <p:cNvGrpSpPr/>
        <p:nvPr/>
      </p:nvGrpSpPr>
      <p:grpSpPr>
        <a:xfrm>
          <a:off x="0" y="0"/>
          <a:ext cx="0" cy="0"/>
          <a:chOff x="0" y="0"/>
          <a:chExt cx="0" cy="0"/>
        </a:xfrm>
      </p:grpSpPr>
      <p:pic>
        <p:nvPicPr>
          <p:cNvPr id="16" name="Image 15">
            <a:extLst>
              <a:ext uri="{FF2B5EF4-FFF2-40B4-BE49-F238E27FC236}">
                <a16:creationId xmlns:a16="http://schemas.microsoft.com/office/drawing/2014/main" id="{0FF73209-FEDC-49F1-8EA8-9E22CAA0DCB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96000" y="0"/>
            <a:ext cx="6096000" cy="6858000"/>
          </a:xfrm>
          <a:prstGeom prst="rect">
            <a:avLst/>
          </a:prstGeom>
        </p:spPr>
      </p:pic>
      <p:pic>
        <p:nvPicPr>
          <p:cNvPr id="6" name="logo_beneva_violet_small.png">
            <a:extLst>
              <a:ext uri="{FF2B5EF4-FFF2-40B4-BE49-F238E27FC236}">
                <a16:creationId xmlns:a16="http://schemas.microsoft.com/office/drawing/2014/main" id="{B6C1C590-D7DE-4FA1-BC52-6B9D99935DC6}"/>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377033" y="6265023"/>
            <a:ext cx="901701" cy="204641"/>
          </a:xfrm>
          <a:prstGeom prst="rect">
            <a:avLst/>
          </a:prstGeom>
          <a:ln w="12700">
            <a:miter lim="400000"/>
          </a:ln>
        </p:spPr>
      </p:pic>
      <p:sp>
        <p:nvSpPr>
          <p:cNvPr id="10" name="Titre 9">
            <a:extLst>
              <a:ext uri="{FF2B5EF4-FFF2-40B4-BE49-F238E27FC236}">
                <a16:creationId xmlns:a16="http://schemas.microsoft.com/office/drawing/2014/main" id="{F1DAD326-A08E-4F7C-80C1-97028DFE9202}"/>
              </a:ext>
            </a:extLst>
          </p:cNvPr>
          <p:cNvSpPr>
            <a:spLocks noGrp="1"/>
          </p:cNvSpPr>
          <p:nvPr>
            <p:ph type="title" hasCustomPrompt="1"/>
          </p:nvPr>
        </p:nvSpPr>
        <p:spPr>
          <a:xfrm>
            <a:off x="387000" y="387001"/>
            <a:ext cx="5358892" cy="2704543"/>
          </a:xfrm>
          <a:prstGeom prst="rect">
            <a:avLst/>
          </a:prstGeom>
        </p:spPr>
        <p:txBody>
          <a:bodyPr lIns="0" tIns="0" rIns="0" bIns="0"/>
          <a:lstStyle>
            <a:lvl1pPr>
              <a:lnSpc>
                <a:spcPct val="80000"/>
              </a:lnSpc>
              <a:defRPr sz="5800" b="1">
                <a:solidFill>
                  <a:srgbClr val="F0F0EF"/>
                </a:solidFill>
              </a:defRPr>
            </a:lvl1pPr>
          </a:lstStyle>
          <a:p>
            <a:r>
              <a:rPr lang="fr-FR"/>
              <a:t>Titre </a:t>
            </a:r>
            <a:br>
              <a:rPr lang="fr-FR"/>
            </a:br>
            <a:r>
              <a:rPr lang="fr-FR"/>
              <a:t>section</a:t>
            </a:r>
            <a:endParaRPr lang="fr-CA"/>
          </a:p>
        </p:txBody>
      </p:sp>
    </p:spTree>
    <p:extLst>
      <p:ext uri="{BB962C8B-B14F-4D97-AF65-F5344CB8AC3E}">
        <p14:creationId xmlns:p14="http://schemas.microsoft.com/office/powerpoint/2010/main" val="1566818131"/>
      </p:ext>
    </p:extLst>
  </p:cSld>
  <p:clrMapOvr>
    <a:masterClrMapping/>
  </p:clrMapOvr>
  <p:transition spd="med"/>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Section violette et numéro">
    <p:bg>
      <p:bgPr>
        <a:solidFill>
          <a:schemeClr val="bg1"/>
        </a:solidFill>
        <a:effectLst/>
      </p:bgPr>
    </p:bg>
    <p:spTree>
      <p:nvGrpSpPr>
        <p:cNvPr id="1" name=""/>
        <p:cNvGrpSpPr/>
        <p:nvPr/>
      </p:nvGrpSpPr>
      <p:grpSpPr>
        <a:xfrm>
          <a:off x="0" y="0"/>
          <a:ext cx="0" cy="0"/>
          <a:chOff x="0" y="0"/>
          <a:chExt cx="0" cy="0"/>
        </a:xfrm>
      </p:grpSpPr>
      <p:pic>
        <p:nvPicPr>
          <p:cNvPr id="6" name="logo_beneva_violet_small.png">
            <a:extLst>
              <a:ext uri="{FF2B5EF4-FFF2-40B4-BE49-F238E27FC236}">
                <a16:creationId xmlns:a16="http://schemas.microsoft.com/office/drawing/2014/main" id="{B6C1C590-D7DE-4FA1-BC52-6B9D99935DC6}"/>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77033" y="6265023"/>
            <a:ext cx="901701" cy="204641"/>
          </a:xfrm>
          <a:prstGeom prst="rect">
            <a:avLst/>
          </a:prstGeom>
          <a:ln w="12700">
            <a:miter lim="400000"/>
          </a:ln>
        </p:spPr>
      </p:pic>
      <p:sp>
        <p:nvSpPr>
          <p:cNvPr id="3" name="Espace réservé du texte 2">
            <a:extLst>
              <a:ext uri="{FF2B5EF4-FFF2-40B4-BE49-F238E27FC236}">
                <a16:creationId xmlns:a16="http://schemas.microsoft.com/office/drawing/2014/main" id="{BF4B65E2-F353-4BD9-9547-62975E0F83F7}"/>
              </a:ext>
            </a:extLst>
          </p:cNvPr>
          <p:cNvSpPr>
            <a:spLocks noGrp="1"/>
          </p:cNvSpPr>
          <p:nvPr>
            <p:ph type="body" sz="quarter" idx="11" hasCustomPrompt="1"/>
          </p:nvPr>
        </p:nvSpPr>
        <p:spPr>
          <a:xfrm>
            <a:off x="377032" y="339376"/>
            <a:ext cx="4902540" cy="3368675"/>
          </a:xfrm>
          <a:prstGeom prst="rect">
            <a:avLst/>
          </a:prstGeom>
        </p:spPr>
        <p:txBody>
          <a:bodyPr lIns="0" tIns="0" rIns="0" bIns="0"/>
          <a:lstStyle>
            <a:lvl1pPr marL="0" indent="0">
              <a:lnSpc>
                <a:spcPct val="80000"/>
              </a:lnSpc>
              <a:buFontTx/>
              <a:buNone/>
              <a:defRPr sz="25000" b="1">
                <a:solidFill>
                  <a:srgbClr val="F45A46"/>
                </a:solidFill>
              </a:defRPr>
            </a:lvl1pPr>
            <a:lvl2pPr>
              <a:buFontTx/>
              <a:buNone/>
              <a:defRPr sz="10000" b="1">
                <a:solidFill>
                  <a:srgbClr val="F45A46"/>
                </a:solidFill>
              </a:defRPr>
            </a:lvl2pPr>
            <a:lvl3pPr>
              <a:buFontTx/>
              <a:buNone/>
              <a:defRPr sz="10000" b="1">
                <a:solidFill>
                  <a:srgbClr val="F45A46"/>
                </a:solidFill>
              </a:defRPr>
            </a:lvl3pPr>
            <a:lvl4pPr>
              <a:buFontTx/>
              <a:buNone/>
              <a:defRPr sz="10000" b="1">
                <a:solidFill>
                  <a:srgbClr val="F45A46"/>
                </a:solidFill>
              </a:defRPr>
            </a:lvl4pPr>
            <a:lvl5pPr>
              <a:buFontTx/>
              <a:buNone/>
              <a:defRPr sz="10000" b="1">
                <a:solidFill>
                  <a:srgbClr val="F45A46"/>
                </a:solidFill>
              </a:defRPr>
            </a:lvl5pPr>
          </a:lstStyle>
          <a:p>
            <a:pPr lvl="0"/>
            <a:r>
              <a:rPr lang="fr-FR"/>
              <a:t>00</a:t>
            </a:r>
            <a:endParaRPr lang="fr-CA"/>
          </a:p>
        </p:txBody>
      </p:sp>
      <p:sp>
        <p:nvSpPr>
          <p:cNvPr id="5" name="Titre 4">
            <a:extLst>
              <a:ext uri="{FF2B5EF4-FFF2-40B4-BE49-F238E27FC236}">
                <a16:creationId xmlns:a16="http://schemas.microsoft.com/office/drawing/2014/main" id="{0F15366F-6F9A-4B69-BEB7-D7ABCB241E7A}"/>
              </a:ext>
            </a:extLst>
          </p:cNvPr>
          <p:cNvSpPr>
            <a:spLocks noGrp="1"/>
          </p:cNvSpPr>
          <p:nvPr>
            <p:ph type="title" hasCustomPrompt="1"/>
          </p:nvPr>
        </p:nvSpPr>
        <p:spPr>
          <a:xfrm>
            <a:off x="4299858" y="387001"/>
            <a:ext cx="7053943" cy="1325563"/>
          </a:xfrm>
          <a:prstGeom prst="rect">
            <a:avLst/>
          </a:prstGeom>
        </p:spPr>
        <p:txBody>
          <a:bodyPr lIns="0" tIns="0" rIns="0" bIns="0"/>
          <a:lstStyle>
            <a:lvl1pPr>
              <a:lnSpc>
                <a:spcPct val="80000"/>
              </a:lnSpc>
              <a:defRPr sz="5800" b="1">
                <a:solidFill>
                  <a:srgbClr val="F0F0EF"/>
                </a:solidFill>
              </a:defRPr>
            </a:lvl1pPr>
          </a:lstStyle>
          <a:p>
            <a:r>
              <a:rPr lang="fr-FR"/>
              <a:t>Titre section</a:t>
            </a:r>
            <a:endParaRPr lang="fr-CA"/>
          </a:p>
        </p:txBody>
      </p:sp>
    </p:spTree>
    <p:extLst>
      <p:ext uri="{BB962C8B-B14F-4D97-AF65-F5344CB8AC3E}">
        <p14:creationId xmlns:p14="http://schemas.microsoft.com/office/powerpoint/2010/main" val="1693557108"/>
      </p:ext>
    </p:extLst>
  </p:cSld>
  <p:clrMapOvr>
    <a:masterClrMapping/>
  </p:clrMapOvr>
  <p:transition spd="med"/>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Titre Orange 02">
    <p:bg>
      <p:bgPr>
        <a:solidFill>
          <a:schemeClr val="tx2"/>
        </a:solidFill>
        <a:effectLst/>
      </p:bgPr>
    </p:bg>
    <p:spTree>
      <p:nvGrpSpPr>
        <p:cNvPr id="1" name=""/>
        <p:cNvGrpSpPr/>
        <p:nvPr/>
      </p:nvGrpSpPr>
      <p:grpSpPr>
        <a:xfrm>
          <a:off x="0" y="0"/>
          <a:ext cx="0" cy="0"/>
          <a:chOff x="0" y="0"/>
          <a:chExt cx="0" cy="0"/>
        </a:xfrm>
      </p:grpSpPr>
      <p:pic>
        <p:nvPicPr>
          <p:cNvPr id="2" name="logo_beneva_violet_small.png" descr="logo_beneva_violet_small.png">
            <a:extLst>
              <a:ext uri="{FF2B5EF4-FFF2-40B4-BE49-F238E27FC236}">
                <a16:creationId xmlns:a16="http://schemas.microsoft.com/office/drawing/2014/main" id="{A4D6812B-D3D4-44BD-A2B9-FCFA8582EF89}"/>
              </a:ext>
            </a:extLst>
          </p:cNvPr>
          <p:cNvPicPr>
            <a:picLocks noChangeAspect="1"/>
          </p:cNvPicPr>
          <p:nvPr userDrawn="1"/>
        </p:nvPicPr>
        <p:blipFill>
          <a:blip r:embed="rId2"/>
          <a:stretch>
            <a:fillRect/>
          </a:stretch>
        </p:blipFill>
        <p:spPr>
          <a:xfrm>
            <a:off x="377033" y="6263243"/>
            <a:ext cx="901701" cy="208203"/>
          </a:xfrm>
          <a:prstGeom prst="rect">
            <a:avLst/>
          </a:prstGeom>
          <a:ln w="12700">
            <a:miter lim="400000"/>
          </a:ln>
        </p:spPr>
      </p:pic>
      <p:sp>
        <p:nvSpPr>
          <p:cNvPr id="7" name="Titre 6">
            <a:extLst>
              <a:ext uri="{FF2B5EF4-FFF2-40B4-BE49-F238E27FC236}">
                <a16:creationId xmlns:a16="http://schemas.microsoft.com/office/drawing/2014/main" id="{92AEC4C7-27C9-47F0-9651-94A8FCD5A5C6}"/>
              </a:ext>
            </a:extLst>
          </p:cNvPr>
          <p:cNvSpPr>
            <a:spLocks noGrp="1"/>
          </p:cNvSpPr>
          <p:nvPr>
            <p:ph type="title" hasCustomPrompt="1"/>
          </p:nvPr>
        </p:nvSpPr>
        <p:spPr>
          <a:xfrm>
            <a:off x="457203" y="365125"/>
            <a:ext cx="11734797" cy="2965904"/>
          </a:xfrm>
          <a:prstGeom prst="rect">
            <a:avLst/>
          </a:prstGeom>
        </p:spPr>
        <p:txBody>
          <a:bodyPr lIns="0" tIns="0" rIns="0" bIns="0"/>
          <a:lstStyle>
            <a:lvl1pPr>
              <a:lnSpc>
                <a:spcPct val="80000"/>
              </a:lnSpc>
              <a:spcBef>
                <a:spcPts val="0"/>
              </a:spcBef>
              <a:tabLst>
                <a:tab pos="635000" algn="l"/>
              </a:tabLst>
              <a:defRPr sz="20000" b="0" spc="-400">
                <a:solidFill>
                  <a:srgbClr val="4B009B"/>
                </a:solidFill>
                <a:latin typeface="Times New Roman"/>
                <a:cs typeface="Times New Roman"/>
                <a:sym typeface="Times New Roman"/>
              </a:defRPr>
            </a:lvl1pPr>
          </a:lstStyle>
          <a:p>
            <a:pPr>
              <a:lnSpc>
                <a:spcPct val="80000"/>
              </a:lnSpc>
              <a:spcBef>
                <a:spcPts val="0"/>
              </a:spcBef>
              <a:tabLst>
                <a:tab pos="1270000" algn="l"/>
              </a:tabLst>
              <a:defRPr sz="20000" spc="-400">
                <a:latin typeface="Times New Roman"/>
                <a:ea typeface="Times New Roman"/>
                <a:cs typeface="Times New Roman"/>
                <a:sym typeface="Times New Roman"/>
              </a:defRPr>
            </a:pPr>
            <a:r>
              <a:rPr lang="fr-FR">
                <a:solidFill>
                  <a:schemeClr val="bg1"/>
                </a:solidFill>
              </a:rPr>
              <a:t>«Les gens qui </a:t>
            </a:r>
            <a:br>
              <a:rPr lang="fr-FR">
                <a:solidFill>
                  <a:schemeClr val="bg1"/>
                </a:solidFill>
              </a:rPr>
            </a:br>
            <a:r>
              <a:rPr lang="fr-FR">
                <a:solidFill>
                  <a:schemeClr val="bg1"/>
                </a:solidFill>
              </a:rPr>
              <a:t>	protègent des gens.»</a:t>
            </a:r>
          </a:p>
        </p:txBody>
      </p:sp>
      <p:sp>
        <p:nvSpPr>
          <p:cNvPr id="10" name="Slide Number">
            <a:extLst>
              <a:ext uri="{FF2B5EF4-FFF2-40B4-BE49-F238E27FC236}">
                <a16:creationId xmlns:a16="http://schemas.microsoft.com/office/drawing/2014/main" id="{68DF0AEB-596C-4BAD-9486-8A4B7D9F39A9}"/>
              </a:ext>
            </a:extLst>
          </p:cNvPr>
          <p:cNvSpPr txBox="1">
            <a:spLocks/>
          </p:cNvSpPr>
          <p:nvPr userDrawn="1"/>
        </p:nvSpPr>
        <p:spPr>
          <a:xfrm>
            <a:off x="10906389" y="6287508"/>
            <a:ext cx="901700" cy="257315"/>
          </a:xfrm>
          <a:prstGeom prst="rect">
            <a:avLst/>
          </a:prstGeom>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914400" rtl="0" fontAlgn="auto" latinLnBrk="0" hangingPunct="0">
              <a:lnSpc>
                <a:spcPts val="3200"/>
              </a:lnSpc>
              <a:spcBef>
                <a:spcPts val="1800"/>
              </a:spcBef>
              <a:spcAft>
                <a:spcPts val="0"/>
              </a:spcAft>
              <a:buClrTx/>
              <a:buSzTx/>
              <a:buFontTx/>
              <a:buNone/>
              <a:tabLst/>
              <a:defRPr kumimoji="0" sz="3200" b="1" i="0" u="none" strike="noStrike" cap="none" spc="0" normalizeH="0" baseline="0">
                <a:ln>
                  <a:noFill/>
                </a:ln>
                <a:solidFill>
                  <a:srgbClr val="4B009B"/>
                </a:solidFill>
                <a:effectLst/>
                <a:uFillTx/>
                <a:latin typeface="Times New Roman"/>
                <a:ea typeface="Times New Roman"/>
                <a:cs typeface="Times New Roman"/>
                <a:sym typeface="Times New Roman"/>
              </a:defRPr>
            </a:lvl1pPr>
            <a:lvl2pPr marL="0" marR="0" indent="4572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2pPr>
            <a:lvl3pPr marL="0" marR="0" indent="9144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3pPr>
            <a:lvl4pPr marL="0" marR="0" indent="13716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4pPr>
            <a:lvl5pPr marL="0" marR="0" indent="18288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5pPr>
            <a:lvl6pPr marL="0" marR="0" indent="22860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6pPr>
            <a:lvl7pPr marL="0" marR="0" indent="27432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7pPr>
            <a:lvl8pPr marL="0" marR="0" indent="32004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8pPr>
            <a:lvl9pPr marL="0" marR="0" indent="36576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9pPr>
          </a:lstStyle>
          <a:p>
            <a:fld id="{86CB4B4D-7CA3-9044-876B-883B54F8677D}" type="slidenum">
              <a:rPr lang="en-CA" sz="1600" smtClean="0">
                <a:solidFill>
                  <a:schemeClr val="bg1"/>
                </a:solidFill>
              </a:rPr>
              <a:pPr/>
              <a:t>‹N°›</a:t>
            </a:fld>
            <a:endParaRPr lang="en-CA" sz="1600">
              <a:solidFill>
                <a:schemeClr val="bg1"/>
              </a:solidFill>
            </a:endParaRPr>
          </a:p>
        </p:txBody>
      </p:sp>
      <p:sp>
        <p:nvSpPr>
          <p:cNvPr id="6" name="Espace réservé du texte 5">
            <a:extLst>
              <a:ext uri="{FF2B5EF4-FFF2-40B4-BE49-F238E27FC236}">
                <a16:creationId xmlns:a16="http://schemas.microsoft.com/office/drawing/2014/main" id="{20B0A4AF-7B7A-47E6-B084-CC496B3870BE}"/>
              </a:ext>
            </a:extLst>
          </p:cNvPr>
          <p:cNvSpPr>
            <a:spLocks noGrp="1"/>
          </p:cNvSpPr>
          <p:nvPr>
            <p:ph type="body" sz="quarter" idx="10" hasCustomPrompt="1"/>
          </p:nvPr>
        </p:nvSpPr>
        <p:spPr>
          <a:xfrm>
            <a:off x="958284" y="3113089"/>
            <a:ext cx="4713174" cy="1284741"/>
          </a:xfrm>
          <a:prstGeom prst="rect">
            <a:avLst/>
          </a:prstGeom>
        </p:spPr>
        <p:txBody>
          <a:bodyPr/>
          <a:lstStyle>
            <a:lvl1pPr marL="359569" indent="-359569">
              <a:buFont typeface="Times New Roman" panose="02020603050405020304" pitchFamily="18" charset="0"/>
              <a:buChar char="-"/>
              <a:defRPr sz="5000">
                <a:latin typeface="Times New Roman" panose="02020603050405020304" pitchFamily="18" charset="0"/>
                <a:cs typeface="Times New Roman" panose="02020603050405020304" pitchFamily="18" charset="0"/>
              </a:defRPr>
            </a:lvl1pPr>
            <a:lvl2pPr>
              <a:buFont typeface="Arial" panose="020B0604020202020204" pitchFamily="34" charset="0"/>
              <a:buChar char="̶"/>
              <a:defRPr>
                <a:latin typeface="Times New Roman" panose="02020603050405020304" pitchFamily="18" charset="0"/>
                <a:cs typeface="Times New Roman" panose="02020603050405020304" pitchFamily="18" charset="0"/>
              </a:defRPr>
            </a:lvl2pPr>
            <a:lvl3pPr>
              <a:buFont typeface="Arial" panose="020B0604020202020204" pitchFamily="34" charset="0"/>
              <a:buChar char="̶"/>
              <a:defRPr>
                <a:latin typeface="Times New Roman" panose="02020603050405020304" pitchFamily="18" charset="0"/>
                <a:cs typeface="Times New Roman" panose="02020603050405020304" pitchFamily="18" charset="0"/>
              </a:defRPr>
            </a:lvl3pPr>
            <a:lvl4pPr>
              <a:buFont typeface="Arial" panose="020B0604020202020204" pitchFamily="34" charset="0"/>
              <a:buChar char="̶"/>
              <a:defRPr>
                <a:latin typeface="Times New Roman" panose="02020603050405020304" pitchFamily="18" charset="0"/>
                <a:cs typeface="Times New Roman" panose="02020603050405020304" pitchFamily="18" charset="0"/>
              </a:defRPr>
            </a:lvl4pPr>
            <a:lvl5pPr>
              <a:buFont typeface="Arial" panose="020B0604020202020204" pitchFamily="34" charset="0"/>
              <a:buChar char="̶"/>
              <a:defRPr>
                <a:latin typeface="Times New Roman" panose="02020603050405020304" pitchFamily="18" charset="0"/>
                <a:cs typeface="Times New Roman" panose="02020603050405020304" pitchFamily="18" charset="0"/>
              </a:defRPr>
            </a:lvl5pPr>
          </a:lstStyle>
          <a:p>
            <a:pPr lvl="0"/>
            <a:r>
              <a:rPr lang="fr-FR"/>
              <a:t>John Smith</a:t>
            </a:r>
            <a:endParaRPr lang="fr-CA"/>
          </a:p>
        </p:txBody>
      </p:sp>
    </p:spTree>
    <p:extLst>
      <p:ext uri="{BB962C8B-B14F-4D97-AF65-F5344CB8AC3E}">
        <p14:creationId xmlns:p14="http://schemas.microsoft.com/office/powerpoint/2010/main" val="1546575673"/>
      </p:ext>
    </p:extLst>
  </p:cSld>
  <p:clrMapOvr>
    <a:masterClrMapping/>
  </p:clrMapOvr>
  <p:transition spd="med"/>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Titre Bleu">
    <p:bg>
      <p:bgPr>
        <a:solidFill>
          <a:srgbClr val="87B7E5"/>
        </a:solidFill>
        <a:effectLst/>
      </p:bgPr>
    </p:bg>
    <p:spTree>
      <p:nvGrpSpPr>
        <p:cNvPr id="1" name=""/>
        <p:cNvGrpSpPr/>
        <p:nvPr/>
      </p:nvGrpSpPr>
      <p:grpSpPr>
        <a:xfrm>
          <a:off x="0" y="0"/>
          <a:ext cx="0" cy="0"/>
          <a:chOff x="0" y="0"/>
          <a:chExt cx="0" cy="0"/>
        </a:xfrm>
      </p:grpSpPr>
      <p:pic>
        <p:nvPicPr>
          <p:cNvPr id="2" name="logo_beneva_violet_small.png" descr="logo_beneva_violet_small.png">
            <a:extLst>
              <a:ext uri="{FF2B5EF4-FFF2-40B4-BE49-F238E27FC236}">
                <a16:creationId xmlns:a16="http://schemas.microsoft.com/office/drawing/2014/main" id="{A4D6812B-D3D4-44BD-A2B9-FCFA8582EF89}"/>
              </a:ext>
            </a:extLst>
          </p:cNvPr>
          <p:cNvPicPr>
            <a:picLocks noChangeAspect="1"/>
          </p:cNvPicPr>
          <p:nvPr userDrawn="1"/>
        </p:nvPicPr>
        <p:blipFill>
          <a:blip r:embed="rId2"/>
          <a:stretch>
            <a:fillRect/>
          </a:stretch>
        </p:blipFill>
        <p:spPr>
          <a:xfrm>
            <a:off x="377033" y="6263243"/>
            <a:ext cx="901701" cy="208203"/>
          </a:xfrm>
          <a:prstGeom prst="rect">
            <a:avLst/>
          </a:prstGeom>
          <a:ln w="12700">
            <a:miter lim="400000"/>
          </a:ln>
        </p:spPr>
      </p:pic>
      <p:sp>
        <p:nvSpPr>
          <p:cNvPr id="10" name="Slide Number">
            <a:extLst>
              <a:ext uri="{FF2B5EF4-FFF2-40B4-BE49-F238E27FC236}">
                <a16:creationId xmlns:a16="http://schemas.microsoft.com/office/drawing/2014/main" id="{68DF0AEB-596C-4BAD-9486-8A4B7D9F39A9}"/>
              </a:ext>
            </a:extLst>
          </p:cNvPr>
          <p:cNvSpPr txBox="1">
            <a:spLocks/>
          </p:cNvSpPr>
          <p:nvPr userDrawn="1"/>
        </p:nvSpPr>
        <p:spPr>
          <a:xfrm>
            <a:off x="10906389" y="6287508"/>
            <a:ext cx="901700" cy="257315"/>
          </a:xfrm>
          <a:prstGeom prst="rect">
            <a:avLst/>
          </a:prstGeom>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914400" rtl="0" fontAlgn="auto" latinLnBrk="0" hangingPunct="0">
              <a:lnSpc>
                <a:spcPts val="3200"/>
              </a:lnSpc>
              <a:spcBef>
                <a:spcPts val="1800"/>
              </a:spcBef>
              <a:spcAft>
                <a:spcPts val="0"/>
              </a:spcAft>
              <a:buClrTx/>
              <a:buSzTx/>
              <a:buFontTx/>
              <a:buNone/>
              <a:tabLst/>
              <a:defRPr kumimoji="0" sz="3200" b="1" i="0" u="none" strike="noStrike" cap="none" spc="0" normalizeH="0" baseline="0">
                <a:ln>
                  <a:noFill/>
                </a:ln>
                <a:solidFill>
                  <a:srgbClr val="4B009B"/>
                </a:solidFill>
                <a:effectLst/>
                <a:uFillTx/>
                <a:latin typeface="Times New Roman"/>
                <a:ea typeface="Times New Roman"/>
                <a:cs typeface="Times New Roman"/>
                <a:sym typeface="Times New Roman"/>
              </a:defRPr>
            </a:lvl1pPr>
            <a:lvl2pPr marL="0" marR="0" indent="4572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2pPr>
            <a:lvl3pPr marL="0" marR="0" indent="9144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3pPr>
            <a:lvl4pPr marL="0" marR="0" indent="13716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4pPr>
            <a:lvl5pPr marL="0" marR="0" indent="18288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5pPr>
            <a:lvl6pPr marL="0" marR="0" indent="22860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6pPr>
            <a:lvl7pPr marL="0" marR="0" indent="27432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7pPr>
            <a:lvl8pPr marL="0" marR="0" indent="32004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8pPr>
            <a:lvl9pPr marL="0" marR="0" indent="36576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9pPr>
          </a:lstStyle>
          <a:p>
            <a:fld id="{86CB4B4D-7CA3-9044-876B-883B54F8677D}" type="slidenum">
              <a:rPr lang="en-CA" sz="1600" smtClean="0">
                <a:solidFill>
                  <a:schemeClr val="bg1"/>
                </a:solidFill>
              </a:rPr>
              <a:pPr/>
              <a:t>‹N°›</a:t>
            </a:fld>
            <a:endParaRPr lang="en-CA" sz="1600">
              <a:solidFill>
                <a:schemeClr val="bg1"/>
              </a:solidFill>
            </a:endParaRPr>
          </a:p>
        </p:txBody>
      </p:sp>
      <p:sp>
        <p:nvSpPr>
          <p:cNvPr id="3" name="Titre 2">
            <a:extLst>
              <a:ext uri="{FF2B5EF4-FFF2-40B4-BE49-F238E27FC236}">
                <a16:creationId xmlns:a16="http://schemas.microsoft.com/office/drawing/2014/main" id="{1A84CA8D-89C8-44BA-859F-1B8FF206BC87}"/>
              </a:ext>
            </a:extLst>
          </p:cNvPr>
          <p:cNvSpPr>
            <a:spLocks noGrp="1"/>
          </p:cNvSpPr>
          <p:nvPr>
            <p:ph type="title" hasCustomPrompt="1"/>
          </p:nvPr>
        </p:nvSpPr>
        <p:spPr>
          <a:xfrm>
            <a:off x="457201" y="365125"/>
            <a:ext cx="8207829" cy="3869418"/>
          </a:xfrm>
          <a:prstGeom prst="rect">
            <a:avLst/>
          </a:prstGeom>
        </p:spPr>
        <p:txBody>
          <a:bodyPr lIns="0" tIns="0" rIns="0" bIns="0"/>
          <a:lstStyle>
            <a:lvl1pPr>
              <a:lnSpc>
                <a:spcPct val="80000"/>
              </a:lnSpc>
              <a:defRPr sz="9000" b="1"/>
            </a:lvl1pPr>
          </a:lstStyle>
          <a:p>
            <a:r>
              <a:rPr lang="fr-FR"/>
              <a:t>Les gens</a:t>
            </a:r>
            <a:br>
              <a:rPr lang="fr-FR"/>
            </a:br>
            <a:r>
              <a:rPr lang="fr-FR"/>
              <a:t>qui protègent</a:t>
            </a:r>
            <a:br>
              <a:rPr lang="fr-FR"/>
            </a:br>
            <a:r>
              <a:rPr lang="fr-FR"/>
              <a:t>des gens</a:t>
            </a:r>
            <a:endParaRPr lang="fr-CA"/>
          </a:p>
        </p:txBody>
      </p:sp>
    </p:spTree>
    <p:extLst>
      <p:ext uri="{BB962C8B-B14F-4D97-AF65-F5344CB8AC3E}">
        <p14:creationId xmlns:p14="http://schemas.microsoft.com/office/powerpoint/2010/main" val="2509611862"/>
      </p:ext>
    </p:extLst>
  </p:cSld>
  <p:clrMapOvr>
    <a:masterClrMapping/>
  </p:clrMapOvr>
  <p:transition spd="med"/>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Titre Bleu 02">
    <p:bg>
      <p:bgPr>
        <a:solidFill>
          <a:srgbClr val="87B7E5"/>
        </a:solidFill>
        <a:effectLst/>
      </p:bgPr>
    </p:bg>
    <p:spTree>
      <p:nvGrpSpPr>
        <p:cNvPr id="1" name=""/>
        <p:cNvGrpSpPr/>
        <p:nvPr/>
      </p:nvGrpSpPr>
      <p:grpSpPr>
        <a:xfrm>
          <a:off x="0" y="0"/>
          <a:ext cx="0" cy="0"/>
          <a:chOff x="0" y="0"/>
          <a:chExt cx="0" cy="0"/>
        </a:xfrm>
      </p:grpSpPr>
      <p:pic>
        <p:nvPicPr>
          <p:cNvPr id="2" name="logo_beneva_violet_small.png" descr="logo_beneva_violet_small.png">
            <a:extLst>
              <a:ext uri="{FF2B5EF4-FFF2-40B4-BE49-F238E27FC236}">
                <a16:creationId xmlns:a16="http://schemas.microsoft.com/office/drawing/2014/main" id="{A4D6812B-D3D4-44BD-A2B9-FCFA8582EF89}"/>
              </a:ext>
            </a:extLst>
          </p:cNvPr>
          <p:cNvPicPr>
            <a:picLocks noChangeAspect="1"/>
          </p:cNvPicPr>
          <p:nvPr userDrawn="1"/>
        </p:nvPicPr>
        <p:blipFill>
          <a:blip r:embed="rId2"/>
          <a:stretch>
            <a:fillRect/>
          </a:stretch>
        </p:blipFill>
        <p:spPr>
          <a:xfrm>
            <a:off x="377033" y="6263243"/>
            <a:ext cx="901701" cy="208203"/>
          </a:xfrm>
          <a:prstGeom prst="rect">
            <a:avLst/>
          </a:prstGeom>
          <a:ln w="12700">
            <a:miter lim="400000"/>
          </a:ln>
        </p:spPr>
      </p:pic>
      <p:sp>
        <p:nvSpPr>
          <p:cNvPr id="7" name="Titre 6">
            <a:extLst>
              <a:ext uri="{FF2B5EF4-FFF2-40B4-BE49-F238E27FC236}">
                <a16:creationId xmlns:a16="http://schemas.microsoft.com/office/drawing/2014/main" id="{92AEC4C7-27C9-47F0-9651-94A8FCD5A5C6}"/>
              </a:ext>
            </a:extLst>
          </p:cNvPr>
          <p:cNvSpPr>
            <a:spLocks noGrp="1"/>
          </p:cNvSpPr>
          <p:nvPr>
            <p:ph type="title" hasCustomPrompt="1"/>
          </p:nvPr>
        </p:nvSpPr>
        <p:spPr>
          <a:xfrm>
            <a:off x="457203" y="365125"/>
            <a:ext cx="11734797" cy="2965904"/>
          </a:xfrm>
          <a:prstGeom prst="rect">
            <a:avLst/>
          </a:prstGeom>
        </p:spPr>
        <p:txBody>
          <a:bodyPr lIns="0" tIns="0" rIns="0" bIns="0"/>
          <a:lstStyle>
            <a:lvl1pPr>
              <a:lnSpc>
                <a:spcPct val="80000"/>
              </a:lnSpc>
              <a:spcBef>
                <a:spcPts val="0"/>
              </a:spcBef>
              <a:tabLst>
                <a:tab pos="635000" algn="l"/>
              </a:tabLst>
              <a:defRPr sz="20000" b="0" spc="-400">
                <a:solidFill>
                  <a:srgbClr val="4B009B"/>
                </a:solidFill>
                <a:latin typeface="Times New Roman"/>
                <a:cs typeface="Times New Roman"/>
                <a:sym typeface="Times New Roman"/>
              </a:defRPr>
            </a:lvl1pPr>
          </a:lstStyle>
          <a:p>
            <a:pPr>
              <a:lnSpc>
                <a:spcPct val="80000"/>
              </a:lnSpc>
              <a:spcBef>
                <a:spcPts val="0"/>
              </a:spcBef>
              <a:tabLst>
                <a:tab pos="1270000" algn="l"/>
              </a:tabLst>
              <a:defRPr sz="20000" spc="-400">
                <a:latin typeface="Times New Roman"/>
                <a:ea typeface="Times New Roman"/>
                <a:cs typeface="Times New Roman"/>
                <a:sym typeface="Times New Roman"/>
              </a:defRPr>
            </a:pPr>
            <a:r>
              <a:rPr lang="fr-FR">
                <a:solidFill>
                  <a:schemeClr val="bg1"/>
                </a:solidFill>
              </a:rPr>
              <a:t>«Les gens qui </a:t>
            </a:r>
            <a:br>
              <a:rPr lang="fr-FR">
                <a:solidFill>
                  <a:schemeClr val="bg1"/>
                </a:solidFill>
              </a:rPr>
            </a:br>
            <a:r>
              <a:rPr lang="fr-FR">
                <a:solidFill>
                  <a:schemeClr val="bg1"/>
                </a:solidFill>
              </a:rPr>
              <a:t>	protègent des gens.»</a:t>
            </a:r>
          </a:p>
        </p:txBody>
      </p:sp>
      <p:sp>
        <p:nvSpPr>
          <p:cNvPr id="10" name="Slide Number">
            <a:extLst>
              <a:ext uri="{FF2B5EF4-FFF2-40B4-BE49-F238E27FC236}">
                <a16:creationId xmlns:a16="http://schemas.microsoft.com/office/drawing/2014/main" id="{68DF0AEB-596C-4BAD-9486-8A4B7D9F39A9}"/>
              </a:ext>
            </a:extLst>
          </p:cNvPr>
          <p:cNvSpPr txBox="1">
            <a:spLocks/>
          </p:cNvSpPr>
          <p:nvPr userDrawn="1"/>
        </p:nvSpPr>
        <p:spPr>
          <a:xfrm>
            <a:off x="10906389" y="6287508"/>
            <a:ext cx="901700" cy="25731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914400" rtl="0" fontAlgn="auto" latinLnBrk="0" hangingPunct="0">
              <a:lnSpc>
                <a:spcPts val="3200"/>
              </a:lnSpc>
              <a:spcBef>
                <a:spcPts val="1800"/>
              </a:spcBef>
              <a:spcAft>
                <a:spcPts val="0"/>
              </a:spcAft>
              <a:buClrTx/>
              <a:buSzTx/>
              <a:buFontTx/>
              <a:buNone/>
              <a:tabLst/>
              <a:defRPr kumimoji="0" sz="3200" b="1" i="0" u="none" strike="noStrike" cap="none" spc="0" normalizeH="0" baseline="0">
                <a:ln>
                  <a:noFill/>
                </a:ln>
                <a:solidFill>
                  <a:srgbClr val="4B009B"/>
                </a:solidFill>
                <a:effectLst/>
                <a:uFillTx/>
                <a:latin typeface="Times New Roman"/>
                <a:ea typeface="Times New Roman"/>
                <a:cs typeface="Times New Roman"/>
                <a:sym typeface="Times New Roman"/>
              </a:defRPr>
            </a:lvl1pPr>
            <a:lvl2pPr marL="0" marR="0" indent="4572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2pPr>
            <a:lvl3pPr marL="0" marR="0" indent="9144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3pPr>
            <a:lvl4pPr marL="0" marR="0" indent="13716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4pPr>
            <a:lvl5pPr marL="0" marR="0" indent="18288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5pPr>
            <a:lvl6pPr marL="0" marR="0" indent="22860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6pPr>
            <a:lvl7pPr marL="0" marR="0" indent="27432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7pPr>
            <a:lvl8pPr marL="0" marR="0" indent="32004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8pPr>
            <a:lvl9pPr marL="0" marR="0" indent="36576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9pPr>
          </a:lstStyle>
          <a:p>
            <a:fld id="{86CB4B4D-7CA3-9044-876B-883B54F8677D}" type="slidenum">
              <a:rPr lang="en-CA" sz="1600" smtClean="0">
                <a:solidFill>
                  <a:schemeClr val="bg1"/>
                </a:solidFill>
              </a:rPr>
              <a:pPr/>
              <a:t>‹N°›</a:t>
            </a:fld>
            <a:endParaRPr lang="en-CA" sz="1600">
              <a:solidFill>
                <a:schemeClr val="bg1"/>
              </a:solidFill>
            </a:endParaRPr>
          </a:p>
        </p:txBody>
      </p:sp>
      <p:sp>
        <p:nvSpPr>
          <p:cNvPr id="6" name="Espace réservé du texte 5">
            <a:extLst>
              <a:ext uri="{FF2B5EF4-FFF2-40B4-BE49-F238E27FC236}">
                <a16:creationId xmlns:a16="http://schemas.microsoft.com/office/drawing/2014/main" id="{20B0A4AF-7B7A-47E6-B084-CC496B3870BE}"/>
              </a:ext>
            </a:extLst>
          </p:cNvPr>
          <p:cNvSpPr>
            <a:spLocks noGrp="1"/>
          </p:cNvSpPr>
          <p:nvPr>
            <p:ph type="body" sz="quarter" idx="10" hasCustomPrompt="1"/>
          </p:nvPr>
        </p:nvSpPr>
        <p:spPr>
          <a:xfrm>
            <a:off x="958284" y="3113089"/>
            <a:ext cx="4713174" cy="1284741"/>
          </a:xfrm>
          <a:prstGeom prst="rect">
            <a:avLst/>
          </a:prstGeom>
        </p:spPr>
        <p:txBody>
          <a:bodyPr/>
          <a:lstStyle>
            <a:lvl1pPr marL="359569" indent="-359569">
              <a:buFont typeface="Times New Roman" panose="02020603050405020304" pitchFamily="18" charset="0"/>
              <a:buChar char="-"/>
              <a:defRPr sz="5000">
                <a:latin typeface="Times New Roman" panose="02020603050405020304" pitchFamily="18" charset="0"/>
                <a:cs typeface="Times New Roman" panose="02020603050405020304" pitchFamily="18" charset="0"/>
              </a:defRPr>
            </a:lvl1pPr>
            <a:lvl2pPr>
              <a:buFont typeface="Arial" panose="020B0604020202020204" pitchFamily="34" charset="0"/>
              <a:buChar char="̶"/>
              <a:defRPr>
                <a:latin typeface="Times New Roman" panose="02020603050405020304" pitchFamily="18" charset="0"/>
                <a:cs typeface="Times New Roman" panose="02020603050405020304" pitchFamily="18" charset="0"/>
              </a:defRPr>
            </a:lvl2pPr>
            <a:lvl3pPr>
              <a:buFont typeface="Arial" panose="020B0604020202020204" pitchFamily="34" charset="0"/>
              <a:buChar char="̶"/>
              <a:defRPr>
                <a:latin typeface="Times New Roman" panose="02020603050405020304" pitchFamily="18" charset="0"/>
                <a:cs typeface="Times New Roman" panose="02020603050405020304" pitchFamily="18" charset="0"/>
              </a:defRPr>
            </a:lvl3pPr>
            <a:lvl4pPr>
              <a:buFont typeface="Arial" panose="020B0604020202020204" pitchFamily="34" charset="0"/>
              <a:buChar char="̶"/>
              <a:defRPr>
                <a:latin typeface="Times New Roman" panose="02020603050405020304" pitchFamily="18" charset="0"/>
                <a:cs typeface="Times New Roman" panose="02020603050405020304" pitchFamily="18" charset="0"/>
              </a:defRPr>
            </a:lvl4pPr>
            <a:lvl5pPr>
              <a:buFont typeface="Arial" panose="020B0604020202020204" pitchFamily="34" charset="0"/>
              <a:buChar char="̶"/>
              <a:defRPr>
                <a:latin typeface="Times New Roman" panose="02020603050405020304" pitchFamily="18" charset="0"/>
                <a:cs typeface="Times New Roman" panose="02020603050405020304" pitchFamily="18" charset="0"/>
              </a:defRPr>
            </a:lvl5pPr>
          </a:lstStyle>
          <a:p>
            <a:pPr lvl="0"/>
            <a:r>
              <a:rPr lang="fr-FR"/>
              <a:t>John Smith</a:t>
            </a:r>
            <a:endParaRPr lang="fr-CA"/>
          </a:p>
        </p:txBody>
      </p:sp>
    </p:spTree>
    <p:extLst>
      <p:ext uri="{BB962C8B-B14F-4D97-AF65-F5344CB8AC3E}">
        <p14:creationId xmlns:p14="http://schemas.microsoft.com/office/powerpoint/2010/main" val="3028049304"/>
      </p:ext>
    </p:extLst>
  </p:cSld>
  <p:clrMapOvr>
    <a:masterClrMapping/>
  </p:clrMapOvr>
  <p:transition spd="med"/>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Titre Rose">
    <p:bg>
      <p:bgPr>
        <a:solidFill>
          <a:schemeClr val="accent2"/>
        </a:solidFill>
        <a:effectLst/>
      </p:bgPr>
    </p:bg>
    <p:spTree>
      <p:nvGrpSpPr>
        <p:cNvPr id="1" name=""/>
        <p:cNvGrpSpPr/>
        <p:nvPr/>
      </p:nvGrpSpPr>
      <p:grpSpPr>
        <a:xfrm>
          <a:off x="0" y="0"/>
          <a:ext cx="0" cy="0"/>
          <a:chOff x="0" y="0"/>
          <a:chExt cx="0" cy="0"/>
        </a:xfrm>
      </p:grpSpPr>
      <p:pic>
        <p:nvPicPr>
          <p:cNvPr id="2" name="logo_beneva_violet_small.png" descr="logo_beneva_violet_small.png">
            <a:extLst>
              <a:ext uri="{FF2B5EF4-FFF2-40B4-BE49-F238E27FC236}">
                <a16:creationId xmlns:a16="http://schemas.microsoft.com/office/drawing/2014/main" id="{6B46250C-4700-4734-8B48-AFFC23A66E10}"/>
              </a:ext>
            </a:extLst>
          </p:cNvPr>
          <p:cNvPicPr>
            <a:picLocks noChangeAspect="1"/>
          </p:cNvPicPr>
          <p:nvPr userDrawn="1"/>
        </p:nvPicPr>
        <p:blipFill>
          <a:blip r:embed="rId2"/>
          <a:stretch>
            <a:fillRect/>
          </a:stretch>
        </p:blipFill>
        <p:spPr>
          <a:xfrm>
            <a:off x="377033" y="6263243"/>
            <a:ext cx="901701" cy="208203"/>
          </a:xfrm>
          <a:prstGeom prst="rect">
            <a:avLst/>
          </a:prstGeom>
          <a:ln w="12700">
            <a:miter lim="400000"/>
          </a:ln>
        </p:spPr>
      </p:pic>
      <p:sp>
        <p:nvSpPr>
          <p:cNvPr id="5" name="Titre 4">
            <a:extLst>
              <a:ext uri="{FF2B5EF4-FFF2-40B4-BE49-F238E27FC236}">
                <a16:creationId xmlns:a16="http://schemas.microsoft.com/office/drawing/2014/main" id="{DAA9330F-C59E-4251-B524-30BAEF0D434D}"/>
              </a:ext>
            </a:extLst>
          </p:cNvPr>
          <p:cNvSpPr>
            <a:spLocks noGrp="1"/>
          </p:cNvSpPr>
          <p:nvPr>
            <p:ph type="title" hasCustomPrompt="1"/>
          </p:nvPr>
        </p:nvSpPr>
        <p:spPr>
          <a:xfrm>
            <a:off x="457200" y="365126"/>
            <a:ext cx="9318172" cy="3923847"/>
          </a:xfrm>
          <a:prstGeom prst="rect">
            <a:avLst/>
          </a:prstGeom>
        </p:spPr>
        <p:txBody>
          <a:bodyPr lIns="0" tIns="0" rIns="0" bIns="0"/>
          <a:lstStyle>
            <a:lvl1pPr>
              <a:lnSpc>
                <a:spcPct val="80000"/>
              </a:lnSpc>
              <a:defRPr sz="9000" b="1"/>
            </a:lvl1pPr>
          </a:lstStyle>
          <a:p>
            <a:r>
              <a:rPr lang="fr-FR"/>
              <a:t>Les gens</a:t>
            </a:r>
            <a:br>
              <a:rPr lang="fr-FR"/>
            </a:br>
            <a:r>
              <a:rPr lang="fr-FR"/>
              <a:t>qui protègent</a:t>
            </a:r>
            <a:br>
              <a:rPr lang="fr-FR"/>
            </a:br>
            <a:r>
              <a:rPr lang="fr-FR"/>
              <a:t>des gens.</a:t>
            </a:r>
            <a:endParaRPr lang="fr-CA"/>
          </a:p>
        </p:txBody>
      </p:sp>
      <p:sp>
        <p:nvSpPr>
          <p:cNvPr id="6" name="Slide Number">
            <a:extLst>
              <a:ext uri="{FF2B5EF4-FFF2-40B4-BE49-F238E27FC236}">
                <a16:creationId xmlns:a16="http://schemas.microsoft.com/office/drawing/2014/main" id="{8237BAC8-04B6-4314-BF8E-E7B6E3AB850E}"/>
              </a:ext>
            </a:extLst>
          </p:cNvPr>
          <p:cNvSpPr txBox="1">
            <a:spLocks/>
          </p:cNvSpPr>
          <p:nvPr userDrawn="1"/>
        </p:nvSpPr>
        <p:spPr>
          <a:xfrm>
            <a:off x="10906389" y="6287508"/>
            <a:ext cx="901700" cy="257315"/>
          </a:xfrm>
          <a:prstGeom prst="rect">
            <a:avLst/>
          </a:prstGeom>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914400" rtl="0" fontAlgn="auto" latinLnBrk="0" hangingPunct="0">
              <a:lnSpc>
                <a:spcPts val="3200"/>
              </a:lnSpc>
              <a:spcBef>
                <a:spcPts val="1800"/>
              </a:spcBef>
              <a:spcAft>
                <a:spcPts val="0"/>
              </a:spcAft>
              <a:buClrTx/>
              <a:buSzTx/>
              <a:buFontTx/>
              <a:buNone/>
              <a:tabLst/>
              <a:defRPr kumimoji="0" sz="3200" b="1" i="0" u="none" strike="noStrike" cap="none" spc="0" normalizeH="0" baseline="0">
                <a:ln>
                  <a:noFill/>
                </a:ln>
                <a:solidFill>
                  <a:srgbClr val="4B009B"/>
                </a:solidFill>
                <a:effectLst/>
                <a:uFillTx/>
                <a:latin typeface="Times New Roman"/>
                <a:ea typeface="Times New Roman"/>
                <a:cs typeface="Times New Roman"/>
                <a:sym typeface="Times New Roman"/>
              </a:defRPr>
            </a:lvl1pPr>
            <a:lvl2pPr marL="0" marR="0" indent="4572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2pPr>
            <a:lvl3pPr marL="0" marR="0" indent="9144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3pPr>
            <a:lvl4pPr marL="0" marR="0" indent="13716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4pPr>
            <a:lvl5pPr marL="0" marR="0" indent="18288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5pPr>
            <a:lvl6pPr marL="0" marR="0" indent="22860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6pPr>
            <a:lvl7pPr marL="0" marR="0" indent="27432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7pPr>
            <a:lvl8pPr marL="0" marR="0" indent="32004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8pPr>
            <a:lvl9pPr marL="0" marR="0" indent="36576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9pPr>
          </a:lstStyle>
          <a:p>
            <a:fld id="{86CB4B4D-7CA3-9044-876B-883B54F8677D}" type="slidenum">
              <a:rPr lang="en-CA" sz="1600" smtClean="0">
                <a:solidFill>
                  <a:schemeClr val="bg1"/>
                </a:solidFill>
              </a:rPr>
              <a:pPr/>
              <a:t>‹N°›</a:t>
            </a:fld>
            <a:endParaRPr lang="en-CA" sz="1600">
              <a:solidFill>
                <a:schemeClr val="bg1"/>
              </a:solidFill>
            </a:endParaRPr>
          </a:p>
        </p:txBody>
      </p:sp>
    </p:spTree>
    <p:extLst>
      <p:ext uri="{BB962C8B-B14F-4D97-AF65-F5344CB8AC3E}">
        <p14:creationId xmlns:p14="http://schemas.microsoft.com/office/powerpoint/2010/main" val="4003326860"/>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ransition_05">
    <p:bg>
      <p:bgPr>
        <a:solidFill>
          <a:schemeClr val="accent2"/>
        </a:solidFill>
        <a:effectLst/>
      </p:bgPr>
    </p:bg>
    <p:spTree>
      <p:nvGrpSpPr>
        <p:cNvPr id="1" name=""/>
        <p:cNvGrpSpPr/>
        <p:nvPr/>
      </p:nvGrpSpPr>
      <p:grpSpPr>
        <a:xfrm>
          <a:off x="0" y="0"/>
          <a:ext cx="0" cy="0"/>
          <a:chOff x="0" y="0"/>
          <a:chExt cx="0" cy="0"/>
        </a:xfrm>
      </p:grpSpPr>
      <p:sp>
        <p:nvSpPr>
          <p:cNvPr id="2" name="Titre 1" descr="Cliquez pour ajouter un titre de section">
            <a:extLst>
              <a:ext uri="{FF2B5EF4-FFF2-40B4-BE49-F238E27FC236}">
                <a16:creationId xmlns:a16="http://schemas.microsoft.com/office/drawing/2014/main" id="{9FA8103B-3183-46A3-9BC6-3C0042225A13}"/>
              </a:ext>
              <a:ext uri="{C183D7F6-B498-43B3-948B-1728B52AA6E4}">
                <adec:decorative xmlns:adec="http://schemas.microsoft.com/office/drawing/2017/decorative" val="0"/>
              </a:ext>
            </a:extLst>
          </p:cNvPr>
          <p:cNvSpPr>
            <a:spLocks noGrp="1"/>
          </p:cNvSpPr>
          <p:nvPr>
            <p:ph type="ctrTitle" hasCustomPrompt="1"/>
          </p:nvPr>
        </p:nvSpPr>
        <p:spPr>
          <a:xfrm>
            <a:off x="264000" y="264001"/>
            <a:ext cx="8661600" cy="2850143"/>
          </a:xfrm>
        </p:spPr>
        <p:txBody>
          <a:bodyPr anchor="b">
            <a:normAutofit/>
          </a:bodyPr>
          <a:lstStyle>
            <a:lvl1pPr algn="l">
              <a:lnSpc>
                <a:spcPct val="90000"/>
              </a:lnSpc>
              <a:defRPr sz="6600">
                <a:solidFill>
                  <a:schemeClr val="tx1"/>
                </a:solidFill>
              </a:defRPr>
            </a:lvl1pPr>
          </a:lstStyle>
          <a:p>
            <a:r>
              <a:rPr lang="fr-CA" noProof="0" dirty="0"/>
              <a:t>Cliquez pour ajouter un titre de section</a:t>
            </a:r>
          </a:p>
        </p:txBody>
      </p:sp>
      <p:sp>
        <p:nvSpPr>
          <p:cNvPr id="5" name="Sous-titre 2" descr="Cliquez pour ajouter un sous-titre">
            <a:extLst>
              <a:ext uri="{FF2B5EF4-FFF2-40B4-BE49-F238E27FC236}">
                <a16:creationId xmlns:a16="http://schemas.microsoft.com/office/drawing/2014/main" id="{E8A7E5DE-4856-48EF-9B92-F86CC605110C}"/>
              </a:ext>
            </a:extLst>
          </p:cNvPr>
          <p:cNvSpPr>
            <a:spLocks noGrp="1"/>
          </p:cNvSpPr>
          <p:nvPr>
            <p:ph type="subTitle" idx="1" hasCustomPrompt="1"/>
          </p:nvPr>
        </p:nvSpPr>
        <p:spPr>
          <a:xfrm>
            <a:off x="264000" y="3236979"/>
            <a:ext cx="8661600" cy="2701268"/>
          </a:xfrm>
        </p:spPr>
        <p:txBody>
          <a:bodyPr lIns="108000">
            <a:normAutofit/>
          </a:bodyPr>
          <a:lstStyle>
            <a:lvl1pPr marL="0" indent="0" algn="l">
              <a:lnSpc>
                <a:spcPct val="100000"/>
              </a:lnSpc>
              <a:spcBef>
                <a:spcPts val="0"/>
              </a:spcBef>
              <a:spcAft>
                <a:spcPts val="1200"/>
              </a:spcAft>
              <a:buNone/>
              <a:defRPr sz="3200" b="1">
                <a:solidFill>
                  <a:schemeClr val="tx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fr-CA" noProof="0" dirty="0"/>
              <a:t>Cliquez pour ajouter un sous-titre</a:t>
            </a:r>
          </a:p>
        </p:txBody>
      </p:sp>
      <p:sp>
        <p:nvSpPr>
          <p:cNvPr id="3" name="Slide Number Placeholder 2"/>
          <p:cNvSpPr>
            <a:spLocks noGrp="1"/>
          </p:cNvSpPr>
          <p:nvPr>
            <p:ph type="sldNum" sz="quarter" idx="10"/>
          </p:nvPr>
        </p:nvSpPr>
        <p:spPr/>
        <p:txBody>
          <a:bodyPr/>
          <a:lstStyle/>
          <a:p>
            <a:fld id="{2D2B9FD4-22D1-4784-BC8D-82D569BBB95D}" type="slidenum">
              <a:rPr lang="fr-CA" smtClean="0"/>
              <a:pPr/>
              <a:t>‹N°›</a:t>
            </a:fld>
            <a:endParaRPr lang="fr-CA"/>
          </a:p>
        </p:txBody>
      </p:sp>
      <p:sp>
        <p:nvSpPr>
          <p:cNvPr id="6" name="Footer Placeholder 5"/>
          <p:cNvSpPr>
            <a:spLocks noGrp="1"/>
          </p:cNvSpPr>
          <p:nvPr>
            <p:ph type="ftr" sz="quarter" idx="11"/>
          </p:nvPr>
        </p:nvSpPr>
        <p:spPr/>
        <p:txBody>
          <a:bodyPr/>
          <a:lstStyle/>
          <a:p>
            <a:r>
              <a:rPr lang="fr-CA"/>
              <a:t>Document confidentiel ou à usage interne seulement.</a:t>
            </a:r>
            <a:endParaRPr lang="fr-CA" dirty="0"/>
          </a:p>
        </p:txBody>
      </p:sp>
    </p:spTree>
    <p:extLst>
      <p:ext uri="{BB962C8B-B14F-4D97-AF65-F5344CB8AC3E}">
        <p14:creationId xmlns:p14="http://schemas.microsoft.com/office/powerpoint/2010/main" val="2889665678"/>
      </p:ext>
    </p:extLst>
  </p:cSld>
  <p:clrMapOvr>
    <a:masterClrMapping/>
  </p:clrMapOvr>
  <p:hf hdr="0" dt="0"/>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Titre Rose 02">
    <p:bg>
      <p:bgPr>
        <a:solidFill>
          <a:srgbClr val="FFC4CE"/>
        </a:solidFill>
        <a:effectLst/>
      </p:bgPr>
    </p:bg>
    <p:spTree>
      <p:nvGrpSpPr>
        <p:cNvPr id="1" name=""/>
        <p:cNvGrpSpPr/>
        <p:nvPr/>
      </p:nvGrpSpPr>
      <p:grpSpPr>
        <a:xfrm>
          <a:off x="0" y="0"/>
          <a:ext cx="0" cy="0"/>
          <a:chOff x="0" y="0"/>
          <a:chExt cx="0" cy="0"/>
        </a:xfrm>
      </p:grpSpPr>
      <p:pic>
        <p:nvPicPr>
          <p:cNvPr id="2" name="logo_beneva_violet_small.png" descr="logo_beneva_violet_small.png">
            <a:extLst>
              <a:ext uri="{FF2B5EF4-FFF2-40B4-BE49-F238E27FC236}">
                <a16:creationId xmlns:a16="http://schemas.microsoft.com/office/drawing/2014/main" id="{A4D6812B-D3D4-44BD-A2B9-FCFA8582EF89}"/>
              </a:ext>
            </a:extLst>
          </p:cNvPr>
          <p:cNvPicPr>
            <a:picLocks noChangeAspect="1"/>
          </p:cNvPicPr>
          <p:nvPr userDrawn="1"/>
        </p:nvPicPr>
        <p:blipFill>
          <a:blip r:embed="rId2"/>
          <a:stretch>
            <a:fillRect/>
          </a:stretch>
        </p:blipFill>
        <p:spPr>
          <a:xfrm>
            <a:off x="377033" y="6263243"/>
            <a:ext cx="901701" cy="208203"/>
          </a:xfrm>
          <a:prstGeom prst="rect">
            <a:avLst/>
          </a:prstGeom>
          <a:ln w="12700">
            <a:miter lim="400000"/>
          </a:ln>
        </p:spPr>
      </p:pic>
      <p:sp>
        <p:nvSpPr>
          <p:cNvPr id="7" name="Titre 6">
            <a:extLst>
              <a:ext uri="{FF2B5EF4-FFF2-40B4-BE49-F238E27FC236}">
                <a16:creationId xmlns:a16="http://schemas.microsoft.com/office/drawing/2014/main" id="{92AEC4C7-27C9-47F0-9651-94A8FCD5A5C6}"/>
              </a:ext>
            </a:extLst>
          </p:cNvPr>
          <p:cNvSpPr>
            <a:spLocks noGrp="1"/>
          </p:cNvSpPr>
          <p:nvPr>
            <p:ph type="title" hasCustomPrompt="1"/>
          </p:nvPr>
        </p:nvSpPr>
        <p:spPr>
          <a:xfrm>
            <a:off x="457203" y="365125"/>
            <a:ext cx="11734797" cy="2965904"/>
          </a:xfrm>
          <a:prstGeom prst="rect">
            <a:avLst/>
          </a:prstGeom>
        </p:spPr>
        <p:txBody>
          <a:bodyPr lIns="0" tIns="0" rIns="0" bIns="0"/>
          <a:lstStyle>
            <a:lvl1pPr>
              <a:lnSpc>
                <a:spcPct val="80000"/>
              </a:lnSpc>
              <a:spcBef>
                <a:spcPts val="0"/>
              </a:spcBef>
              <a:tabLst>
                <a:tab pos="635000" algn="l"/>
              </a:tabLst>
              <a:defRPr sz="20000" b="0" spc="-400">
                <a:solidFill>
                  <a:srgbClr val="4B009B"/>
                </a:solidFill>
                <a:latin typeface="Times New Roman"/>
                <a:cs typeface="Times New Roman"/>
                <a:sym typeface="Times New Roman"/>
              </a:defRPr>
            </a:lvl1pPr>
          </a:lstStyle>
          <a:p>
            <a:pPr>
              <a:lnSpc>
                <a:spcPct val="80000"/>
              </a:lnSpc>
              <a:spcBef>
                <a:spcPts val="0"/>
              </a:spcBef>
              <a:tabLst>
                <a:tab pos="1270000" algn="l"/>
              </a:tabLst>
              <a:defRPr sz="20000" spc="-400">
                <a:latin typeface="Times New Roman"/>
                <a:ea typeface="Times New Roman"/>
                <a:cs typeface="Times New Roman"/>
                <a:sym typeface="Times New Roman"/>
              </a:defRPr>
            </a:pPr>
            <a:r>
              <a:rPr lang="fr-FR">
                <a:solidFill>
                  <a:schemeClr val="bg1"/>
                </a:solidFill>
              </a:rPr>
              <a:t>«Les gens qui </a:t>
            </a:r>
            <a:br>
              <a:rPr lang="fr-FR">
                <a:solidFill>
                  <a:schemeClr val="bg1"/>
                </a:solidFill>
              </a:rPr>
            </a:br>
            <a:r>
              <a:rPr lang="fr-FR">
                <a:solidFill>
                  <a:schemeClr val="bg1"/>
                </a:solidFill>
              </a:rPr>
              <a:t>	protègent des gens.»</a:t>
            </a:r>
          </a:p>
        </p:txBody>
      </p:sp>
      <p:sp>
        <p:nvSpPr>
          <p:cNvPr id="10" name="Slide Number">
            <a:extLst>
              <a:ext uri="{FF2B5EF4-FFF2-40B4-BE49-F238E27FC236}">
                <a16:creationId xmlns:a16="http://schemas.microsoft.com/office/drawing/2014/main" id="{68DF0AEB-596C-4BAD-9486-8A4B7D9F39A9}"/>
              </a:ext>
            </a:extLst>
          </p:cNvPr>
          <p:cNvSpPr txBox="1">
            <a:spLocks/>
          </p:cNvSpPr>
          <p:nvPr userDrawn="1"/>
        </p:nvSpPr>
        <p:spPr>
          <a:xfrm>
            <a:off x="10906389" y="6287508"/>
            <a:ext cx="901700" cy="257315"/>
          </a:xfrm>
          <a:prstGeom prst="rect">
            <a:avLst/>
          </a:prstGeom>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914400" rtl="0" fontAlgn="auto" latinLnBrk="0" hangingPunct="0">
              <a:lnSpc>
                <a:spcPts val="3200"/>
              </a:lnSpc>
              <a:spcBef>
                <a:spcPts val="1800"/>
              </a:spcBef>
              <a:spcAft>
                <a:spcPts val="0"/>
              </a:spcAft>
              <a:buClrTx/>
              <a:buSzTx/>
              <a:buFontTx/>
              <a:buNone/>
              <a:tabLst/>
              <a:defRPr kumimoji="0" sz="3200" b="1" i="0" u="none" strike="noStrike" cap="none" spc="0" normalizeH="0" baseline="0">
                <a:ln>
                  <a:noFill/>
                </a:ln>
                <a:solidFill>
                  <a:srgbClr val="4B009B"/>
                </a:solidFill>
                <a:effectLst/>
                <a:uFillTx/>
                <a:latin typeface="Times New Roman"/>
                <a:ea typeface="Times New Roman"/>
                <a:cs typeface="Times New Roman"/>
                <a:sym typeface="Times New Roman"/>
              </a:defRPr>
            </a:lvl1pPr>
            <a:lvl2pPr marL="0" marR="0" indent="4572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2pPr>
            <a:lvl3pPr marL="0" marR="0" indent="9144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3pPr>
            <a:lvl4pPr marL="0" marR="0" indent="13716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4pPr>
            <a:lvl5pPr marL="0" marR="0" indent="18288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5pPr>
            <a:lvl6pPr marL="0" marR="0" indent="22860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6pPr>
            <a:lvl7pPr marL="0" marR="0" indent="27432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7pPr>
            <a:lvl8pPr marL="0" marR="0" indent="32004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8pPr>
            <a:lvl9pPr marL="0" marR="0" indent="36576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9pPr>
          </a:lstStyle>
          <a:p>
            <a:fld id="{86CB4B4D-7CA3-9044-876B-883B54F8677D}" type="slidenum">
              <a:rPr lang="en-CA" sz="1600" smtClean="0">
                <a:solidFill>
                  <a:schemeClr val="bg1"/>
                </a:solidFill>
              </a:rPr>
              <a:pPr/>
              <a:t>‹N°›</a:t>
            </a:fld>
            <a:endParaRPr lang="en-CA" sz="1600">
              <a:solidFill>
                <a:schemeClr val="bg1"/>
              </a:solidFill>
            </a:endParaRPr>
          </a:p>
        </p:txBody>
      </p:sp>
      <p:sp>
        <p:nvSpPr>
          <p:cNvPr id="6" name="Espace réservé du texte 5">
            <a:extLst>
              <a:ext uri="{FF2B5EF4-FFF2-40B4-BE49-F238E27FC236}">
                <a16:creationId xmlns:a16="http://schemas.microsoft.com/office/drawing/2014/main" id="{20B0A4AF-7B7A-47E6-B084-CC496B3870BE}"/>
              </a:ext>
            </a:extLst>
          </p:cNvPr>
          <p:cNvSpPr>
            <a:spLocks noGrp="1"/>
          </p:cNvSpPr>
          <p:nvPr>
            <p:ph type="body" sz="quarter" idx="10" hasCustomPrompt="1"/>
          </p:nvPr>
        </p:nvSpPr>
        <p:spPr>
          <a:xfrm>
            <a:off x="958284" y="3113089"/>
            <a:ext cx="4713174" cy="1284741"/>
          </a:xfrm>
          <a:prstGeom prst="rect">
            <a:avLst/>
          </a:prstGeom>
        </p:spPr>
        <p:txBody>
          <a:bodyPr/>
          <a:lstStyle>
            <a:lvl1pPr marL="359569" indent="-359569">
              <a:buFont typeface="Times New Roman" panose="02020603050405020304" pitchFamily="18" charset="0"/>
              <a:buChar char="-"/>
              <a:defRPr sz="5000">
                <a:latin typeface="Times New Roman" panose="02020603050405020304" pitchFamily="18" charset="0"/>
                <a:cs typeface="Times New Roman" panose="02020603050405020304" pitchFamily="18" charset="0"/>
              </a:defRPr>
            </a:lvl1pPr>
            <a:lvl2pPr>
              <a:buFont typeface="Arial" panose="020B0604020202020204" pitchFamily="34" charset="0"/>
              <a:buChar char="̶"/>
              <a:defRPr>
                <a:latin typeface="Times New Roman" panose="02020603050405020304" pitchFamily="18" charset="0"/>
                <a:cs typeface="Times New Roman" panose="02020603050405020304" pitchFamily="18" charset="0"/>
              </a:defRPr>
            </a:lvl2pPr>
            <a:lvl3pPr>
              <a:buFont typeface="Arial" panose="020B0604020202020204" pitchFamily="34" charset="0"/>
              <a:buChar char="̶"/>
              <a:defRPr>
                <a:latin typeface="Times New Roman" panose="02020603050405020304" pitchFamily="18" charset="0"/>
                <a:cs typeface="Times New Roman" panose="02020603050405020304" pitchFamily="18" charset="0"/>
              </a:defRPr>
            </a:lvl3pPr>
            <a:lvl4pPr>
              <a:buFont typeface="Arial" panose="020B0604020202020204" pitchFamily="34" charset="0"/>
              <a:buChar char="̶"/>
              <a:defRPr>
                <a:latin typeface="Times New Roman" panose="02020603050405020304" pitchFamily="18" charset="0"/>
                <a:cs typeface="Times New Roman" panose="02020603050405020304" pitchFamily="18" charset="0"/>
              </a:defRPr>
            </a:lvl4pPr>
            <a:lvl5pPr>
              <a:buFont typeface="Arial" panose="020B0604020202020204" pitchFamily="34" charset="0"/>
              <a:buChar char="̶"/>
              <a:defRPr>
                <a:latin typeface="Times New Roman" panose="02020603050405020304" pitchFamily="18" charset="0"/>
                <a:cs typeface="Times New Roman" panose="02020603050405020304" pitchFamily="18" charset="0"/>
              </a:defRPr>
            </a:lvl5pPr>
          </a:lstStyle>
          <a:p>
            <a:pPr lvl="0"/>
            <a:r>
              <a:rPr lang="fr-FR"/>
              <a:t>John Smith</a:t>
            </a:r>
            <a:endParaRPr lang="fr-CA"/>
          </a:p>
        </p:txBody>
      </p:sp>
    </p:spTree>
    <p:extLst>
      <p:ext uri="{BB962C8B-B14F-4D97-AF65-F5344CB8AC3E}">
        <p14:creationId xmlns:p14="http://schemas.microsoft.com/office/powerpoint/2010/main" val="1522458526"/>
      </p:ext>
    </p:extLst>
  </p:cSld>
  <p:clrMapOvr>
    <a:masterClrMapping/>
  </p:clrMapOvr>
  <p:transition spd="med"/>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Titre Jaune">
    <p:bg>
      <p:bgPr>
        <a:solidFill>
          <a:srgbClr val="FBCF65"/>
        </a:solidFill>
        <a:effectLst/>
      </p:bgPr>
    </p:bg>
    <p:spTree>
      <p:nvGrpSpPr>
        <p:cNvPr id="1" name=""/>
        <p:cNvGrpSpPr/>
        <p:nvPr/>
      </p:nvGrpSpPr>
      <p:grpSpPr>
        <a:xfrm>
          <a:off x="0" y="0"/>
          <a:ext cx="0" cy="0"/>
          <a:chOff x="0" y="0"/>
          <a:chExt cx="0" cy="0"/>
        </a:xfrm>
      </p:grpSpPr>
      <p:pic>
        <p:nvPicPr>
          <p:cNvPr id="2" name="logo_beneva_violet_small.png" descr="logo_beneva_violet_small.png">
            <a:extLst>
              <a:ext uri="{FF2B5EF4-FFF2-40B4-BE49-F238E27FC236}">
                <a16:creationId xmlns:a16="http://schemas.microsoft.com/office/drawing/2014/main" id="{1B4CEED0-67BA-4E2E-ADFC-E17AD0083F57}"/>
              </a:ext>
            </a:extLst>
          </p:cNvPr>
          <p:cNvPicPr>
            <a:picLocks noChangeAspect="1"/>
          </p:cNvPicPr>
          <p:nvPr userDrawn="1"/>
        </p:nvPicPr>
        <p:blipFill>
          <a:blip r:embed="rId2"/>
          <a:stretch>
            <a:fillRect/>
          </a:stretch>
        </p:blipFill>
        <p:spPr>
          <a:xfrm>
            <a:off x="377033" y="6263243"/>
            <a:ext cx="901701" cy="208203"/>
          </a:xfrm>
          <a:prstGeom prst="rect">
            <a:avLst/>
          </a:prstGeom>
          <a:ln w="12700">
            <a:miter lim="400000"/>
          </a:ln>
        </p:spPr>
      </p:pic>
      <p:sp>
        <p:nvSpPr>
          <p:cNvPr id="5" name="Titre 4">
            <a:extLst>
              <a:ext uri="{FF2B5EF4-FFF2-40B4-BE49-F238E27FC236}">
                <a16:creationId xmlns:a16="http://schemas.microsoft.com/office/drawing/2014/main" id="{F0BC8D63-2070-4725-B0D6-5AC9B554ECD0}"/>
              </a:ext>
            </a:extLst>
          </p:cNvPr>
          <p:cNvSpPr>
            <a:spLocks noGrp="1"/>
          </p:cNvSpPr>
          <p:nvPr>
            <p:ph type="title" hasCustomPrompt="1"/>
          </p:nvPr>
        </p:nvSpPr>
        <p:spPr>
          <a:xfrm>
            <a:off x="457200" y="365125"/>
            <a:ext cx="8586216" cy="3553732"/>
          </a:xfrm>
          <a:prstGeom prst="rect">
            <a:avLst/>
          </a:prstGeom>
        </p:spPr>
        <p:txBody>
          <a:bodyPr lIns="0" tIns="0" rIns="0" bIns="0"/>
          <a:lstStyle>
            <a:lvl1pPr>
              <a:lnSpc>
                <a:spcPct val="80000"/>
              </a:lnSpc>
              <a:defRPr sz="9000" b="1"/>
            </a:lvl1pPr>
          </a:lstStyle>
          <a:p>
            <a:r>
              <a:rPr lang="fr-FR"/>
              <a:t>Les gens</a:t>
            </a:r>
            <a:br>
              <a:rPr lang="fr-FR"/>
            </a:br>
            <a:r>
              <a:rPr lang="fr-FR"/>
              <a:t>qui protègent</a:t>
            </a:r>
            <a:br>
              <a:rPr lang="fr-FR"/>
            </a:br>
            <a:r>
              <a:rPr lang="fr-FR"/>
              <a:t>des gens.</a:t>
            </a:r>
            <a:endParaRPr lang="fr-CA"/>
          </a:p>
        </p:txBody>
      </p:sp>
      <p:sp>
        <p:nvSpPr>
          <p:cNvPr id="6" name="Slide Number">
            <a:extLst>
              <a:ext uri="{FF2B5EF4-FFF2-40B4-BE49-F238E27FC236}">
                <a16:creationId xmlns:a16="http://schemas.microsoft.com/office/drawing/2014/main" id="{25124187-5919-426A-BF32-F15418D30EFA}"/>
              </a:ext>
            </a:extLst>
          </p:cNvPr>
          <p:cNvSpPr txBox="1">
            <a:spLocks/>
          </p:cNvSpPr>
          <p:nvPr userDrawn="1"/>
        </p:nvSpPr>
        <p:spPr>
          <a:xfrm>
            <a:off x="10906389" y="6287508"/>
            <a:ext cx="901700" cy="257315"/>
          </a:xfrm>
          <a:prstGeom prst="rect">
            <a:avLst/>
          </a:prstGeom>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914400" rtl="0" fontAlgn="auto" latinLnBrk="0" hangingPunct="0">
              <a:lnSpc>
                <a:spcPts val="3200"/>
              </a:lnSpc>
              <a:spcBef>
                <a:spcPts val="1800"/>
              </a:spcBef>
              <a:spcAft>
                <a:spcPts val="0"/>
              </a:spcAft>
              <a:buClrTx/>
              <a:buSzTx/>
              <a:buFontTx/>
              <a:buNone/>
              <a:tabLst/>
              <a:defRPr kumimoji="0" sz="3200" b="1" i="0" u="none" strike="noStrike" cap="none" spc="0" normalizeH="0" baseline="0">
                <a:ln>
                  <a:noFill/>
                </a:ln>
                <a:solidFill>
                  <a:srgbClr val="4B009B"/>
                </a:solidFill>
                <a:effectLst/>
                <a:uFillTx/>
                <a:latin typeface="Times New Roman"/>
                <a:ea typeface="Times New Roman"/>
                <a:cs typeface="Times New Roman"/>
                <a:sym typeface="Times New Roman"/>
              </a:defRPr>
            </a:lvl1pPr>
            <a:lvl2pPr marL="0" marR="0" indent="4572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2pPr>
            <a:lvl3pPr marL="0" marR="0" indent="9144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3pPr>
            <a:lvl4pPr marL="0" marR="0" indent="13716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4pPr>
            <a:lvl5pPr marL="0" marR="0" indent="18288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5pPr>
            <a:lvl6pPr marL="0" marR="0" indent="22860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6pPr>
            <a:lvl7pPr marL="0" marR="0" indent="27432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7pPr>
            <a:lvl8pPr marL="0" marR="0" indent="32004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8pPr>
            <a:lvl9pPr marL="0" marR="0" indent="36576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9pPr>
          </a:lstStyle>
          <a:p>
            <a:fld id="{86CB4B4D-7CA3-9044-876B-883B54F8677D}" type="slidenum">
              <a:rPr lang="en-CA" sz="1600" smtClean="0">
                <a:solidFill>
                  <a:schemeClr val="bg1"/>
                </a:solidFill>
              </a:rPr>
              <a:pPr/>
              <a:t>‹N°›</a:t>
            </a:fld>
            <a:endParaRPr lang="en-CA" sz="1600">
              <a:solidFill>
                <a:schemeClr val="bg1"/>
              </a:solidFill>
            </a:endParaRPr>
          </a:p>
        </p:txBody>
      </p:sp>
    </p:spTree>
    <p:extLst>
      <p:ext uri="{BB962C8B-B14F-4D97-AF65-F5344CB8AC3E}">
        <p14:creationId xmlns:p14="http://schemas.microsoft.com/office/powerpoint/2010/main" val="1619307671"/>
      </p:ext>
    </p:extLst>
  </p:cSld>
  <p:clrMapOvr>
    <a:masterClrMapping/>
  </p:clrMapOvr>
  <p:transition spd="med"/>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Titre Jaune 02">
    <p:bg>
      <p:bgPr>
        <a:solidFill>
          <a:srgbClr val="FBCF65"/>
        </a:solidFill>
        <a:effectLst/>
      </p:bgPr>
    </p:bg>
    <p:spTree>
      <p:nvGrpSpPr>
        <p:cNvPr id="1" name=""/>
        <p:cNvGrpSpPr/>
        <p:nvPr/>
      </p:nvGrpSpPr>
      <p:grpSpPr>
        <a:xfrm>
          <a:off x="0" y="0"/>
          <a:ext cx="0" cy="0"/>
          <a:chOff x="0" y="0"/>
          <a:chExt cx="0" cy="0"/>
        </a:xfrm>
      </p:grpSpPr>
      <p:pic>
        <p:nvPicPr>
          <p:cNvPr id="2" name="logo_beneva_violet_small.png" descr="logo_beneva_violet_small.png">
            <a:extLst>
              <a:ext uri="{FF2B5EF4-FFF2-40B4-BE49-F238E27FC236}">
                <a16:creationId xmlns:a16="http://schemas.microsoft.com/office/drawing/2014/main" id="{A4D6812B-D3D4-44BD-A2B9-FCFA8582EF89}"/>
              </a:ext>
            </a:extLst>
          </p:cNvPr>
          <p:cNvPicPr>
            <a:picLocks noChangeAspect="1"/>
          </p:cNvPicPr>
          <p:nvPr userDrawn="1"/>
        </p:nvPicPr>
        <p:blipFill>
          <a:blip r:embed="rId2"/>
          <a:stretch>
            <a:fillRect/>
          </a:stretch>
        </p:blipFill>
        <p:spPr>
          <a:xfrm>
            <a:off x="377033" y="6263243"/>
            <a:ext cx="901701" cy="208203"/>
          </a:xfrm>
          <a:prstGeom prst="rect">
            <a:avLst/>
          </a:prstGeom>
          <a:ln w="12700">
            <a:miter lim="400000"/>
          </a:ln>
        </p:spPr>
      </p:pic>
      <p:sp>
        <p:nvSpPr>
          <p:cNvPr id="7" name="Titre 6">
            <a:extLst>
              <a:ext uri="{FF2B5EF4-FFF2-40B4-BE49-F238E27FC236}">
                <a16:creationId xmlns:a16="http://schemas.microsoft.com/office/drawing/2014/main" id="{92AEC4C7-27C9-47F0-9651-94A8FCD5A5C6}"/>
              </a:ext>
            </a:extLst>
          </p:cNvPr>
          <p:cNvSpPr>
            <a:spLocks noGrp="1"/>
          </p:cNvSpPr>
          <p:nvPr>
            <p:ph type="title" hasCustomPrompt="1"/>
          </p:nvPr>
        </p:nvSpPr>
        <p:spPr>
          <a:xfrm>
            <a:off x="457203" y="365125"/>
            <a:ext cx="11734797" cy="2965904"/>
          </a:xfrm>
          <a:prstGeom prst="rect">
            <a:avLst/>
          </a:prstGeom>
        </p:spPr>
        <p:txBody>
          <a:bodyPr lIns="0" tIns="0" rIns="0" bIns="0"/>
          <a:lstStyle>
            <a:lvl1pPr>
              <a:lnSpc>
                <a:spcPct val="80000"/>
              </a:lnSpc>
              <a:spcBef>
                <a:spcPts val="0"/>
              </a:spcBef>
              <a:tabLst>
                <a:tab pos="635000" algn="l"/>
              </a:tabLst>
              <a:defRPr sz="20000" b="0" spc="-400">
                <a:solidFill>
                  <a:srgbClr val="4B009B"/>
                </a:solidFill>
                <a:latin typeface="Times New Roman"/>
                <a:cs typeface="Times New Roman"/>
                <a:sym typeface="Times New Roman"/>
              </a:defRPr>
            </a:lvl1pPr>
          </a:lstStyle>
          <a:p>
            <a:pPr>
              <a:lnSpc>
                <a:spcPct val="80000"/>
              </a:lnSpc>
              <a:spcBef>
                <a:spcPts val="0"/>
              </a:spcBef>
              <a:tabLst>
                <a:tab pos="1270000" algn="l"/>
              </a:tabLst>
              <a:defRPr sz="20000" spc="-400">
                <a:latin typeface="Times New Roman"/>
                <a:ea typeface="Times New Roman"/>
                <a:cs typeface="Times New Roman"/>
                <a:sym typeface="Times New Roman"/>
              </a:defRPr>
            </a:pPr>
            <a:r>
              <a:rPr lang="fr-FR">
                <a:solidFill>
                  <a:schemeClr val="bg1"/>
                </a:solidFill>
              </a:rPr>
              <a:t>«Les gens qui </a:t>
            </a:r>
            <a:br>
              <a:rPr lang="fr-FR">
                <a:solidFill>
                  <a:schemeClr val="bg1"/>
                </a:solidFill>
              </a:rPr>
            </a:br>
            <a:r>
              <a:rPr lang="fr-FR">
                <a:solidFill>
                  <a:schemeClr val="bg1"/>
                </a:solidFill>
              </a:rPr>
              <a:t>	protègent des gens.»</a:t>
            </a:r>
          </a:p>
        </p:txBody>
      </p:sp>
      <p:sp>
        <p:nvSpPr>
          <p:cNvPr id="10" name="Slide Number">
            <a:extLst>
              <a:ext uri="{FF2B5EF4-FFF2-40B4-BE49-F238E27FC236}">
                <a16:creationId xmlns:a16="http://schemas.microsoft.com/office/drawing/2014/main" id="{68DF0AEB-596C-4BAD-9486-8A4B7D9F39A9}"/>
              </a:ext>
            </a:extLst>
          </p:cNvPr>
          <p:cNvSpPr txBox="1">
            <a:spLocks/>
          </p:cNvSpPr>
          <p:nvPr userDrawn="1"/>
        </p:nvSpPr>
        <p:spPr>
          <a:xfrm>
            <a:off x="10906389" y="6287508"/>
            <a:ext cx="901700" cy="25731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914400" rtl="0" fontAlgn="auto" latinLnBrk="0" hangingPunct="0">
              <a:lnSpc>
                <a:spcPts val="3200"/>
              </a:lnSpc>
              <a:spcBef>
                <a:spcPts val="1800"/>
              </a:spcBef>
              <a:spcAft>
                <a:spcPts val="0"/>
              </a:spcAft>
              <a:buClrTx/>
              <a:buSzTx/>
              <a:buFontTx/>
              <a:buNone/>
              <a:tabLst/>
              <a:defRPr kumimoji="0" sz="3200" b="1" i="0" u="none" strike="noStrike" cap="none" spc="0" normalizeH="0" baseline="0">
                <a:ln>
                  <a:noFill/>
                </a:ln>
                <a:solidFill>
                  <a:srgbClr val="4B009B"/>
                </a:solidFill>
                <a:effectLst/>
                <a:uFillTx/>
                <a:latin typeface="Times New Roman"/>
                <a:ea typeface="Times New Roman"/>
                <a:cs typeface="Times New Roman"/>
                <a:sym typeface="Times New Roman"/>
              </a:defRPr>
            </a:lvl1pPr>
            <a:lvl2pPr marL="0" marR="0" indent="4572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2pPr>
            <a:lvl3pPr marL="0" marR="0" indent="9144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3pPr>
            <a:lvl4pPr marL="0" marR="0" indent="13716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4pPr>
            <a:lvl5pPr marL="0" marR="0" indent="18288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5pPr>
            <a:lvl6pPr marL="0" marR="0" indent="22860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6pPr>
            <a:lvl7pPr marL="0" marR="0" indent="27432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7pPr>
            <a:lvl8pPr marL="0" marR="0" indent="32004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8pPr>
            <a:lvl9pPr marL="0" marR="0" indent="36576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9pPr>
          </a:lstStyle>
          <a:p>
            <a:fld id="{86CB4B4D-7CA3-9044-876B-883B54F8677D}" type="slidenum">
              <a:rPr lang="en-CA" sz="1600" smtClean="0">
                <a:solidFill>
                  <a:schemeClr val="bg1"/>
                </a:solidFill>
              </a:rPr>
              <a:pPr/>
              <a:t>‹N°›</a:t>
            </a:fld>
            <a:endParaRPr lang="en-CA" sz="1600">
              <a:solidFill>
                <a:schemeClr val="bg1"/>
              </a:solidFill>
            </a:endParaRPr>
          </a:p>
        </p:txBody>
      </p:sp>
      <p:sp>
        <p:nvSpPr>
          <p:cNvPr id="6" name="Espace réservé du texte 5">
            <a:extLst>
              <a:ext uri="{FF2B5EF4-FFF2-40B4-BE49-F238E27FC236}">
                <a16:creationId xmlns:a16="http://schemas.microsoft.com/office/drawing/2014/main" id="{20B0A4AF-7B7A-47E6-B084-CC496B3870BE}"/>
              </a:ext>
            </a:extLst>
          </p:cNvPr>
          <p:cNvSpPr>
            <a:spLocks noGrp="1"/>
          </p:cNvSpPr>
          <p:nvPr>
            <p:ph type="body" sz="quarter" idx="10" hasCustomPrompt="1"/>
          </p:nvPr>
        </p:nvSpPr>
        <p:spPr>
          <a:xfrm>
            <a:off x="958284" y="3113089"/>
            <a:ext cx="4713174" cy="1284741"/>
          </a:xfrm>
          <a:prstGeom prst="rect">
            <a:avLst/>
          </a:prstGeom>
        </p:spPr>
        <p:txBody>
          <a:bodyPr/>
          <a:lstStyle>
            <a:lvl1pPr marL="359569" indent="-359569">
              <a:buFont typeface="Times New Roman" panose="02020603050405020304" pitchFamily="18" charset="0"/>
              <a:buChar char="-"/>
              <a:defRPr sz="5000">
                <a:latin typeface="Times New Roman" panose="02020603050405020304" pitchFamily="18" charset="0"/>
                <a:cs typeface="Times New Roman" panose="02020603050405020304" pitchFamily="18" charset="0"/>
              </a:defRPr>
            </a:lvl1pPr>
            <a:lvl2pPr>
              <a:buFont typeface="Arial" panose="020B0604020202020204" pitchFamily="34" charset="0"/>
              <a:buChar char="̶"/>
              <a:defRPr>
                <a:latin typeface="Times New Roman" panose="02020603050405020304" pitchFamily="18" charset="0"/>
                <a:cs typeface="Times New Roman" panose="02020603050405020304" pitchFamily="18" charset="0"/>
              </a:defRPr>
            </a:lvl2pPr>
            <a:lvl3pPr>
              <a:buFont typeface="Arial" panose="020B0604020202020204" pitchFamily="34" charset="0"/>
              <a:buChar char="̶"/>
              <a:defRPr>
                <a:latin typeface="Times New Roman" panose="02020603050405020304" pitchFamily="18" charset="0"/>
                <a:cs typeface="Times New Roman" panose="02020603050405020304" pitchFamily="18" charset="0"/>
              </a:defRPr>
            </a:lvl3pPr>
            <a:lvl4pPr>
              <a:buFont typeface="Arial" panose="020B0604020202020204" pitchFamily="34" charset="0"/>
              <a:buChar char="̶"/>
              <a:defRPr>
                <a:latin typeface="Times New Roman" panose="02020603050405020304" pitchFamily="18" charset="0"/>
                <a:cs typeface="Times New Roman" panose="02020603050405020304" pitchFamily="18" charset="0"/>
              </a:defRPr>
            </a:lvl4pPr>
            <a:lvl5pPr>
              <a:buFont typeface="Arial" panose="020B0604020202020204" pitchFamily="34" charset="0"/>
              <a:buChar char="̶"/>
              <a:defRPr>
                <a:latin typeface="Times New Roman" panose="02020603050405020304" pitchFamily="18" charset="0"/>
                <a:cs typeface="Times New Roman" panose="02020603050405020304" pitchFamily="18" charset="0"/>
              </a:defRPr>
            </a:lvl5pPr>
          </a:lstStyle>
          <a:p>
            <a:pPr lvl="0"/>
            <a:r>
              <a:rPr lang="fr-FR"/>
              <a:t>John Smith</a:t>
            </a:r>
            <a:endParaRPr lang="fr-CA"/>
          </a:p>
        </p:txBody>
      </p:sp>
    </p:spTree>
    <p:extLst>
      <p:ext uri="{BB962C8B-B14F-4D97-AF65-F5344CB8AC3E}">
        <p14:creationId xmlns:p14="http://schemas.microsoft.com/office/powerpoint/2010/main" val="4105285896"/>
      </p:ext>
    </p:extLst>
  </p:cSld>
  <p:clrMapOvr>
    <a:masterClrMapping/>
  </p:clrMapOvr>
  <p:transition spd="med"/>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Titre Vert">
    <p:bg>
      <p:bgPr>
        <a:solidFill>
          <a:srgbClr val="AADB99"/>
        </a:solidFill>
        <a:effectLst/>
      </p:bgPr>
    </p:bg>
    <p:spTree>
      <p:nvGrpSpPr>
        <p:cNvPr id="1" name=""/>
        <p:cNvGrpSpPr/>
        <p:nvPr/>
      </p:nvGrpSpPr>
      <p:grpSpPr>
        <a:xfrm>
          <a:off x="0" y="0"/>
          <a:ext cx="0" cy="0"/>
          <a:chOff x="0" y="0"/>
          <a:chExt cx="0" cy="0"/>
        </a:xfrm>
      </p:grpSpPr>
      <p:pic>
        <p:nvPicPr>
          <p:cNvPr id="2" name="logo_beneva_violet_small.png" descr="logo_beneva_violet_small.png">
            <a:extLst>
              <a:ext uri="{FF2B5EF4-FFF2-40B4-BE49-F238E27FC236}">
                <a16:creationId xmlns:a16="http://schemas.microsoft.com/office/drawing/2014/main" id="{1ED0DD00-7182-4B23-9CC7-C93387239EC7}"/>
              </a:ext>
            </a:extLst>
          </p:cNvPr>
          <p:cNvPicPr>
            <a:picLocks noChangeAspect="1"/>
          </p:cNvPicPr>
          <p:nvPr userDrawn="1"/>
        </p:nvPicPr>
        <p:blipFill>
          <a:blip r:embed="rId2"/>
          <a:stretch>
            <a:fillRect/>
          </a:stretch>
        </p:blipFill>
        <p:spPr>
          <a:xfrm>
            <a:off x="377033" y="6263243"/>
            <a:ext cx="901701" cy="208203"/>
          </a:xfrm>
          <a:prstGeom prst="rect">
            <a:avLst/>
          </a:prstGeom>
          <a:ln w="12700">
            <a:miter lim="400000"/>
          </a:ln>
        </p:spPr>
      </p:pic>
      <p:sp>
        <p:nvSpPr>
          <p:cNvPr id="6" name="Titre 5">
            <a:extLst>
              <a:ext uri="{FF2B5EF4-FFF2-40B4-BE49-F238E27FC236}">
                <a16:creationId xmlns:a16="http://schemas.microsoft.com/office/drawing/2014/main" id="{1A949BAC-85C6-44AA-B120-5BA740F873A2}"/>
              </a:ext>
            </a:extLst>
          </p:cNvPr>
          <p:cNvSpPr>
            <a:spLocks noGrp="1"/>
          </p:cNvSpPr>
          <p:nvPr>
            <p:ph type="title" hasCustomPrompt="1"/>
          </p:nvPr>
        </p:nvSpPr>
        <p:spPr>
          <a:xfrm>
            <a:off x="457200" y="365125"/>
            <a:ext cx="8850086" cy="4043590"/>
          </a:xfrm>
          <a:prstGeom prst="rect">
            <a:avLst/>
          </a:prstGeom>
        </p:spPr>
        <p:txBody>
          <a:bodyPr lIns="0" tIns="0" rIns="0"/>
          <a:lstStyle>
            <a:lvl1pPr>
              <a:lnSpc>
                <a:spcPct val="80000"/>
              </a:lnSpc>
              <a:defRPr sz="9000" b="1"/>
            </a:lvl1pPr>
          </a:lstStyle>
          <a:p>
            <a:r>
              <a:rPr lang="fr-FR"/>
              <a:t>Les gens</a:t>
            </a:r>
            <a:br>
              <a:rPr lang="fr-FR"/>
            </a:br>
            <a:r>
              <a:rPr lang="fr-FR"/>
              <a:t>qui protègent</a:t>
            </a:r>
            <a:br>
              <a:rPr lang="fr-FR"/>
            </a:br>
            <a:r>
              <a:rPr lang="fr-FR"/>
              <a:t>des gens.</a:t>
            </a:r>
            <a:endParaRPr lang="fr-CA"/>
          </a:p>
        </p:txBody>
      </p:sp>
      <p:sp>
        <p:nvSpPr>
          <p:cNvPr id="7" name="Slide Number">
            <a:extLst>
              <a:ext uri="{FF2B5EF4-FFF2-40B4-BE49-F238E27FC236}">
                <a16:creationId xmlns:a16="http://schemas.microsoft.com/office/drawing/2014/main" id="{099EDDE0-C5CC-49F0-BB90-EAE11165070D}"/>
              </a:ext>
            </a:extLst>
          </p:cNvPr>
          <p:cNvSpPr txBox="1">
            <a:spLocks/>
          </p:cNvSpPr>
          <p:nvPr userDrawn="1"/>
        </p:nvSpPr>
        <p:spPr>
          <a:xfrm>
            <a:off x="10906389" y="6287508"/>
            <a:ext cx="901700" cy="257315"/>
          </a:xfrm>
          <a:prstGeom prst="rect">
            <a:avLst/>
          </a:prstGeom>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914400" rtl="0" fontAlgn="auto" latinLnBrk="0" hangingPunct="0">
              <a:lnSpc>
                <a:spcPts val="3200"/>
              </a:lnSpc>
              <a:spcBef>
                <a:spcPts val="1800"/>
              </a:spcBef>
              <a:spcAft>
                <a:spcPts val="0"/>
              </a:spcAft>
              <a:buClrTx/>
              <a:buSzTx/>
              <a:buFontTx/>
              <a:buNone/>
              <a:tabLst/>
              <a:defRPr kumimoji="0" sz="3200" b="1" i="0" u="none" strike="noStrike" cap="none" spc="0" normalizeH="0" baseline="0">
                <a:ln>
                  <a:noFill/>
                </a:ln>
                <a:solidFill>
                  <a:srgbClr val="4B009B"/>
                </a:solidFill>
                <a:effectLst/>
                <a:uFillTx/>
                <a:latin typeface="Times New Roman"/>
                <a:ea typeface="Times New Roman"/>
                <a:cs typeface="Times New Roman"/>
                <a:sym typeface="Times New Roman"/>
              </a:defRPr>
            </a:lvl1pPr>
            <a:lvl2pPr marL="0" marR="0" indent="4572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2pPr>
            <a:lvl3pPr marL="0" marR="0" indent="9144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3pPr>
            <a:lvl4pPr marL="0" marR="0" indent="13716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4pPr>
            <a:lvl5pPr marL="0" marR="0" indent="18288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5pPr>
            <a:lvl6pPr marL="0" marR="0" indent="22860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6pPr>
            <a:lvl7pPr marL="0" marR="0" indent="27432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7pPr>
            <a:lvl8pPr marL="0" marR="0" indent="32004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8pPr>
            <a:lvl9pPr marL="0" marR="0" indent="36576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9pPr>
          </a:lstStyle>
          <a:p>
            <a:fld id="{86CB4B4D-7CA3-9044-876B-883B54F8677D}" type="slidenum">
              <a:rPr lang="en-CA" sz="1600" smtClean="0">
                <a:solidFill>
                  <a:schemeClr val="bg1"/>
                </a:solidFill>
              </a:rPr>
              <a:pPr/>
              <a:t>‹N°›</a:t>
            </a:fld>
            <a:endParaRPr lang="en-CA" sz="1600">
              <a:solidFill>
                <a:schemeClr val="bg1"/>
              </a:solidFill>
            </a:endParaRPr>
          </a:p>
        </p:txBody>
      </p:sp>
    </p:spTree>
    <p:extLst>
      <p:ext uri="{BB962C8B-B14F-4D97-AF65-F5344CB8AC3E}">
        <p14:creationId xmlns:p14="http://schemas.microsoft.com/office/powerpoint/2010/main" val="3892821607"/>
      </p:ext>
    </p:extLst>
  </p:cSld>
  <p:clrMapOvr>
    <a:masterClrMapping/>
  </p:clrMapOvr>
  <p:transition spd="med"/>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Titre Vert 02">
    <p:bg>
      <p:bgPr>
        <a:solidFill>
          <a:srgbClr val="AADB99"/>
        </a:solidFill>
        <a:effectLst/>
      </p:bgPr>
    </p:bg>
    <p:spTree>
      <p:nvGrpSpPr>
        <p:cNvPr id="1" name=""/>
        <p:cNvGrpSpPr/>
        <p:nvPr/>
      </p:nvGrpSpPr>
      <p:grpSpPr>
        <a:xfrm>
          <a:off x="0" y="0"/>
          <a:ext cx="0" cy="0"/>
          <a:chOff x="0" y="0"/>
          <a:chExt cx="0" cy="0"/>
        </a:xfrm>
      </p:grpSpPr>
      <p:pic>
        <p:nvPicPr>
          <p:cNvPr id="2" name="logo_beneva_violet_small.png" descr="logo_beneva_violet_small.png">
            <a:extLst>
              <a:ext uri="{FF2B5EF4-FFF2-40B4-BE49-F238E27FC236}">
                <a16:creationId xmlns:a16="http://schemas.microsoft.com/office/drawing/2014/main" id="{A4D6812B-D3D4-44BD-A2B9-FCFA8582EF89}"/>
              </a:ext>
            </a:extLst>
          </p:cNvPr>
          <p:cNvPicPr>
            <a:picLocks noChangeAspect="1"/>
          </p:cNvPicPr>
          <p:nvPr userDrawn="1"/>
        </p:nvPicPr>
        <p:blipFill>
          <a:blip r:embed="rId2"/>
          <a:stretch>
            <a:fillRect/>
          </a:stretch>
        </p:blipFill>
        <p:spPr>
          <a:xfrm>
            <a:off x="377033" y="6263243"/>
            <a:ext cx="901701" cy="208203"/>
          </a:xfrm>
          <a:prstGeom prst="rect">
            <a:avLst/>
          </a:prstGeom>
          <a:ln w="12700">
            <a:miter lim="400000"/>
          </a:ln>
        </p:spPr>
      </p:pic>
      <p:sp>
        <p:nvSpPr>
          <p:cNvPr id="7" name="Titre 6">
            <a:extLst>
              <a:ext uri="{FF2B5EF4-FFF2-40B4-BE49-F238E27FC236}">
                <a16:creationId xmlns:a16="http://schemas.microsoft.com/office/drawing/2014/main" id="{92AEC4C7-27C9-47F0-9651-94A8FCD5A5C6}"/>
              </a:ext>
            </a:extLst>
          </p:cNvPr>
          <p:cNvSpPr>
            <a:spLocks noGrp="1"/>
          </p:cNvSpPr>
          <p:nvPr>
            <p:ph type="title" hasCustomPrompt="1"/>
          </p:nvPr>
        </p:nvSpPr>
        <p:spPr>
          <a:xfrm>
            <a:off x="457203" y="365125"/>
            <a:ext cx="11734797" cy="2965904"/>
          </a:xfrm>
          <a:prstGeom prst="rect">
            <a:avLst/>
          </a:prstGeom>
        </p:spPr>
        <p:txBody>
          <a:bodyPr lIns="0" tIns="0" rIns="0" bIns="0"/>
          <a:lstStyle>
            <a:lvl1pPr>
              <a:lnSpc>
                <a:spcPct val="80000"/>
              </a:lnSpc>
              <a:spcBef>
                <a:spcPts val="0"/>
              </a:spcBef>
              <a:tabLst>
                <a:tab pos="635000" algn="l"/>
              </a:tabLst>
              <a:defRPr sz="20000" b="0" spc="-400">
                <a:solidFill>
                  <a:srgbClr val="4B009B"/>
                </a:solidFill>
                <a:latin typeface="Times New Roman"/>
                <a:cs typeface="Times New Roman"/>
                <a:sym typeface="Times New Roman"/>
              </a:defRPr>
            </a:lvl1pPr>
          </a:lstStyle>
          <a:p>
            <a:pPr>
              <a:lnSpc>
                <a:spcPct val="80000"/>
              </a:lnSpc>
              <a:spcBef>
                <a:spcPts val="0"/>
              </a:spcBef>
              <a:tabLst>
                <a:tab pos="1270000" algn="l"/>
              </a:tabLst>
              <a:defRPr sz="20000" spc="-400">
                <a:latin typeface="Times New Roman"/>
                <a:ea typeface="Times New Roman"/>
                <a:cs typeface="Times New Roman"/>
                <a:sym typeface="Times New Roman"/>
              </a:defRPr>
            </a:pPr>
            <a:r>
              <a:rPr lang="fr-FR">
                <a:solidFill>
                  <a:schemeClr val="bg1"/>
                </a:solidFill>
              </a:rPr>
              <a:t>«Les gens qui </a:t>
            </a:r>
            <a:br>
              <a:rPr lang="fr-FR">
                <a:solidFill>
                  <a:schemeClr val="bg1"/>
                </a:solidFill>
              </a:rPr>
            </a:br>
            <a:r>
              <a:rPr lang="fr-FR">
                <a:solidFill>
                  <a:schemeClr val="bg1"/>
                </a:solidFill>
              </a:rPr>
              <a:t>	protègent des gens.»</a:t>
            </a:r>
          </a:p>
        </p:txBody>
      </p:sp>
      <p:sp>
        <p:nvSpPr>
          <p:cNvPr id="10" name="Slide Number">
            <a:extLst>
              <a:ext uri="{FF2B5EF4-FFF2-40B4-BE49-F238E27FC236}">
                <a16:creationId xmlns:a16="http://schemas.microsoft.com/office/drawing/2014/main" id="{68DF0AEB-596C-4BAD-9486-8A4B7D9F39A9}"/>
              </a:ext>
            </a:extLst>
          </p:cNvPr>
          <p:cNvSpPr txBox="1">
            <a:spLocks/>
          </p:cNvSpPr>
          <p:nvPr userDrawn="1"/>
        </p:nvSpPr>
        <p:spPr>
          <a:xfrm>
            <a:off x="10906389" y="6287508"/>
            <a:ext cx="901700" cy="257315"/>
          </a:xfrm>
          <a:prstGeom prst="rect">
            <a:avLst/>
          </a:prstGeom>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914400" rtl="0" fontAlgn="auto" latinLnBrk="0" hangingPunct="0">
              <a:lnSpc>
                <a:spcPts val="3200"/>
              </a:lnSpc>
              <a:spcBef>
                <a:spcPts val="1800"/>
              </a:spcBef>
              <a:spcAft>
                <a:spcPts val="0"/>
              </a:spcAft>
              <a:buClrTx/>
              <a:buSzTx/>
              <a:buFontTx/>
              <a:buNone/>
              <a:tabLst/>
              <a:defRPr kumimoji="0" sz="3200" b="1" i="0" u="none" strike="noStrike" cap="none" spc="0" normalizeH="0" baseline="0">
                <a:ln>
                  <a:noFill/>
                </a:ln>
                <a:solidFill>
                  <a:srgbClr val="4B009B"/>
                </a:solidFill>
                <a:effectLst/>
                <a:uFillTx/>
                <a:latin typeface="Times New Roman"/>
                <a:ea typeface="Times New Roman"/>
                <a:cs typeface="Times New Roman"/>
                <a:sym typeface="Times New Roman"/>
              </a:defRPr>
            </a:lvl1pPr>
            <a:lvl2pPr marL="0" marR="0" indent="4572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2pPr>
            <a:lvl3pPr marL="0" marR="0" indent="9144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3pPr>
            <a:lvl4pPr marL="0" marR="0" indent="13716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4pPr>
            <a:lvl5pPr marL="0" marR="0" indent="18288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5pPr>
            <a:lvl6pPr marL="0" marR="0" indent="22860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6pPr>
            <a:lvl7pPr marL="0" marR="0" indent="27432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7pPr>
            <a:lvl8pPr marL="0" marR="0" indent="32004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8pPr>
            <a:lvl9pPr marL="0" marR="0" indent="36576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9pPr>
          </a:lstStyle>
          <a:p>
            <a:fld id="{86CB4B4D-7CA3-9044-876B-883B54F8677D}" type="slidenum">
              <a:rPr lang="en-CA" sz="1600" smtClean="0">
                <a:solidFill>
                  <a:schemeClr val="bg1"/>
                </a:solidFill>
              </a:rPr>
              <a:pPr/>
              <a:t>‹N°›</a:t>
            </a:fld>
            <a:endParaRPr lang="en-CA" sz="1600">
              <a:solidFill>
                <a:schemeClr val="bg1"/>
              </a:solidFill>
            </a:endParaRPr>
          </a:p>
        </p:txBody>
      </p:sp>
      <p:sp>
        <p:nvSpPr>
          <p:cNvPr id="6" name="Espace réservé du texte 5">
            <a:extLst>
              <a:ext uri="{FF2B5EF4-FFF2-40B4-BE49-F238E27FC236}">
                <a16:creationId xmlns:a16="http://schemas.microsoft.com/office/drawing/2014/main" id="{20B0A4AF-7B7A-47E6-B084-CC496B3870BE}"/>
              </a:ext>
            </a:extLst>
          </p:cNvPr>
          <p:cNvSpPr>
            <a:spLocks noGrp="1"/>
          </p:cNvSpPr>
          <p:nvPr>
            <p:ph type="body" sz="quarter" idx="10" hasCustomPrompt="1"/>
          </p:nvPr>
        </p:nvSpPr>
        <p:spPr>
          <a:xfrm>
            <a:off x="958284" y="3113089"/>
            <a:ext cx="4713174" cy="1284741"/>
          </a:xfrm>
          <a:prstGeom prst="rect">
            <a:avLst/>
          </a:prstGeom>
        </p:spPr>
        <p:txBody>
          <a:bodyPr/>
          <a:lstStyle>
            <a:lvl1pPr marL="359569" indent="-359569">
              <a:buFont typeface="Times New Roman" panose="02020603050405020304" pitchFamily="18" charset="0"/>
              <a:buChar char="-"/>
              <a:defRPr sz="5000">
                <a:latin typeface="Times New Roman" panose="02020603050405020304" pitchFamily="18" charset="0"/>
                <a:cs typeface="Times New Roman" panose="02020603050405020304" pitchFamily="18" charset="0"/>
              </a:defRPr>
            </a:lvl1pPr>
            <a:lvl2pPr>
              <a:buFont typeface="Arial" panose="020B0604020202020204" pitchFamily="34" charset="0"/>
              <a:buChar char="̶"/>
              <a:defRPr>
                <a:latin typeface="Times New Roman" panose="02020603050405020304" pitchFamily="18" charset="0"/>
                <a:cs typeface="Times New Roman" panose="02020603050405020304" pitchFamily="18" charset="0"/>
              </a:defRPr>
            </a:lvl2pPr>
            <a:lvl3pPr>
              <a:buFont typeface="Arial" panose="020B0604020202020204" pitchFamily="34" charset="0"/>
              <a:buChar char="̶"/>
              <a:defRPr>
                <a:latin typeface="Times New Roman" panose="02020603050405020304" pitchFamily="18" charset="0"/>
                <a:cs typeface="Times New Roman" panose="02020603050405020304" pitchFamily="18" charset="0"/>
              </a:defRPr>
            </a:lvl3pPr>
            <a:lvl4pPr>
              <a:buFont typeface="Arial" panose="020B0604020202020204" pitchFamily="34" charset="0"/>
              <a:buChar char="̶"/>
              <a:defRPr>
                <a:latin typeface="Times New Roman" panose="02020603050405020304" pitchFamily="18" charset="0"/>
                <a:cs typeface="Times New Roman" panose="02020603050405020304" pitchFamily="18" charset="0"/>
              </a:defRPr>
            </a:lvl4pPr>
            <a:lvl5pPr>
              <a:buFont typeface="Arial" panose="020B0604020202020204" pitchFamily="34" charset="0"/>
              <a:buChar char="̶"/>
              <a:defRPr>
                <a:latin typeface="Times New Roman" panose="02020603050405020304" pitchFamily="18" charset="0"/>
                <a:cs typeface="Times New Roman" panose="02020603050405020304" pitchFamily="18" charset="0"/>
              </a:defRPr>
            </a:lvl5pPr>
          </a:lstStyle>
          <a:p>
            <a:pPr lvl="0"/>
            <a:r>
              <a:rPr lang="fr-FR"/>
              <a:t>John Smith</a:t>
            </a:r>
            <a:endParaRPr lang="fr-CA"/>
          </a:p>
        </p:txBody>
      </p:sp>
    </p:spTree>
    <p:extLst>
      <p:ext uri="{BB962C8B-B14F-4D97-AF65-F5344CB8AC3E}">
        <p14:creationId xmlns:p14="http://schemas.microsoft.com/office/powerpoint/2010/main" val="3760093251"/>
      </p:ext>
    </p:extLst>
  </p:cSld>
  <p:clrMapOvr>
    <a:masterClrMapping/>
  </p:clrMapOvr>
  <p:transition spd="med"/>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Titre Blanc">
    <p:bg>
      <p:bgPr>
        <a:solidFill>
          <a:srgbClr val="FFFFFF"/>
        </a:solidFill>
        <a:effectLst/>
      </p:bgPr>
    </p:bg>
    <p:spTree>
      <p:nvGrpSpPr>
        <p:cNvPr id="1" name=""/>
        <p:cNvGrpSpPr/>
        <p:nvPr/>
      </p:nvGrpSpPr>
      <p:grpSpPr>
        <a:xfrm>
          <a:off x="0" y="0"/>
          <a:ext cx="0" cy="0"/>
          <a:chOff x="0" y="0"/>
          <a:chExt cx="0" cy="0"/>
        </a:xfrm>
      </p:grpSpPr>
      <p:pic>
        <p:nvPicPr>
          <p:cNvPr id="2" name="logo_beneva_violet_small.png" descr="logo_beneva_violet_small.png">
            <a:extLst>
              <a:ext uri="{FF2B5EF4-FFF2-40B4-BE49-F238E27FC236}">
                <a16:creationId xmlns:a16="http://schemas.microsoft.com/office/drawing/2014/main" id="{1ED0DD00-7182-4B23-9CC7-C93387239EC7}"/>
              </a:ext>
            </a:extLst>
          </p:cNvPr>
          <p:cNvPicPr>
            <a:picLocks noChangeAspect="1"/>
          </p:cNvPicPr>
          <p:nvPr userDrawn="1"/>
        </p:nvPicPr>
        <p:blipFill>
          <a:blip r:embed="rId2"/>
          <a:stretch>
            <a:fillRect/>
          </a:stretch>
        </p:blipFill>
        <p:spPr>
          <a:xfrm>
            <a:off x="377033" y="6263243"/>
            <a:ext cx="901701" cy="208203"/>
          </a:xfrm>
          <a:prstGeom prst="rect">
            <a:avLst/>
          </a:prstGeom>
          <a:ln w="12700">
            <a:miter lim="400000"/>
          </a:ln>
        </p:spPr>
      </p:pic>
      <p:sp>
        <p:nvSpPr>
          <p:cNvPr id="6" name="Titre 5">
            <a:extLst>
              <a:ext uri="{FF2B5EF4-FFF2-40B4-BE49-F238E27FC236}">
                <a16:creationId xmlns:a16="http://schemas.microsoft.com/office/drawing/2014/main" id="{1A949BAC-85C6-44AA-B120-5BA740F873A2}"/>
              </a:ext>
            </a:extLst>
          </p:cNvPr>
          <p:cNvSpPr>
            <a:spLocks noGrp="1"/>
          </p:cNvSpPr>
          <p:nvPr>
            <p:ph type="title" hasCustomPrompt="1"/>
          </p:nvPr>
        </p:nvSpPr>
        <p:spPr>
          <a:xfrm>
            <a:off x="457200" y="365125"/>
            <a:ext cx="8850086" cy="4043590"/>
          </a:xfrm>
          <a:prstGeom prst="rect">
            <a:avLst/>
          </a:prstGeom>
        </p:spPr>
        <p:txBody>
          <a:bodyPr lIns="0" tIns="0" rIns="0"/>
          <a:lstStyle>
            <a:lvl1pPr>
              <a:lnSpc>
                <a:spcPct val="80000"/>
              </a:lnSpc>
              <a:defRPr sz="9000" b="1"/>
            </a:lvl1pPr>
          </a:lstStyle>
          <a:p>
            <a:r>
              <a:rPr lang="fr-FR"/>
              <a:t>Les gens </a:t>
            </a:r>
            <a:br>
              <a:rPr lang="fr-FR"/>
            </a:br>
            <a:r>
              <a:rPr lang="fr-FR"/>
              <a:t>qui protègent des gens</a:t>
            </a:r>
            <a:endParaRPr lang="fr-CA"/>
          </a:p>
        </p:txBody>
      </p:sp>
      <p:sp>
        <p:nvSpPr>
          <p:cNvPr id="7" name="Slide Number">
            <a:extLst>
              <a:ext uri="{FF2B5EF4-FFF2-40B4-BE49-F238E27FC236}">
                <a16:creationId xmlns:a16="http://schemas.microsoft.com/office/drawing/2014/main" id="{099EDDE0-C5CC-49F0-BB90-EAE11165070D}"/>
              </a:ext>
            </a:extLst>
          </p:cNvPr>
          <p:cNvSpPr txBox="1">
            <a:spLocks/>
          </p:cNvSpPr>
          <p:nvPr userDrawn="1"/>
        </p:nvSpPr>
        <p:spPr>
          <a:xfrm>
            <a:off x="10906389" y="6287508"/>
            <a:ext cx="901700" cy="25731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914400" rtl="0" fontAlgn="auto" latinLnBrk="0" hangingPunct="0">
              <a:lnSpc>
                <a:spcPts val="3200"/>
              </a:lnSpc>
              <a:spcBef>
                <a:spcPts val="1800"/>
              </a:spcBef>
              <a:spcAft>
                <a:spcPts val="0"/>
              </a:spcAft>
              <a:buClrTx/>
              <a:buSzTx/>
              <a:buFontTx/>
              <a:buNone/>
              <a:tabLst/>
              <a:defRPr kumimoji="0" sz="3200" b="1" i="0" u="none" strike="noStrike" cap="none" spc="0" normalizeH="0" baseline="0">
                <a:ln>
                  <a:noFill/>
                </a:ln>
                <a:solidFill>
                  <a:srgbClr val="4B009B"/>
                </a:solidFill>
                <a:effectLst/>
                <a:uFillTx/>
                <a:latin typeface="Times New Roman"/>
                <a:ea typeface="Times New Roman"/>
                <a:cs typeface="Times New Roman"/>
                <a:sym typeface="Times New Roman"/>
              </a:defRPr>
            </a:lvl1pPr>
            <a:lvl2pPr marL="0" marR="0" indent="4572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2pPr>
            <a:lvl3pPr marL="0" marR="0" indent="9144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3pPr>
            <a:lvl4pPr marL="0" marR="0" indent="13716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4pPr>
            <a:lvl5pPr marL="0" marR="0" indent="18288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5pPr>
            <a:lvl6pPr marL="0" marR="0" indent="22860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6pPr>
            <a:lvl7pPr marL="0" marR="0" indent="27432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7pPr>
            <a:lvl8pPr marL="0" marR="0" indent="32004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8pPr>
            <a:lvl9pPr marL="0" marR="0" indent="36576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9pPr>
          </a:lstStyle>
          <a:p>
            <a:fld id="{86CB4B4D-7CA3-9044-876B-883B54F8677D}" type="slidenum">
              <a:rPr lang="en-CA" sz="1600" smtClean="0">
                <a:solidFill>
                  <a:schemeClr val="bg1"/>
                </a:solidFill>
              </a:rPr>
              <a:pPr/>
              <a:t>‹N°›</a:t>
            </a:fld>
            <a:endParaRPr lang="en-CA" sz="1600">
              <a:solidFill>
                <a:schemeClr val="bg1"/>
              </a:solidFill>
            </a:endParaRPr>
          </a:p>
        </p:txBody>
      </p:sp>
    </p:spTree>
    <p:extLst>
      <p:ext uri="{BB962C8B-B14F-4D97-AF65-F5344CB8AC3E}">
        <p14:creationId xmlns:p14="http://schemas.microsoft.com/office/powerpoint/2010/main" val="371305008"/>
      </p:ext>
    </p:extLst>
  </p:cSld>
  <p:clrMapOvr>
    <a:masterClrMapping/>
  </p:clrMapOvr>
  <p:transition spd="med"/>
</p:sldLayout>
</file>

<file path=ppt/slideLayouts/slideLayout196.xml><?xml version="1.0" encoding="utf-8"?>
<p:sldLayout xmlns:a="http://schemas.openxmlformats.org/drawingml/2006/main" xmlns:r="http://schemas.openxmlformats.org/officeDocument/2006/relationships" xmlns:p="http://schemas.openxmlformats.org/presentationml/2006/main" showMasterSp="0" preserve="1" userDrawn="1">
  <p:cSld name="1_Titre Blanc">
    <p:bg>
      <p:bgPr>
        <a:solidFill>
          <a:srgbClr val="FFFFFF"/>
        </a:solidFill>
        <a:effectLst/>
      </p:bgPr>
    </p:bg>
    <p:spTree>
      <p:nvGrpSpPr>
        <p:cNvPr id="1" name=""/>
        <p:cNvGrpSpPr/>
        <p:nvPr/>
      </p:nvGrpSpPr>
      <p:grpSpPr>
        <a:xfrm>
          <a:off x="0" y="0"/>
          <a:ext cx="0" cy="0"/>
          <a:chOff x="0" y="0"/>
          <a:chExt cx="0" cy="0"/>
        </a:xfrm>
      </p:grpSpPr>
      <p:pic>
        <p:nvPicPr>
          <p:cNvPr id="2" name="logo_beneva_violet_small.png" descr="logo_beneva_violet_small.png">
            <a:extLst>
              <a:ext uri="{FF2B5EF4-FFF2-40B4-BE49-F238E27FC236}">
                <a16:creationId xmlns:a16="http://schemas.microsoft.com/office/drawing/2014/main" id="{1ED0DD00-7182-4B23-9CC7-C93387239EC7}"/>
              </a:ext>
            </a:extLst>
          </p:cNvPr>
          <p:cNvPicPr>
            <a:picLocks noChangeAspect="1"/>
          </p:cNvPicPr>
          <p:nvPr userDrawn="1"/>
        </p:nvPicPr>
        <p:blipFill>
          <a:blip r:embed="rId2"/>
          <a:stretch>
            <a:fillRect/>
          </a:stretch>
        </p:blipFill>
        <p:spPr>
          <a:xfrm>
            <a:off x="377033" y="6263243"/>
            <a:ext cx="901701" cy="208203"/>
          </a:xfrm>
          <a:prstGeom prst="rect">
            <a:avLst/>
          </a:prstGeom>
          <a:ln w="12700">
            <a:miter lim="400000"/>
          </a:ln>
        </p:spPr>
      </p:pic>
      <p:sp>
        <p:nvSpPr>
          <p:cNvPr id="6" name="Titre 5">
            <a:extLst>
              <a:ext uri="{FF2B5EF4-FFF2-40B4-BE49-F238E27FC236}">
                <a16:creationId xmlns:a16="http://schemas.microsoft.com/office/drawing/2014/main" id="{1A949BAC-85C6-44AA-B120-5BA740F873A2}"/>
              </a:ext>
            </a:extLst>
          </p:cNvPr>
          <p:cNvSpPr>
            <a:spLocks noGrp="1"/>
          </p:cNvSpPr>
          <p:nvPr>
            <p:ph type="title" hasCustomPrompt="1"/>
          </p:nvPr>
        </p:nvSpPr>
        <p:spPr>
          <a:xfrm>
            <a:off x="457200" y="365125"/>
            <a:ext cx="8850086" cy="4043590"/>
          </a:xfrm>
          <a:prstGeom prst="rect">
            <a:avLst/>
          </a:prstGeom>
        </p:spPr>
        <p:txBody>
          <a:bodyPr lIns="0" tIns="0" rIns="0"/>
          <a:lstStyle>
            <a:lvl1pPr>
              <a:lnSpc>
                <a:spcPct val="80000"/>
              </a:lnSpc>
              <a:defRPr sz="9000" b="1"/>
            </a:lvl1pPr>
          </a:lstStyle>
          <a:p>
            <a:r>
              <a:rPr lang="fr-FR"/>
              <a:t>Les gens </a:t>
            </a:r>
            <a:br>
              <a:rPr lang="fr-FR"/>
            </a:br>
            <a:r>
              <a:rPr lang="fr-FR"/>
              <a:t>qui protègent des gens</a:t>
            </a:r>
            <a:endParaRPr lang="fr-CA"/>
          </a:p>
        </p:txBody>
      </p:sp>
      <p:sp>
        <p:nvSpPr>
          <p:cNvPr id="7" name="Slide Number">
            <a:extLst>
              <a:ext uri="{FF2B5EF4-FFF2-40B4-BE49-F238E27FC236}">
                <a16:creationId xmlns:a16="http://schemas.microsoft.com/office/drawing/2014/main" id="{099EDDE0-C5CC-49F0-BB90-EAE11165070D}"/>
              </a:ext>
            </a:extLst>
          </p:cNvPr>
          <p:cNvSpPr txBox="1">
            <a:spLocks/>
          </p:cNvSpPr>
          <p:nvPr userDrawn="1"/>
        </p:nvSpPr>
        <p:spPr>
          <a:xfrm>
            <a:off x="10906389" y="6287508"/>
            <a:ext cx="901700" cy="25731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914400" rtl="0" fontAlgn="auto" latinLnBrk="0" hangingPunct="0">
              <a:lnSpc>
                <a:spcPts val="3200"/>
              </a:lnSpc>
              <a:spcBef>
                <a:spcPts val="1800"/>
              </a:spcBef>
              <a:spcAft>
                <a:spcPts val="0"/>
              </a:spcAft>
              <a:buClrTx/>
              <a:buSzTx/>
              <a:buFontTx/>
              <a:buNone/>
              <a:tabLst/>
              <a:defRPr kumimoji="0" sz="3200" b="1" i="0" u="none" strike="noStrike" cap="none" spc="0" normalizeH="0" baseline="0">
                <a:ln>
                  <a:noFill/>
                </a:ln>
                <a:solidFill>
                  <a:srgbClr val="4B009B"/>
                </a:solidFill>
                <a:effectLst/>
                <a:uFillTx/>
                <a:latin typeface="Times New Roman"/>
                <a:ea typeface="Times New Roman"/>
                <a:cs typeface="Times New Roman"/>
                <a:sym typeface="Times New Roman"/>
              </a:defRPr>
            </a:lvl1pPr>
            <a:lvl2pPr marL="0" marR="0" indent="4572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2pPr>
            <a:lvl3pPr marL="0" marR="0" indent="9144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3pPr>
            <a:lvl4pPr marL="0" marR="0" indent="13716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4pPr>
            <a:lvl5pPr marL="0" marR="0" indent="18288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5pPr>
            <a:lvl6pPr marL="0" marR="0" indent="22860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6pPr>
            <a:lvl7pPr marL="0" marR="0" indent="27432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7pPr>
            <a:lvl8pPr marL="0" marR="0" indent="32004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8pPr>
            <a:lvl9pPr marL="0" marR="0" indent="36576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9pPr>
          </a:lstStyle>
          <a:p>
            <a:fld id="{86CB4B4D-7CA3-9044-876B-883B54F8677D}" type="slidenum">
              <a:rPr lang="en-CA" sz="1600" smtClean="0">
                <a:solidFill>
                  <a:schemeClr val="bg1"/>
                </a:solidFill>
              </a:rPr>
              <a:pPr/>
              <a:t>‹N°›</a:t>
            </a:fld>
            <a:endParaRPr lang="en-CA" sz="1600">
              <a:solidFill>
                <a:schemeClr val="bg1"/>
              </a:solidFill>
            </a:endParaRPr>
          </a:p>
        </p:txBody>
      </p:sp>
    </p:spTree>
    <p:extLst>
      <p:ext uri="{BB962C8B-B14F-4D97-AF65-F5344CB8AC3E}">
        <p14:creationId xmlns:p14="http://schemas.microsoft.com/office/powerpoint/2010/main" val="3421857522"/>
      </p:ext>
    </p:extLst>
  </p:cSld>
  <p:clrMapOvr>
    <a:masterClrMapping/>
  </p:clrMapOvr>
  <p:transition spd="med"/>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Titre Blanc 02">
    <p:bg>
      <p:bgPr>
        <a:solidFill>
          <a:srgbClr val="FFFFFF"/>
        </a:solidFill>
        <a:effectLst/>
      </p:bgPr>
    </p:bg>
    <p:spTree>
      <p:nvGrpSpPr>
        <p:cNvPr id="1" name=""/>
        <p:cNvGrpSpPr/>
        <p:nvPr/>
      </p:nvGrpSpPr>
      <p:grpSpPr>
        <a:xfrm>
          <a:off x="0" y="0"/>
          <a:ext cx="0" cy="0"/>
          <a:chOff x="0" y="0"/>
          <a:chExt cx="0" cy="0"/>
        </a:xfrm>
      </p:grpSpPr>
      <p:pic>
        <p:nvPicPr>
          <p:cNvPr id="2" name="logo_beneva_violet_small.png" descr="logo_beneva_violet_small.png">
            <a:extLst>
              <a:ext uri="{FF2B5EF4-FFF2-40B4-BE49-F238E27FC236}">
                <a16:creationId xmlns:a16="http://schemas.microsoft.com/office/drawing/2014/main" id="{A4D6812B-D3D4-44BD-A2B9-FCFA8582EF89}"/>
              </a:ext>
            </a:extLst>
          </p:cNvPr>
          <p:cNvPicPr>
            <a:picLocks noChangeAspect="1"/>
          </p:cNvPicPr>
          <p:nvPr userDrawn="1"/>
        </p:nvPicPr>
        <p:blipFill>
          <a:blip r:embed="rId2"/>
          <a:stretch>
            <a:fillRect/>
          </a:stretch>
        </p:blipFill>
        <p:spPr>
          <a:xfrm>
            <a:off x="377033" y="6263243"/>
            <a:ext cx="901701" cy="208203"/>
          </a:xfrm>
          <a:prstGeom prst="rect">
            <a:avLst/>
          </a:prstGeom>
          <a:ln w="12700">
            <a:miter lim="400000"/>
          </a:ln>
        </p:spPr>
      </p:pic>
      <p:sp>
        <p:nvSpPr>
          <p:cNvPr id="7" name="Titre 6">
            <a:extLst>
              <a:ext uri="{FF2B5EF4-FFF2-40B4-BE49-F238E27FC236}">
                <a16:creationId xmlns:a16="http://schemas.microsoft.com/office/drawing/2014/main" id="{92AEC4C7-27C9-47F0-9651-94A8FCD5A5C6}"/>
              </a:ext>
            </a:extLst>
          </p:cNvPr>
          <p:cNvSpPr>
            <a:spLocks noGrp="1"/>
          </p:cNvSpPr>
          <p:nvPr>
            <p:ph type="title" hasCustomPrompt="1"/>
          </p:nvPr>
        </p:nvSpPr>
        <p:spPr>
          <a:xfrm>
            <a:off x="457203" y="365125"/>
            <a:ext cx="11734797" cy="2965904"/>
          </a:xfrm>
          <a:prstGeom prst="rect">
            <a:avLst/>
          </a:prstGeom>
        </p:spPr>
        <p:txBody>
          <a:bodyPr lIns="0" tIns="0" rIns="0" bIns="0"/>
          <a:lstStyle>
            <a:lvl1pPr>
              <a:lnSpc>
                <a:spcPct val="80000"/>
              </a:lnSpc>
              <a:spcBef>
                <a:spcPts val="0"/>
              </a:spcBef>
              <a:tabLst>
                <a:tab pos="635000" algn="l"/>
              </a:tabLst>
              <a:defRPr sz="20000" b="0" spc="-400">
                <a:solidFill>
                  <a:srgbClr val="4B009B"/>
                </a:solidFill>
                <a:latin typeface="Times New Roman"/>
                <a:cs typeface="Times New Roman"/>
                <a:sym typeface="Times New Roman"/>
              </a:defRPr>
            </a:lvl1pPr>
          </a:lstStyle>
          <a:p>
            <a:pPr>
              <a:lnSpc>
                <a:spcPct val="80000"/>
              </a:lnSpc>
              <a:spcBef>
                <a:spcPts val="0"/>
              </a:spcBef>
              <a:tabLst>
                <a:tab pos="1270000" algn="l"/>
              </a:tabLst>
              <a:defRPr sz="20000" spc="-400">
                <a:latin typeface="Times New Roman"/>
                <a:ea typeface="Times New Roman"/>
                <a:cs typeface="Times New Roman"/>
                <a:sym typeface="Times New Roman"/>
              </a:defRPr>
            </a:pPr>
            <a:r>
              <a:rPr lang="fr-FR">
                <a:solidFill>
                  <a:schemeClr val="bg1"/>
                </a:solidFill>
              </a:rPr>
              <a:t>«Les gens qui </a:t>
            </a:r>
            <a:br>
              <a:rPr lang="fr-FR">
                <a:solidFill>
                  <a:schemeClr val="bg1"/>
                </a:solidFill>
              </a:rPr>
            </a:br>
            <a:r>
              <a:rPr lang="fr-FR">
                <a:solidFill>
                  <a:schemeClr val="bg1"/>
                </a:solidFill>
              </a:rPr>
              <a:t>	protègent des gens.»</a:t>
            </a:r>
          </a:p>
        </p:txBody>
      </p:sp>
      <p:sp>
        <p:nvSpPr>
          <p:cNvPr id="10" name="Slide Number">
            <a:extLst>
              <a:ext uri="{FF2B5EF4-FFF2-40B4-BE49-F238E27FC236}">
                <a16:creationId xmlns:a16="http://schemas.microsoft.com/office/drawing/2014/main" id="{68DF0AEB-596C-4BAD-9486-8A4B7D9F39A9}"/>
              </a:ext>
            </a:extLst>
          </p:cNvPr>
          <p:cNvSpPr txBox="1">
            <a:spLocks/>
          </p:cNvSpPr>
          <p:nvPr userDrawn="1"/>
        </p:nvSpPr>
        <p:spPr>
          <a:xfrm>
            <a:off x="10906389" y="6287508"/>
            <a:ext cx="901700" cy="25731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914400" rtl="0" fontAlgn="auto" latinLnBrk="0" hangingPunct="0">
              <a:lnSpc>
                <a:spcPts val="3200"/>
              </a:lnSpc>
              <a:spcBef>
                <a:spcPts val="1800"/>
              </a:spcBef>
              <a:spcAft>
                <a:spcPts val="0"/>
              </a:spcAft>
              <a:buClrTx/>
              <a:buSzTx/>
              <a:buFontTx/>
              <a:buNone/>
              <a:tabLst/>
              <a:defRPr kumimoji="0" sz="3200" b="1" i="0" u="none" strike="noStrike" cap="none" spc="0" normalizeH="0" baseline="0">
                <a:ln>
                  <a:noFill/>
                </a:ln>
                <a:solidFill>
                  <a:srgbClr val="4B009B"/>
                </a:solidFill>
                <a:effectLst/>
                <a:uFillTx/>
                <a:latin typeface="Times New Roman"/>
                <a:ea typeface="Times New Roman"/>
                <a:cs typeface="Times New Roman"/>
                <a:sym typeface="Times New Roman"/>
              </a:defRPr>
            </a:lvl1pPr>
            <a:lvl2pPr marL="0" marR="0" indent="4572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2pPr>
            <a:lvl3pPr marL="0" marR="0" indent="9144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3pPr>
            <a:lvl4pPr marL="0" marR="0" indent="13716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4pPr>
            <a:lvl5pPr marL="0" marR="0" indent="18288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5pPr>
            <a:lvl6pPr marL="0" marR="0" indent="22860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6pPr>
            <a:lvl7pPr marL="0" marR="0" indent="27432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7pPr>
            <a:lvl8pPr marL="0" marR="0" indent="32004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8pPr>
            <a:lvl9pPr marL="0" marR="0" indent="36576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9pPr>
          </a:lstStyle>
          <a:p>
            <a:fld id="{86CB4B4D-7CA3-9044-876B-883B54F8677D}" type="slidenum">
              <a:rPr lang="en-CA" sz="1600" smtClean="0">
                <a:solidFill>
                  <a:schemeClr val="bg1"/>
                </a:solidFill>
              </a:rPr>
              <a:pPr/>
              <a:t>‹N°›</a:t>
            </a:fld>
            <a:endParaRPr lang="en-CA" sz="1600">
              <a:solidFill>
                <a:schemeClr val="bg1"/>
              </a:solidFill>
            </a:endParaRPr>
          </a:p>
        </p:txBody>
      </p:sp>
      <p:sp>
        <p:nvSpPr>
          <p:cNvPr id="6" name="Espace réservé du texte 5">
            <a:extLst>
              <a:ext uri="{FF2B5EF4-FFF2-40B4-BE49-F238E27FC236}">
                <a16:creationId xmlns:a16="http://schemas.microsoft.com/office/drawing/2014/main" id="{20B0A4AF-7B7A-47E6-B084-CC496B3870BE}"/>
              </a:ext>
            </a:extLst>
          </p:cNvPr>
          <p:cNvSpPr>
            <a:spLocks noGrp="1"/>
          </p:cNvSpPr>
          <p:nvPr>
            <p:ph type="body" sz="quarter" idx="10" hasCustomPrompt="1"/>
          </p:nvPr>
        </p:nvSpPr>
        <p:spPr>
          <a:xfrm>
            <a:off x="958284" y="3113089"/>
            <a:ext cx="4713174" cy="1284741"/>
          </a:xfrm>
          <a:prstGeom prst="rect">
            <a:avLst/>
          </a:prstGeom>
        </p:spPr>
        <p:txBody>
          <a:bodyPr/>
          <a:lstStyle>
            <a:lvl1pPr marL="359569" indent="-359569">
              <a:buFont typeface="Times New Roman" panose="02020603050405020304" pitchFamily="18" charset="0"/>
              <a:buChar char="-"/>
              <a:defRPr sz="5000">
                <a:latin typeface="Times New Roman" panose="02020603050405020304" pitchFamily="18" charset="0"/>
                <a:cs typeface="Times New Roman" panose="02020603050405020304" pitchFamily="18" charset="0"/>
              </a:defRPr>
            </a:lvl1pPr>
            <a:lvl2pPr>
              <a:buFont typeface="Arial" panose="020B0604020202020204" pitchFamily="34" charset="0"/>
              <a:buChar char="̶"/>
              <a:defRPr>
                <a:latin typeface="Times New Roman" panose="02020603050405020304" pitchFamily="18" charset="0"/>
                <a:cs typeface="Times New Roman" panose="02020603050405020304" pitchFamily="18" charset="0"/>
              </a:defRPr>
            </a:lvl2pPr>
            <a:lvl3pPr>
              <a:buFont typeface="Arial" panose="020B0604020202020204" pitchFamily="34" charset="0"/>
              <a:buChar char="̶"/>
              <a:defRPr>
                <a:latin typeface="Times New Roman" panose="02020603050405020304" pitchFamily="18" charset="0"/>
                <a:cs typeface="Times New Roman" panose="02020603050405020304" pitchFamily="18" charset="0"/>
              </a:defRPr>
            </a:lvl3pPr>
            <a:lvl4pPr>
              <a:buFont typeface="Arial" panose="020B0604020202020204" pitchFamily="34" charset="0"/>
              <a:buChar char="̶"/>
              <a:defRPr>
                <a:latin typeface="Times New Roman" panose="02020603050405020304" pitchFamily="18" charset="0"/>
                <a:cs typeface="Times New Roman" panose="02020603050405020304" pitchFamily="18" charset="0"/>
              </a:defRPr>
            </a:lvl4pPr>
            <a:lvl5pPr>
              <a:buFont typeface="Arial" panose="020B0604020202020204" pitchFamily="34" charset="0"/>
              <a:buChar char="̶"/>
              <a:defRPr>
                <a:latin typeface="Times New Roman" panose="02020603050405020304" pitchFamily="18" charset="0"/>
                <a:cs typeface="Times New Roman" panose="02020603050405020304" pitchFamily="18" charset="0"/>
              </a:defRPr>
            </a:lvl5pPr>
          </a:lstStyle>
          <a:p>
            <a:pPr lvl="0"/>
            <a:r>
              <a:rPr lang="fr-FR"/>
              <a:t>John Smith</a:t>
            </a:r>
            <a:endParaRPr lang="fr-CA"/>
          </a:p>
        </p:txBody>
      </p:sp>
    </p:spTree>
    <p:extLst>
      <p:ext uri="{BB962C8B-B14F-4D97-AF65-F5344CB8AC3E}">
        <p14:creationId xmlns:p14="http://schemas.microsoft.com/office/powerpoint/2010/main" val="3481525618"/>
      </p:ext>
    </p:extLst>
  </p:cSld>
  <p:clrMapOvr>
    <a:masterClrMapping/>
  </p:clrMapOvr>
  <p:transition spd="med"/>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Section titre 03">
    <p:bg>
      <p:bgPr>
        <a:solidFill>
          <a:srgbClr val="FFFFFF"/>
        </a:solidFill>
        <a:effectLst/>
      </p:bgPr>
    </p:bg>
    <p:spTree>
      <p:nvGrpSpPr>
        <p:cNvPr id="1" name=""/>
        <p:cNvGrpSpPr/>
        <p:nvPr/>
      </p:nvGrpSpPr>
      <p:grpSpPr>
        <a:xfrm>
          <a:off x="0" y="0"/>
          <a:ext cx="0" cy="0"/>
          <a:chOff x="0" y="0"/>
          <a:chExt cx="0" cy="0"/>
        </a:xfrm>
      </p:grpSpPr>
      <p:sp>
        <p:nvSpPr>
          <p:cNvPr id="8" name="Titre 7">
            <a:extLst>
              <a:ext uri="{FF2B5EF4-FFF2-40B4-BE49-F238E27FC236}">
                <a16:creationId xmlns:a16="http://schemas.microsoft.com/office/drawing/2014/main" id="{AA122F42-F971-4D2A-9782-A8454BD07F4A}"/>
              </a:ext>
            </a:extLst>
          </p:cNvPr>
          <p:cNvSpPr>
            <a:spLocks noGrp="1"/>
          </p:cNvSpPr>
          <p:nvPr>
            <p:ph type="title" hasCustomPrompt="1"/>
          </p:nvPr>
        </p:nvSpPr>
        <p:spPr>
          <a:xfrm>
            <a:off x="387000" y="386896"/>
            <a:ext cx="7060280" cy="1082676"/>
          </a:xfrm>
          <a:prstGeom prst="rect">
            <a:avLst/>
          </a:prstGeom>
        </p:spPr>
        <p:txBody>
          <a:bodyPr lIns="0" tIns="0" rIns="0" bIns="0"/>
          <a:lstStyle>
            <a:lvl1pPr>
              <a:lnSpc>
                <a:spcPts val="5500"/>
              </a:lnSpc>
              <a:defRPr sz="5800" b="1">
                <a:solidFill>
                  <a:srgbClr val="4B009B"/>
                </a:solidFill>
              </a:defRPr>
            </a:lvl1pPr>
          </a:lstStyle>
          <a:p>
            <a:r>
              <a:rPr lang="fr-FR"/>
              <a:t>En-tête de section</a:t>
            </a:r>
            <a:endParaRPr lang="fr-CA"/>
          </a:p>
        </p:txBody>
      </p:sp>
      <p:sp>
        <p:nvSpPr>
          <p:cNvPr id="9" name="Slide Number">
            <a:extLst>
              <a:ext uri="{FF2B5EF4-FFF2-40B4-BE49-F238E27FC236}">
                <a16:creationId xmlns:a16="http://schemas.microsoft.com/office/drawing/2014/main" id="{74E520D9-3D27-4A1E-8D76-D436A92376B3}"/>
              </a:ext>
            </a:extLst>
          </p:cNvPr>
          <p:cNvSpPr txBox="1">
            <a:spLocks/>
          </p:cNvSpPr>
          <p:nvPr userDrawn="1"/>
        </p:nvSpPr>
        <p:spPr>
          <a:xfrm>
            <a:off x="10906389" y="6287508"/>
            <a:ext cx="901700" cy="25731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914400" rtl="0" fontAlgn="auto" latinLnBrk="0" hangingPunct="0">
              <a:lnSpc>
                <a:spcPts val="3200"/>
              </a:lnSpc>
              <a:spcBef>
                <a:spcPts val="1800"/>
              </a:spcBef>
              <a:spcAft>
                <a:spcPts val="0"/>
              </a:spcAft>
              <a:buClrTx/>
              <a:buSzTx/>
              <a:buFontTx/>
              <a:buNone/>
              <a:tabLst/>
              <a:defRPr kumimoji="0" sz="3200" b="1" i="0" u="none" strike="noStrike" cap="none" spc="0" normalizeH="0" baseline="0">
                <a:ln>
                  <a:noFill/>
                </a:ln>
                <a:solidFill>
                  <a:srgbClr val="4B009B"/>
                </a:solidFill>
                <a:effectLst/>
                <a:uFillTx/>
                <a:latin typeface="Times New Roman"/>
                <a:ea typeface="Times New Roman"/>
                <a:cs typeface="Times New Roman"/>
                <a:sym typeface="Times New Roman"/>
              </a:defRPr>
            </a:lvl1pPr>
            <a:lvl2pPr marL="0" marR="0" indent="4572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2pPr>
            <a:lvl3pPr marL="0" marR="0" indent="9144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3pPr>
            <a:lvl4pPr marL="0" marR="0" indent="13716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4pPr>
            <a:lvl5pPr marL="0" marR="0" indent="18288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5pPr>
            <a:lvl6pPr marL="0" marR="0" indent="22860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6pPr>
            <a:lvl7pPr marL="0" marR="0" indent="27432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7pPr>
            <a:lvl8pPr marL="0" marR="0" indent="32004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8pPr>
            <a:lvl9pPr marL="0" marR="0" indent="36576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9pPr>
          </a:lstStyle>
          <a:p>
            <a:fld id="{86CB4B4D-7CA3-9044-876B-883B54F8677D}" type="slidenum">
              <a:rPr lang="en-CA" sz="1600" smtClean="0">
                <a:solidFill>
                  <a:schemeClr val="bg1"/>
                </a:solidFill>
              </a:rPr>
              <a:pPr/>
              <a:t>‹N°›</a:t>
            </a:fld>
            <a:endParaRPr lang="en-CA" sz="1600">
              <a:solidFill>
                <a:schemeClr val="bg1"/>
              </a:solidFill>
            </a:endParaRPr>
          </a:p>
        </p:txBody>
      </p:sp>
      <p:pic>
        <p:nvPicPr>
          <p:cNvPr id="5" name="logo_beneva_violet_small.png" descr="logo_beneva_violet_small.png">
            <a:extLst>
              <a:ext uri="{FF2B5EF4-FFF2-40B4-BE49-F238E27FC236}">
                <a16:creationId xmlns:a16="http://schemas.microsoft.com/office/drawing/2014/main" id="{5183DC00-FC3A-4445-98D9-4CB5F274FADB}"/>
              </a:ext>
            </a:extLst>
          </p:cNvPr>
          <p:cNvPicPr>
            <a:picLocks noChangeAspect="1"/>
          </p:cNvPicPr>
          <p:nvPr userDrawn="1"/>
        </p:nvPicPr>
        <p:blipFill>
          <a:blip r:embed="rId2"/>
          <a:stretch>
            <a:fillRect/>
          </a:stretch>
        </p:blipFill>
        <p:spPr>
          <a:xfrm>
            <a:off x="377033" y="6263243"/>
            <a:ext cx="901701" cy="208203"/>
          </a:xfrm>
          <a:prstGeom prst="rect">
            <a:avLst/>
          </a:prstGeom>
          <a:ln w="12700">
            <a:miter lim="400000"/>
          </a:ln>
        </p:spPr>
      </p:pic>
      <p:sp>
        <p:nvSpPr>
          <p:cNvPr id="6" name="Espace réservé du texte 5">
            <a:extLst>
              <a:ext uri="{FF2B5EF4-FFF2-40B4-BE49-F238E27FC236}">
                <a16:creationId xmlns:a16="http://schemas.microsoft.com/office/drawing/2014/main" id="{FAEC3CC7-236B-46D1-9A77-6E3CA91A1CBD}"/>
              </a:ext>
            </a:extLst>
          </p:cNvPr>
          <p:cNvSpPr>
            <a:spLocks noGrp="1"/>
          </p:cNvSpPr>
          <p:nvPr>
            <p:ph type="body" sz="quarter" idx="10" hasCustomPrompt="1"/>
          </p:nvPr>
        </p:nvSpPr>
        <p:spPr>
          <a:xfrm>
            <a:off x="391997" y="1915771"/>
            <a:ext cx="11416092" cy="4189413"/>
          </a:xfrm>
          <a:prstGeom prst="rect">
            <a:avLst/>
          </a:prstGeom>
        </p:spPr>
        <p:txBody>
          <a:bodyPr lIns="0" tIns="0" rIns="0" bIns="0"/>
          <a:lstStyle>
            <a:lvl1pPr marL="489744" indent="-489744">
              <a:spcAft>
                <a:spcPts val="900"/>
              </a:spcAft>
              <a:buClr>
                <a:srgbClr val="4B009B"/>
              </a:buClr>
              <a:buFont typeface="Arial" panose="020B0604020202020204" pitchFamily="34" charset="0"/>
              <a:buChar char="-"/>
              <a:defRPr sz="3000" b="1">
                <a:solidFill>
                  <a:srgbClr val="4B009B"/>
                </a:solidFill>
              </a:defRPr>
            </a:lvl1pPr>
            <a:lvl2pPr>
              <a:buFont typeface="Arial" panose="020B0604020202020204" pitchFamily="34" charset="0"/>
              <a:buChar char="-"/>
              <a:defRPr sz="3000" b="1">
                <a:solidFill>
                  <a:srgbClr val="F45A46"/>
                </a:solidFill>
              </a:defRPr>
            </a:lvl2pPr>
            <a:lvl3pPr>
              <a:buFont typeface="Arial" panose="020B0604020202020204" pitchFamily="34" charset="0"/>
              <a:buChar char="-"/>
              <a:defRPr sz="3000" b="1">
                <a:solidFill>
                  <a:srgbClr val="F45A46"/>
                </a:solidFill>
              </a:defRPr>
            </a:lvl3pPr>
            <a:lvl4pPr>
              <a:buFont typeface="Arial" panose="020B0604020202020204" pitchFamily="34" charset="0"/>
              <a:buChar char="-"/>
              <a:defRPr sz="3000" b="1">
                <a:solidFill>
                  <a:srgbClr val="F45A46"/>
                </a:solidFill>
              </a:defRPr>
            </a:lvl4pPr>
            <a:lvl5pPr>
              <a:buFont typeface="Arial" panose="020B0604020202020204" pitchFamily="34" charset="0"/>
              <a:buChar char="-"/>
              <a:defRPr sz="3000" b="1">
                <a:solidFill>
                  <a:srgbClr val="F45A46"/>
                </a:solidFill>
              </a:defRPr>
            </a:lvl5pPr>
          </a:lstStyle>
          <a:p>
            <a:pPr lvl="0"/>
            <a:r>
              <a:rPr lang="fr-FR"/>
              <a:t>Et ad </a:t>
            </a:r>
            <a:r>
              <a:rPr lang="fr-FR" err="1"/>
              <a:t>eostiis</a:t>
            </a:r>
            <a:r>
              <a:rPr lang="fr-FR"/>
              <a:t> </a:t>
            </a:r>
            <a:r>
              <a:rPr lang="fr-FR" err="1"/>
              <a:t>quibus</a:t>
            </a:r>
            <a:r>
              <a:rPr lang="fr-FR"/>
              <a:t>. </a:t>
            </a:r>
            <a:r>
              <a:rPr lang="fr-FR" err="1"/>
              <a:t>Aximi</a:t>
            </a:r>
            <a:r>
              <a:rPr lang="fr-FR"/>
              <a:t>, </a:t>
            </a:r>
            <a:r>
              <a:rPr lang="fr-FR" err="1"/>
              <a:t>quae</a:t>
            </a:r>
            <a:r>
              <a:rPr lang="fr-FR"/>
              <a:t> </a:t>
            </a:r>
            <a:r>
              <a:rPr lang="fr-FR" err="1"/>
              <a:t>moljgnmut</a:t>
            </a:r>
            <a:r>
              <a:rPr lang="fr-FR"/>
              <a:t> </a:t>
            </a:r>
            <a:r>
              <a:rPr lang="fr-FR" err="1"/>
              <a:t>ipiendicima</a:t>
            </a:r>
            <a:r>
              <a:rPr lang="fr-FR"/>
              <a:t> </a:t>
            </a:r>
            <a:r>
              <a:rPr lang="fr-FR" err="1"/>
              <a:t>quiscide</a:t>
            </a:r>
            <a:r>
              <a:rPr lang="fr-FR"/>
              <a:t> </a:t>
            </a:r>
            <a:r>
              <a:rPr lang="fr-FR" err="1"/>
              <a:t>eium</a:t>
            </a:r>
            <a:r>
              <a:rPr lang="fr-FR"/>
              <a:t> home inter </a:t>
            </a:r>
            <a:r>
              <a:rPr lang="fr-FR" err="1"/>
              <a:t>quamus</a:t>
            </a:r>
            <a:r>
              <a:rPr lang="fr-FR"/>
              <a:t> </a:t>
            </a:r>
            <a:r>
              <a:rPr lang="fr-FR" err="1"/>
              <a:t>velectiave</a:t>
            </a:r>
            <a:r>
              <a:rPr lang="fr-FR"/>
              <a:t> </a:t>
            </a:r>
            <a:r>
              <a:rPr lang="fr-FR" err="1"/>
              <a:t>quas</a:t>
            </a:r>
            <a:r>
              <a:rPr lang="fr-FR"/>
              <a:t> ad </a:t>
            </a:r>
            <a:r>
              <a:rPr lang="fr-FR" err="1"/>
              <a:t>modigfhfvci</a:t>
            </a:r>
            <a:r>
              <a:rPr lang="fr-FR"/>
              <a:t>.</a:t>
            </a:r>
          </a:p>
          <a:p>
            <a:pPr lvl="0"/>
            <a:r>
              <a:rPr lang="fr-FR"/>
              <a:t>Event </a:t>
            </a:r>
            <a:r>
              <a:rPr lang="fr-FR" err="1"/>
              <a:t>moluptatis</a:t>
            </a:r>
            <a:r>
              <a:rPr lang="fr-FR"/>
              <a:t> </a:t>
            </a:r>
            <a:r>
              <a:rPr lang="fr-FR" err="1"/>
              <a:t>renit</a:t>
            </a:r>
            <a:r>
              <a:rPr lang="fr-FR"/>
              <a:t> </a:t>
            </a:r>
            <a:r>
              <a:rPr lang="fr-FR" err="1"/>
              <a:t>laut</a:t>
            </a:r>
            <a:r>
              <a:rPr lang="fr-FR"/>
              <a:t> </a:t>
            </a:r>
            <a:r>
              <a:rPr lang="fr-FR" err="1"/>
              <a:t>assime</a:t>
            </a:r>
            <a:r>
              <a:rPr lang="fr-FR"/>
              <a:t> </a:t>
            </a:r>
            <a:r>
              <a:rPr lang="fr-FR" err="1"/>
              <a:t>res</a:t>
            </a:r>
            <a:r>
              <a:rPr lang="fr-FR"/>
              <a:t> </a:t>
            </a:r>
            <a:r>
              <a:rPr lang="fr-FR" err="1"/>
              <a:t>arumet</a:t>
            </a:r>
            <a:r>
              <a:rPr lang="fr-FR"/>
              <a:t> </a:t>
            </a:r>
            <a:r>
              <a:rPr lang="fr-FR" err="1"/>
              <a:t>occae</a:t>
            </a:r>
            <a:r>
              <a:rPr lang="fr-FR"/>
              <a:t>. </a:t>
            </a:r>
            <a:r>
              <a:rPr lang="fr-FR" err="1"/>
              <a:t>Neque</a:t>
            </a:r>
            <a:r>
              <a:rPr lang="fr-FR"/>
              <a:t> </a:t>
            </a:r>
            <a:r>
              <a:rPr lang="fr-FR" err="1"/>
              <a:t>nimusae</a:t>
            </a:r>
            <a:r>
              <a:rPr lang="fr-FR"/>
              <a:t> </a:t>
            </a:r>
            <a:r>
              <a:rPr lang="fr-FR" err="1"/>
              <a:t>venis</a:t>
            </a:r>
            <a:r>
              <a:rPr lang="fr-FR"/>
              <a:t> </a:t>
            </a:r>
            <a:r>
              <a:rPr lang="fr-FR" err="1"/>
              <a:t>sequias</a:t>
            </a:r>
            <a:r>
              <a:rPr lang="fr-FR"/>
              <a:t> </a:t>
            </a:r>
            <a:r>
              <a:rPr lang="fr-FR" err="1"/>
              <a:t>earliatem</a:t>
            </a:r>
            <a:r>
              <a:rPr lang="fr-FR"/>
              <a:t> con ex </a:t>
            </a:r>
            <a:r>
              <a:rPr lang="fr-FR" err="1"/>
              <a:t>esequatur</a:t>
            </a:r>
            <a:r>
              <a:rPr lang="fr-FR"/>
              <a:t>?</a:t>
            </a:r>
          </a:p>
          <a:p>
            <a:pPr lvl="0"/>
            <a:r>
              <a:rPr lang="fr-FR" err="1"/>
              <a:t>Ercitio</a:t>
            </a:r>
            <a:r>
              <a:rPr lang="fr-FR"/>
              <a:t> </a:t>
            </a:r>
            <a:r>
              <a:rPr lang="fr-FR" err="1"/>
              <a:t>eat</a:t>
            </a:r>
            <a:r>
              <a:rPr lang="fr-FR"/>
              <a:t> ma ad </a:t>
            </a:r>
            <a:r>
              <a:rPr lang="fr-FR" err="1"/>
              <a:t>macfdio</a:t>
            </a:r>
            <a:r>
              <a:rPr lang="fr-FR"/>
              <a:t> </a:t>
            </a:r>
            <a:r>
              <a:rPr lang="fr-FR" err="1"/>
              <a:t>volum</a:t>
            </a:r>
            <a:r>
              <a:rPr lang="fr-FR"/>
              <a:t> </a:t>
            </a:r>
            <a:r>
              <a:rPr lang="fr-FR" err="1"/>
              <a:t>dolorpo</a:t>
            </a:r>
            <a:r>
              <a:rPr lang="fr-FR"/>
              <a:t> </a:t>
            </a:r>
            <a:r>
              <a:rPr lang="fr-FR" err="1"/>
              <a:t>rerfernam</a:t>
            </a:r>
            <a:r>
              <a:rPr lang="fr-FR"/>
              <a:t>. </a:t>
            </a:r>
            <a:r>
              <a:rPr lang="fr-FR" err="1"/>
              <a:t>Eperor</a:t>
            </a:r>
            <a:r>
              <a:rPr lang="fr-FR"/>
              <a:t> </a:t>
            </a:r>
            <a:r>
              <a:rPr lang="fr-FR" err="1"/>
              <a:t>sincit</a:t>
            </a:r>
            <a:r>
              <a:rPr lang="fr-FR"/>
              <a:t> </a:t>
            </a:r>
            <a:r>
              <a:rPr lang="fr-FR" err="1"/>
              <a:t>eatibus</a:t>
            </a:r>
            <a:r>
              <a:rPr lang="fr-FR"/>
              <a:t>, </a:t>
            </a:r>
            <a:r>
              <a:rPr lang="fr-FR" err="1"/>
              <a:t>sintemp</a:t>
            </a:r>
            <a:r>
              <a:rPr lang="fr-FR"/>
              <a:t> </a:t>
            </a:r>
            <a:r>
              <a:rPr lang="fr-FR" err="1"/>
              <a:t>toporia</a:t>
            </a:r>
            <a:r>
              <a:rPr lang="fr-FR"/>
              <a:t> </a:t>
            </a:r>
            <a:r>
              <a:rPr lang="fr-FR" err="1"/>
              <a:t>nis</a:t>
            </a:r>
            <a:r>
              <a:rPr lang="fr-FR"/>
              <a:t> </a:t>
            </a:r>
            <a:r>
              <a:rPr lang="fr-FR" err="1"/>
              <a:t>arior</a:t>
            </a:r>
            <a:r>
              <a:rPr lang="fr-FR"/>
              <a:t> </a:t>
            </a:r>
            <a:r>
              <a:rPr lang="fr-FR" err="1"/>
              <a:t>magnam</a:t>
            </a:r>
            <a:r>
              <a:rPr lang="fr-FR"/>
              <a:t>.</a:t>
            </a:r>
          </a:p>
        </p:txBody>
      </p:sp>
    </p:spTree>
    <p:extLst>
      <p:ext uri="{BB962C8B-B14F-4D97-AF65-F5344CB8AC3E}">
        <p14:creationId xmlns:p14="http://schemas.microsoft.com/office/powerpoint/2010/main" val="2295025237"/>
      </p:ext>
    </p:extLst>
  </p:cSld>
  <p:clrMapOvr>
    <a:masterClrMapping/>
  </p:clrMapOvr>
  <p:transition spd="med"/>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Diapo 1 colonne">
    <p:bg>
      <p:bgPr>
        <a:solidFill>
          <a:srgbClr val="FFFFFF"/>
        </a:solidFill>
        <a:effectLst/>
      </p:bgPr>
    </p:bg>
    <p:spTree>
      <p:nvGrpSpPr>
        <p:cNvPr id="1" name=""/>
        <p:cNvGrpSpPr/>
        <p:nvPr/>
      </p:nvGrpSpPr>
      <p:grpSpPr>
        <a:xfrm>
          <a:off x="0" y="0"/>
          <a:ext cx="0" cy="0"/>
          <a:chOff x="0" y="0"/>
          <a:chExt cx="0" cy="0"/>
        </a:xfrm>
      </p:grpSpPr>
      <p:pic>
        <p:nvPicPr>
          <p:cNvPr id="2" name="logo_beneva_violet_small.png" descr="logo_beneva_violet_small.png">
            <a:extLst>
              <a:ext uri="{FF2B5EF4-FFF2-40B4-BE49-F238E27FC236}">
                <a16:creationId xmlns:a16="http://schemas.microsoft.com/office/drawing/2014/main" id="{9639DAA4-CC8C-4C7E-8BF4-A07530FD4C66}"/>
              </a:ext>
            </a:extLst>
          </p:cNvPr>
          <p:cNvPicPr>
            <a:picLocks noChangeAspect="1"/>
          </p:cNvPicPr>
          <p:nvPr userDrawn="1"/>
        </p:nvPicPr>
        <p:blipFill>
          <a:blip r:embed="rId2"/>
          <a:stretch>
            <a:fillRect/>
          </a:stretch>
        </p:blipFill>
        <p:spPr>
          <a:xfrm>
            <a:off x="377033" y="6263243"/>
            <a:ext cx="901701" cy="208203"/>
          </a:xfrm>
          <a:prstGeom prst="rect">
            <a:avLst/>
          </a:prstGeom>
          <a:ln w="12700">
            <a:miter lim="400000"/>
          </a:ln>
        </p:spPr>
      </p:pic>
      <p:sp>
        <p:nvSpPr>
          <p:cNvPr id="3" name="Titre 2">
            <a:extLst>
              <a:ext uri="{FF2B5EF4-FFF2-40B4-BE49-F238E27FC236}">
                <a16:creationId xmlns:a16="http://schemas.microsoft.com/office/drawing/2014/main" id="{B6CF1809-2EE7-4008-84FF-DF450A4B9154}"/>
              </a:ext>
            </a:extLst>
          </p:cNvPr>
          <p:cNvSpPr>
            <a:spLocks noGrp="1"/>
          </p:cNvSpPr>
          <p:nvPr>
            <p:ph type="title" hasCustomPrompt="1"/>
          </p:nvPr>
        </p:nvSpPr>
        <p:spPr>
          <a:xfrm>
            <a:off x="387001" y="387000"/>
            <a:ext cx="3418881" cy="1746600"/>
          </a:xfrm>
          <a:prstGeom prst="rect">
            <a:avLst/>
          </a:prstGeom>
        </p:spPr>
        <p:txBody>
          <a:bodyPr lIns="0" tIns="0" rIns="0" bIns="0"/>
          <a:lstStyle>
            <a:lvl1pPr>
              <a:lnSpc>
                <a:spcPts val="5500"/>
              </a:lnSpc>
              <a:defRPr sz="5800" b="1">
                <a:solidFill>
                  <a:srgbClr val="F45A46"/>
                </a:solidFill>
              </a:defRPr>
            </a:lvl1pPr>
          </a:lstStyle>
          <a:p>
            <a:r>
              <a:rPr lang="fr-FR"/>
              <a:t>En-tête de sujet</a:t>
            </a:r>
            <a:endParaRPr lang="fr-CA"/>
          </a:p>
        </p:txBody>
      </p:sp>
      <p:sp>
        <p:nvSpPr>
          <p:cNvPr id="12" name="Slide Number">
            <a:extLst>
              <a:ext uri="{FF2B5EF4-FFF2-40B4-BE49-F238E27FC236}">
                <a16:creationId xmlns:a16="http://schemas.microsoft.com/office/drawing/2014/main" id="{7D766152-5E8F-4EC4-9B54-BBBC08A52D5E}"/>
              </a:ext>
            </a:extLst>
          </p:cNvPr>
          <p:cNvSpPr txBox="1">
            <a:spLocks/>
          </p:cNvSpPr>
          <p:nvPr userDrawn="1"/>
        </p:nvSpPr>
        <p:spPr>
          <a:xfrm>
            <a:off x="10906389" y="6287508"/>
            <a:ext cx="901700" cy="257315"/>
          </a:xfrm>
          <a:prstGeom prst="rect">
            <a:avLst/>
          </a:prstGeom>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914400" rtl="0" fontAlgn="auto" latinLnBrk="0" hangingPunct="0">
              <a:lnSpc>
                <a:spcPts val="3200"/>
              </a:lnSpc>
              <a:spcBef>
                <a:spcPts val="1800"/>
              </a:spcBef>
              <a:spcAft>
                <a:spcPts val="0"/>
              </a:spcAft>
              <a:buClrTx/>
              <a:buSzTx/>
              <a:buFontTx/>
              <a:buNone/>
              <a:tabLst/>
              <a:defRPr kumimoji="0" sz="3200" b="1" i="0" u="none" strike="noStrike" cap="none" spc="0" normalizeH="0" baseline="0">
                <a:ln>
                  <a:noFill/>
                </a:ln>
                <a:solidFill>
                  <a:srgbClr val="4B009B"/>
                </a:solidFill>
                <a:effectLst/>
                <a:uFillTx/>
                <a:latin typeface="Times New Roman"/>
                <a:ea typeface="Times New Roman"/>
                <a:cs typeface="Times New Roman"/>
                <a:sym typeface="Times New Roman"/>
              </a:defRPr>
            </a:lvl1pPr>
            <a:lvl2pPr marL="0" marR="0" indent="4572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2pPr>
            <a:lvl3pPr marL="0" marR="0" indent="9144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3pPr>
            <a:lvl4pPr marL="0" marR="0" indent="13716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4pPr>
            <a:lvl5pPr marL="0" marR="0" indent="18288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5pPr>
            <a:lvl6pPr marL="0" marR="0" indent="22860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6pPr>
            <a:lvl7pPr marL="0" marR="0" indent="27432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7pPr>
            <a:lvl8pPr marL="0" marR="0" indent="32004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8pPr>
            <a:lvl9pPr marL="0" marR="0" indent="36576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9pPr>
          </a:lstStyle>
          <a:p>
            <a:fld id="{86CB4B4D-7CA3-9044-876B-883B54F8677D}" type="slidenum">
              <a:rPr lang="en-CA" sz="1600" smtClean="0">
                <a:solidFill>
                  <a:schemeClr val="bg1"/>
                </a:solidFill>
              </a:rPr>
              <a:pPr/>
              <a:t>‹N°›</a:t>
            </a:fld>
            <a:endParaRPr lang="en-CA" sz="1600">
              <a:solidFill>
                <a:schemeClr val="bg1"/>
              </a:solidFill>
            </a:endParaRPr>
          </a:p>
        </p:txBody>
      </p:sp>
      <p:sp>
        <p:nvSpPr>
          <p:cNvPr id="6" name="Espace réservé du texte 5">
            <a:extLst>
              <a:ext uri="{FF2B5EF4-FFF2-40B4-BE49-F238E27FC236}">
                <a16:creationId xmlns:a16="http://schemas.microsoft.com/office/drawing/2014/main" id="{EEE9A61E-9ECC-B34F-961B-0F336167C247}"/>
              </a:ext>
            </a:extLst>
          </p:cNvPr>
          <p:cNvSpPr>
            <a:spLocks noGrp="1"/>
          </p:cNvSpPr>
          <p:nvPr>
            <p:ph type="body" sz="quarter" idx="11" hasCustomPrompt="1"/>
          </p:nvPr>
        </p:nvSpPr>
        <p:spPr>
          <a:xfrm>
            <a:off x="4028303" y="387001"/>
            <a:ext cx="7779786" cy="4337401"/>
          </a:xfrm>
          <a:prstGeom prst="rect">
            <a:avLst/>
          </a:prstGeom>
        </p:spPr>
        <p:txBody>
          <a:bodyPr lIns="0" tIns="0" rIns="0" bIns="0"/>
          <a:lstStyle>
            <a:lvl1pPr marL="489744" indent="-489744">
              <a:spcAft>
                <a:spcPts val="900"/>
              </a:spcAft>
              <a:buClr>
                <a:srgbClr val="4B009B"/>
              </a:buClr>
              <a:buFont typeface="Arial" panose="020B0604020202020204" pitchFamily="34" charset="0"/>
              <a:buChar char="-"/>
              <a:defRPr sz="2200" b="0">
                <a:solidFill>
                  <a:srgbClr val="4B009B"/>
                </a:solidFill>
                <a:latin typeface="Arial" panose="020B0604020202020204" pitchFamily="34" charset="0"/>
                <a:cs typeface="Arial" panose="020B0604020202020204" pitchFamily="34" charset="0"/>
              </a:defRPr>
            </a:lvl1pPr>
            <a:lvl2pPr>
              <a:buFont typeface="Arial" panose="020B0604020202020204" pitchFamily="34" charset="0"/>
              <a:buChar char="-"/>
              <a:defRPr sz="3000" b="1">
                <a:solidFill>
                  <a:srgbClr val="F45A46"/>
                </a:solidFill>
              </a:defRPr>
            </a:lvl2pPr>
            <a:lvl3pPr>
              <a:buFont typeface="Arial" panose="020B0604020202020204" pitchFamily="34" charset="0"/>
              <a:buChar char="-"/>
              <a:defRPr sz="3000" b="1">
                <a:solidFill>
                  <a:srgbClr val="F45A46"/>
                </a:solidFill>
              </a:defRPr>
            </a:lvl3pPr>
            <a:lvl4pPr>
              <a:buFont typeface="Arial" panose="020B0604020202020204" pitchFamily="34" charset="0"/>
              <a:buChar char="-"/>
              <a:defRPr sz="3000" b="1">
                <a:solidFill>
                  <a:srgbClr val="F45A46"/>
                </a:solidFill>
              </a:defRPr>
            </a:lvl4pPr>
            <a:lvl5pPr>
              <a:buFont typeface="Arial" panose="020B0604020202020204" pitchFamily="34" charset="0"/>
              <a:buChar char="-"/>
              <a:defRPr sz="3000" b="1">
                <a:solidFill>
                  <a:srgbClr val="F45A46"/>
                </a:solidFill>
              </a:defRPr>
            </a:lvl5pPr>
          </a:lstStyle>
          <a:p>
            <a:pPr lvl="0"/>
            <a:r>
              <a:rPr lang="fr-FR"/>
              <a:t>Et ad </a:t>
            </a:r>
            <a:r>
              <a:rPr lang="fr-FR" err="1"/>
              <a:t>eostiis</a:t>
            </a:r>
            <a:r>
              <a:rPr lang="fr-FR"/>
              <a:t> </a:t>
            </a:r>
            <a:r>
              <a:rPr lang="fr-FR" err="1"/>
              <a:t>quibus</a:t>
            </a:r>
            <a:r>
              <a:rPr lang="fr-FR"/>
              <a:t>. </a:t>
            </a:r>
            <a:r>
              <a:rPr lang="fr-FR" err="1"/>
              <a:t>Aximi</a:t>
            </a:r>
            <a:r>
              <a:rPr lang="fr-FR"/>
              <a:t>, </a:t>
            </a:r>
            <a:r>
              <a:rPr lang="fr-FR" err="1"/>
              <a:t>quae</a:t>
            </a:r>
            <a:r>
              <a:rPr lang="fr-FR"/>
              <a:t> </a:t>
            </a:r>
            <a:r>
              <a:rPr lang="fr-FR" err="1"/>
              <a:t>moljgnmut</a:t>
            </a:r>
            <a:r>
              <a:rPr lang="fr-FR"/>
              <a:t> </a:t>
            </a:r>
            <a:r>
              <a:rPr lang="fr-FR" err="1"/>
              <a:t>ipiendicima</a:t>
            </a:r>
            <a:r>
              <a:rPr lang="fr-FR"/>
              <a:t> </a:t>
            </a:r>
            <a:r>
              <a:rPr lang="fr-FR" err="1"/>
              <a:t>quiscide</a:t>
            </a:r>
            <a:r>
              <a:rPr lang="fr-FR"/>
              <a:t> </a:t>
            </a:r>
            <a:r>
              <a:rPr lang="fr-FR" err="1"/>
              <a:t>eium</a:t>
            </a:r>
            <a:r>
              <a:rPr lang="fr-FR"/>
              <a:t> home inter </a:t>
            </a:r>
            <a:r>
              <a:rPr lang="fr-FR" err="1"/>
              <a:t>quamus</a:t>
            </a:r>
            <a:r>
              <a:rPr lang="fr-FR"/>
              <a:t> </a:t>
            </a:r>
            <a:r>
              <a:rPr lang="fr-FR" err="1"/>
              <a:t>velectiave</a:t>
            </a:r>
            <a:r>
              <a:rPr lang="fr-FR"/>
              <a:t> </a:t>
            </a:r>
            <a:r>
              <a:rPr lang="fr-FR" err="1"/>
              <a:t>quas</a:t>
            </a:r>
            <a:r>
              <a:rPr lang="fr-FR"/>
              <a:t> ad </a:t>
            </a:r>
            <a:r>
              <a:rPr lang="fr-FR" err="1"/>
              <a:t>modigfhfvci</a:t>
            </a:r>
            <a:r>
              <a:rPr lang="fr-FR"/>
              <a:t>.</a:t>
            </a:r>
          </a:p>
          <a:p>
            <a:pPr lvl="0"/>
            <a:r>
              <a:rPr lang="fr-FR"/>
              <a:t>Event </a:t>
            </a:r>
            <a:r>
              <a:rPr lang="fr-FR" err="1"/>
              <a:t>moluptatis</a:t>
            </a:r>
            <a:r>
              <a:rPr lang="fr-FR"/>
              <a:t> </a:t>
            </a:r>
            <a:r>
              <a:rPr lang="fr-FR" err="1"/>
              <a:t>renit</a:t>
            </a:r>
            <a:r>
              <a:rPr lang="fr-FR"/>
              <a:t> </a:t>
            </a:r>
            <a:r>
              <a:rPr lang="fr-FR" err="1"/>
              <a:t>laut</a:t>
            </a:r>
            <a:r>
              <a:rPr lang="fr-FR"/>
              <a:t> </a:t>
            </a:r>
            <a:r>
              <a:rPr lang="fr-FR" err="1"/>
              <a:t>assime</a:t>
            </a:r>
            <a:r>
              <a:rPr lang="fr-FR"/>
              <a:t> </a:t>
            </a:r>
            <a:r>
              <a:rPr lang="fr-FR" err="1"/>
              <a:t>res</a:t>
            </a:r>
            <a:r>
              <a:rPr lang="fr-FR"/>
              <a:t> </a:t>
            </a:r>
            <a:r>
              <a:rPr lang="fr-FR" err="1"/>
              <a:t>arumet</a:t>
            </a:r>
            <a:r>
              <a:rPr lang="fr-FR"/>
              <a:t> </a:t>
            </a:r>
            <a:r>
              <a:rPr lang="fr-FR" err="1"/>
              <a:t>occae</a:t>
            </a:r>
            <a:r>
              <a:rPr lang="fr-FR"/>
              <a:t>. </a:t>
            </a:r>
            <a:r>
              <a:rPr lang="fr-FR" err="1"/>
              <a:t>Neque</a:t>
            </a:r>
            <a:r>
              <a:rPr lang="fr-FR"/>
              <a:t> </a:t>
            </a:r>
            <a:r>
              <a:rPr lang="fr-FR" err="1"/>
              <a:t>nimusae</a:t>
            </a:r>
            <a:r>
              <a:rPr lang="fr-FR"/>
              <a:t> </a:t>
            </a:r>
            <a:r>
              <a:rPr lang="fr-FR" err="1"/>
              <a:t>venis</a:t>
            </a:r>
            <a:r>
              <a:rPr lang="fr-FR"/>
              <a:t> </a:t>
            </a:r>
            <a:r>
              <a:rPr lang="fr-FR" err="1"/>
              <a:t>sequias</a:t>
            </a:r>
            <a:r>
              <a:rPr lang="fr-FR"/>
              <a:t> </a:t>
            </a:r>
            <a:r>
              <a:rPr lang="fr-FR" err="1"/>
              <a:t>earliatem</a:t>
            </a:r>
            <a:r>
              <a:rPr lang="fr-FR"/>
              <a:t> con ex </a:t>
            </a:r>
            <a:r>
              <a:rPr lang="fr-FR" err="1"/>
              <a:t>esequatur</a:t>
            </a:r>
            <a:r>
              <a:rPr lang="fr-FR"/>
              <a:t>?</a:t>
            </a:r>
          </a:p>
          <a:p>
            <a:pPr lvl="0"/>
            <a:r>
              <a:rPr lang="fr-FR" err="1"/>
              <a:t>Ercitio</a:t>
            </a:r>
            <a:r>
              <a:rPr lang="fr-FR"/>
              <a:t> </a:t>
            </a:r>
            <a:r>
              <a:rPr lang="fr-FR" err="1"/>
              <a:t>eat</a:t>
            </a:r>
            <a:r>
              <a:rPr lang="fr-FR"/>
              <a:t> ma ad </a:t>
            </a:r>
            <a:r>
              <a:rPr lang="fr-FR" err="1"/>
              <a:t>macfdio</a:t>
            </a:r>
            <a:r>
              <a:rPr lang="fr-FR"/>
              <a:t> </a:t>
            </a:r>
            <a:r>
              <a:rPr lang="fr-FR" err="1"/>
              <a:t>volum</a:t>
            </a:r>
            <a:r>
              <a:rPr lang="fr-FR"/>
              <a:t> </a:t>
            </a:r>
            <a:r>
              <a:rPr lang="fr-FR" err="1"/>
              <a:t>dolorpo</a:t>
            </a:r>
            <a:r>
              <a:rPr lang="fr-FR"/>
              <a:t> </a:t>
            </a:r>
            <a:r>
              <a:rPr lang="fr-FR" err="1"/>
              <a:t>rerfernam</a:t>
            </a:r>
            <a:r>
              <a:rPr lang="fr-FR"/>
              <a:t>. </a:t>
            </a:r>
            <a:r>
              <a:rPr lang="fr-FR" err="1"/>
              <a:t>Eperor</a:t>
            </a:r>
            <a:r>
              <a:rPr lang="fr-FR"/>
              <a:t> </a:t>
            </a:r>
            <a:r>
              <a:rPr lang="fr-FR" err="1"/>
              <a:t>sincit</a:t>
            </a:r>
            <a:r>
              <a:rPr lang="fr-FR"/>
              <a:t> </a:t>
            </a:r>
            <a:r>
              <a:rPr lang="fr-FR" err="1"/>
              <a:t>eatibus</a:t>
            </a:r>
            <a:r>
              <a:rPr lang="fr-FR"/>
              <a:t>, </a:t>
            </a:r>
            <a:r>
              <a:rPr lang="fr-FR" err="1"/>
              <a:t>sintemp</a:t>
            </a:r>
            <a:r>
              <a:rPr lang="fr-FR"/>
              <a:t> </a:t>
            </a:r>
            <a:r>
              <a:rPr lang="fr-FR" err="1"/>
              <a:t>toporia</a:t>
            </a:r>
            <a:r>
              <a:rPr lang="fr-FR"/>
              <a:t> </a:t>
            </a:r>
            <a:r>
              <a:rPr lang="fr-FR" err="1"/>
              <a:t>nis</a:t>
            </a:r>
            <a:r>
              <a:rPr lang="fr-FR"/>
              <a:t> </a:t>
            </a:r>
            <a:r>
              <a:rPr lang="fr-FR" err="1"/>
              <a:t>arior</a:t>
            </a:r>
            <a:r>
              <a:rPr lang="fr-FR"/>
              <a:t> </a:t>
            </a:r>
            <a:r>
              <a:rPr lang="fr-FR" err="1"/>
              <a:t>magnam</a:t>
            </a:r>
            <a:r>
              <a:rPr lang="fr-FR"/>
              <a:t>.</a:t>
            </a:r>
          </a:p>
        </p:txBody>
      </p:sp>
    </p:spTree>
    <p:extLst>
      <p:ext uri="{BB962C8B-B14F-4D97-AF65-F5344CB8AC3E}">
        <p14:creationId xmlns:p14="http://schemas.microsoft.com/office/powerpoint/2010/main" val="3591108618"/>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Couverture_0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descr="Cliquez pour ajouter un titre">
            <a:extLst>
              <a:ext uri="{FF2B5EF4-FFF2-40B4-BE49-F238E27FC236}">
                <a16:creationId xmlns:a16="http://schemas.microsoft.com/office/drawing/2014/main" id="{9FA8103B-3183-46A3-9BC6-3C0042225A13}"/>
              </a:ext>
              <a:ext uri="{C183D7F6-B498-43B3-948B-1728B52AA6E4}">
                <adec:decorative xmlns:adec="http://schemas.microsoft.com/office/drawing/2017/decorative" val="0"/>
              </a:ext>
            </a:extLst>
          </p:cNvPr>
          <p:cNvSpPr>
            <a:spLocks noGrp="1"/>
          </p:cNvSpPr>
          <p:nvPr>
            <p:ph type="ctrTitle" hasCustomPrompt="1"/>
          </p:nvPr>
        </p:nvSpPr>
        <p:spPr>
          <a:xfrm>
            <a:off x="264000" y="264001"/>
            <a:ext cx="6736917" cy="2942801"/>
          </a:xfrm>
        </p:spPr>
        <p:txBody>
          <a:bodyPr bIns="46800" anchor="b">
            <a:normAutofit/>
          </a:bodyPr>
          <a:lstStyle>
            <a:lvl1pPr algn="l">
              <a:lnSpc>
                <a:spcPct val="90000"/>
              </a:lnSpc>
              <a:defRPr sz="6000">
                <a:solidFill>
                  <a:schemeClr val="bg2"/>
                </a:solidFill>
              </a:defRPr>
            </a:lvl1pPr>
          </a:lstStyle>
          <a:p>
            <a:r>
              <a:rPr lang="fr-CA" noProof="0" dirty="0"/>
              <a:t>Cliquez pour ajouter titre</a:t>
            </a:r>
          </a:p>
        </p:txBody>
      </p:sp>
      <p:sp>
        <p:nvSpPr>
          <p:cNvPr id="3" name="Sous-titre 2" descr="Cliquez pour ajouter un sous-titre">
            <a:extLst>
              <a:ext uri="{FF2B5EF4-FFF2-40B4-BE49-F238E27FC236}">
                <a16:creationId xmlns:a16="http://schemas.microsoft.com/office/drawing/2014/main" id="{E8A7E5DE-4856-48EF-9B92-F86CC605110C}"/>
              </a:ext>
            </a:extLst>
          </p:cNvPr>
          <p:cNvSpPr>
            <a:spLocks noGrp="1"/>
          </p:cNvSpPr>
          <p:nvPr>
            <p:ph type="subTitle" idx="1" hasCustomPrompt="1"/>
          </p:nvPr>
        </p:nvSpPr>
        <p:spPr>
          <a:xfrm>
            <a:off x="264000" y="3253395"/>
            <a:ext cx="6736917" cy="1110051"/>
          </a:xfrm>
        </p:spPr>
        <p:txBody>
          <a:bodyPr lIns="108000"/>
          <a:lstStyle>
            <a:lvl1pPr marL="0" indent="0" algn="l">
              <a:lnSpc>
                <a:spcPct val="100000"/>
              </a:lnSpc>
              <a:spcBef>
                <a:spcPts val="0"/>
              </a:spcBef>
              <a:buNone/>
              <a:defRPr sz="2400" b="1">
                <a:solidFill>
                  <a:schemeClr val="bg2"/>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fr-CA" noProof="0" dirty="0"/>
              <a:t>Cliquez pour ajouter un sous-titre</a:t>
            </a:r>
          </a:p>
        </p:txBody>
      </p:sp>
      <p:sp>
        <p:nvSpPr>
          <p:cNvPr id="8" name="Espace réservé du texte 4" descr="Nom, titre">
            <a:extLst>
              <a:ext uri="{FF2B5EF4-FFF2-40B4-BE49-F238E27FC236}">
                <a16:creationId xmlns:a16="http://schemas.microsoft.com/office/drawing/2014/main" id="{E846649B-7D28-4126-B1AF-EA412ACA34B7}"/>
              </a:ext>
            </a:extLst>
          </p:cNvPr>
          <p:cNvSpPr>
            <a:spLocks noGrp="1"/>
          </p:cNvSpPr>
          <p:nvPr>
            <p:ph type="body" sz="quarter" idx="10" hasCustomPrompt="1"/>
          </p:nvPr>
        </p:nvSpPr>
        <p:spPr>
          <a:xfrm>
            <a:off x="264000" y="4410040"/>
            <a:ext cx="6736917" cy="614547"/>
          </a:xfrm>
        </p:spPr>
        <p:txBody>
          <a:bodyPr wrap="square" lIns="108000" bIns="0" anchor="b">
            <a:normAutofit/>
          </a:bodyPr>
          <a:lstStyle>
            <a:lvl1pPr marL="0" indent="0">
              <a:lnSpc>
                <a:spcPct val="100000"/>
              </a:lnSpc>
              <a:spcBef>
                <a:spcPts val="0"/>
              </a:spcBef>
              <a:buFontTx/>
              <a:buNone/>
              <a:defRPr sz="1867">
                <a:solidFill>
                  <a:schemeClr val="bg2"/>
                </a:solidFill>
              </a:defRPr>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lang="fr-CA" noProof="0" dirty="0"/>
              <a:t>Nom, titre</a:t>
            </a:r>
          </a:p>
        </p:txBody>
      </p:sp>
      <p:sp>
        <p:nvSpPr>
          <p:cNvPr id="9" name="Espace réservé du texte 6" descr="Date">
            <a:extLst>
              <a:ext uri="{FF2B5EF4-FFF2-40B4-BE49-F238E27FC236}">
                <a16:creationId xmlns:a16="http://schemas.microsoft.com/office/drawing/2014/main" id="{1BAE5D3C-743D-4F5A-99DB-74A890C53B35}"/>
              </a:ext>
            </a:extLst>
          </p:cNvPr>
          <p:cNvSpPr>
            <a:spLocks noGrp="1"/>
          </p:cNvSpPr>
          <p:nvPr>
            <p:ph type="body" sz="quarter" idx="11" hasCustomPrompt="1"/>
          </p:nvPr>
        </p:nvSpPr>
        <p:spPr>
          <a:xfrm>
            <a:off x="264001" y="5071181"/>
            <a:ext cx="6736916" cy="289807"/>
          </a:xfrm>
        </p:spPr>
        <p:txBody>
          <a:bodyPr wrap="square" lIns="108000">
            <a:normAutofit/>
          </a:bodyPr>
          <a:lstStyle>
            <a:lvl1pPr marL="0" indent="0">
              <a:lnSpc>
                <a:spcPct val="100000"/>
              </a:lnSpc>
              <a:spcBef>
                <a:spcPts val="0"/>
              </a:spcBef>
              <a:buFontTx/>
              <a:buNone/>
              <a:defRPr sz="1600">
                <a:solidFill>
                  <a:schemeClr val="bg2"/>
                </a:solidFill>
              </a:defRPr>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lang="fr-CA" noProof="0" dirty="0"/>
              <a:t>Date</a:t>
            </a:r>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10985" t="16035" r="10985" b="31130"/>
          <a:stretch/>
        </p:blipFill>
        <p:spPr>
          <a:xfrm>
            <a:off x="388175" y="5872185"/>
            <a:ext cx="2688000" cy="648827"/>
          </a:xfrm>
          <a:prstGeom prst="rect">
            <a:avLst/>
          </a:prstGeom>
        </p:spPr>
      </p:pic>
      <p:sp>
        <p:nvSpPr>
          <p:cNvPr id="4" name="Footer Placeholder 3"/>
          <p:cNvSpPr>
            <a:spLocks noGrp="1"/>
          </p:cNvSpPr>
          <p:nvPr>
            <p:ph type="ftr" sz="quarter" idx="12"/>
          </p:nvPr>
        </p:nvSpPr>
        <p:spPr/>
        <p:txBody>
          <a:bodyPr/>
          <a:lstStyle>
            <a:lvl1pPr>
              <a:defRPr>
                <a:solidFill>
                  <a:schemeClr val="bg1"/>
                </a:solidFill>
              </a:defRPr>
            </a:lvl1pPr>
          </a:lstStyle>
          <a:p>
            <a:r>
              <a:rPr lang="fr-CA"/>
              <a:t>Document confidentiel ou à usage interne seulement.</a:t>
            </a:r>
            <a:endParaRPr lang="fr-CA" dirty="0"/>
          </a:p>
        </p:txBody>
      </p:sp>
    </p:spTree>
    <p:extLst>
      <p:ext uri="{BB962C8B-B14F-4D97-AF65-F5344CB8AC3E}">
        <p14:creationId xmlns:p14="http://schemas.microsoft.com/office/powerpoint/2010/main" val="2665948307"/>
      </p:ext>
    </p:extLst>
  </p:cSld>
  <p:clrMapOvr>
    <a:masterClrMapping/>
  </p:clrMapOvr>
  <p:hf hdr="0" dt="0"/>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D3A13B0-27B1-41A3-A5C0-36FB68D44046}"/>
              </a:ext>
            </a:extLst>
          </p:cNvPr>
          <p:cNvSpPr>
            <a:spLocks noGrp="1"/>
          </p:cNvSpPr>
          <p:nvPr>
            <p:ph type="title" hasCustomPrompt="1"/>
          </p:nvPr>
        </p:nvSpPr>
        <p:spPr/>
        <p:txBody>
          <a:bodyPr/>
          <a:lstStyle/>
          <a:p>
            <a:r>
              <a:rPr lang="fr-CA" noProof="0" dirty="0"/>
              <a:t>Cliquez pour ajouter un titre</a:t>
            </a:r>
          </a:p>
        </p:txBody>
      </p:sp>
      <p:sp>
        <p:nvSpPr>
          <p:cNvPr id="3" name="Espace réservé du contenu 2">
            <a:extLst>
              <a:ext uri="{FF2B5EF4-FFF2-40B4-BE49-F238E27FC236}">
                <a16:creationId xmlns:a16="http://schemas.microsoft.com/office/drawing/2014/main" id="{3B86CAE8-CE16-436C-B559-AEC5DE9F0A73}"/>
              </a:ext>
            </a:extLst>
          </p:cNvPr>
          <p:cNvSpPr>
            <a:spLocks noGrp="1"/>
          </p:cNvSpPr>
          <p:nvPr>
            <p:ph idx="1" hasCustomPrompt="1"/>
          </p:nvPr>
        </p:nvSpPr>
        <p:spPr/>
        <p:txBody>
          <a:bodyPr/>
          <a:lstStyle>
            <a:lvl1pPr>
              <a:lnSpc>
                <a:spcPct val="100000"/>
              </a:lnSpc>
              <a:defRPr>
                <a:solidFill>
                  <a:schemeClr val="tx1"/>
                </a:solidFill>
              </a:defRPr>
            </a:lvl1pPr>
            <a:lvl2pPr>
              <a:lnSpc>
                <a:spcPct val="100000"/>
              </a:lnSpc>
              <a:defRPr>
                <a:solidFill>
                  <a:schemeClr val="tx1"/>
                </a:solidFill>
              </a:defRPr>
            </a:lvl2pPr>
            <a:lvl3pPr>
              <a:lnSpc>
                <a:spcPct val="100000"/>
              </a:lnSpc>
              <a:defRPr>
                <a:solidFill>
                  <a:schemeClr val="tx1"/>
                </a:solidFill>
              </a:defRPr>
            </a:lvl3pPr>
            <a:lvl4pPr>
              <a:lnSpc>
                <a:spcPct val="100000"/>
              </a:lnSpc>
              <a:defRPr>
                <a:solidFill>
                  <a:schemeClr val="tx1"/>
                </a:solidFill>
              </a:defRPr>
            </a:lvl4pPr>
            <a:lvl5pPr>
              <a:lnSpc>
                <a:spcPct val="100000"/>
              </a:lnSpc>
              <a:defRPr>
                <a:solidFill>
                  <a:schemeClr val="tx1"/>
                </a:solidFill>
              </a:defRPr>
            </a:lvl5pPr>
          </a:lstStyle>
          <a:p>
            <a:pPr lvl="0"/>
            <a:r>
              <a:rPr lang="fr-CA" noProof="0" dirty="0"/>
              <a:t>Cliquez pour ajouter du texte</a:t>
            </a:r>
          </a:p>
          <a:p>
            <a:pPr lvl="1"/>
            <a:r>
              <a:rPr lang="fr-CA" noProof="0" dirty="0"/>
              <a:t>Deuxième niveau</a:t>
            </a:r>
          </a:p>
          <a:p>
            <a:pPr lvl="2"/>
            <a:r>
              <a:rPr lang="fr-CA" noProof="0" dirty="0"/>
              <a:t>Troisième niveau</a:t>
            </a:r>
          </a:p>
          <a:p>
            <a:pPr lvl="3"/>
            <a:r>
              <a:rPr lang="fr-CA" noProof="0" dirty="0"/>
              <a:t>Quatrième niveau</a:t>
            </a:r>
          </a:p>
          <a:p>
            <a:pPr lvl="4"/>
            <a:r>
              <a:rPr lang="fr-CA" noProof="0" dirty="0"/>
              <a:t>Cinquième niveau</a:t>
            </a:r>
          </a:p>
        </p:txBody>
      </p:sp>
      <p:sp>
        <p:nvSpPr>
          <p:cNvPr id="4" name="Slide Number Placeholder 3"/>
          <p:cNvSpPr>
            <a:spLocks noGrp="1"/>
          </p:cNvSpPr>
          <p:nvPr>
            <p:ph type="sldNum" sz="quarter" idx="10"/>
          </p:nvPr>
        </p:nvSpPr>
        <p:spPr/>
        <p:txBody>
          <a:bodyPr/>
          <a:lstStyle/>
          <a:p>
            <a:fld id="{2D2B9FD4-22D1-4784-BC8D-82D569BBB95D}" type="slidenum">
              <a:rPr lang="fr-CA" smtClean="0"/>
              <a:pPr/>
              <a:t>‹N°›</a:t>
            </a:fld>
            <a:endParaRPr lang="fr-CA"/>
          </a:p>
        </p:txBody>
      </p:sp>
      <p:sp>
        <p:nvSpPr>
          <p:cNvPr id="6" name="Footer Placeholder 5"/>
          <p:cNvSpPr>
            <a:spLocks noGrp="1"/>
          </p:cNvSpPr>
          <p:nvPr>
            <p:ph type="ftr" sz="quarter" idx="11"/>
          </p:nvPr>
        </p:nvSpPr>
        <p:spPr/>
        <p:txBody>
          <a:bodyPr/>
          <a:lstStyle/>
          <a:p>
            <a:r>
              <a:rPr lang="fr-CA"/>
              <a:t>Document confidentiel ou à usage interne seulement.</a:t>
            </a:r>
            <a:endParaRPr lang="fr-CA" dirty="0"/>
          </a:p>
        </p:txBody>
      </p:sp>
    </p:spTree>
    <p:extLst>
      <p:ext uri="{BB962C8B-B14F-4D97-AF65-F5344CB8AC3E}">
        <p14:creationId xmlns:p14="http://schemas.microsoft.com/office/powerpoint/2010/main" val="1657110587"/>
      </p:ext>
    </p:extLst>
  </p:cSld>
  <p:clrMapOvr>
    <a:masterClrMapping/>
  </p:clrMapOvr>
  <p:hf hdr="0" dt="0"/>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Diapo intro + 1 colonne">
    <p:bg>
      <p:bgPr>
        <a:solidFill>
          <a:srgbClr val="FFFFFF"/>
        </a:solidFill>
        <a:effectLst/>
      </p:bgPr>
    </p:bg>
    <p:spTree>
      <p:nvGrpSpPr>
        <p:cNvPr id="1" name=""/>
        <p:cNvGrpSpPr/>
        <p:nvPr/>
      </p:nvGrpSpPr>
      <p:grpSpPr>
        <a:xfrm>
          <a:off x="0" y="0"/>
          <a:ext cx="0" cy="0"/>
          <a:chOff x="0" y="0"/>
          <a:chExt cx="0" cy="0"/>
        </a:xfrm>
      </p:grpSpPr>
      <p:pic>
        <p:nvPicPr>
          <p:cNvPr id="2" name="logo_beneva_violet_small.png" descr="logo_beneva_violet_small.png">
            <a:extLst>
              <a:ext uri="{FF2B5EF4-FFF2-40B4-BE49-F238E27FC236}">
                <a16:creationId xmlns:a16="http://schemas.microsoft.com/office/drawing/2014/main" id="{9639DAA4-CC8C-4C7E-8BF4-A07530FD4C66}"/>
              </a:ext>
            </a:extLst>
          </p:cNvPr>
          <p:cNvPicPr>
            <a:picLocks noChangeAspect="1"/>
          </p:cNvPicPr>
          <p:nvPr userDrawn="1"/>
        </p:nvPicPr>
        <p:blipFill>
          <a:blip r:embed="rId2"/>
          <a:stretch>
            <a:fillRect/>
          </a:stretch>
        </p:blipFill>
        <p:spPr>
          <a:xfrm>
            <a:off x="377033" y="6263243"/>
            <a:ext cx="901701" cy="208203"/>
          </a:xfrm>
          <a:prstGeom prst="rect">
            <a:avLst/>
          </a:prstGeom>
          <a:ln w="12700">
            <a:miter lim="400000"/>
          </a:ln>
        </p:spPr>
      </p:pic>
      <p:sp>
        <p:nvSpPr>
          <p:cNvPr id="3" name="Titre 2">
            <a:extLst>
              <a:ext uri="{FF2B5EF4-FFF2-40B4-BE49-F238E27FC236}">
                <a16:creationId xmlns:a16="http://schemas.microsoft.com/office/drawing/2014/main" id="{B6CF1809-2EE7-4008-84FF-DF450A4B9154}"/>
              </a:ext>
            </a:extLst>
          </p:cNvPr>
          <p:cNvSpPr>
            <a:spLocks noGrp="1"/>
          </p:cNvSpPr>
          <p:nvPr>
            <p:ph type="title" hasCustomPrompt="1"/>
          </p:nvPr>
        </p:nvSpPr>
        <p:spPr>
          <a:xfrm>
            <a:off x="387002" y="387000"/>
            <a:ext cx="3553629" cy="1746600"/>
          </a:xfrm>
          <a:prstGeom prst="rect">
            <a:avLst/>
          </a:prstGeom>
        </p:spPr>
        <p:txBody>
          <a:bodyPr lIns="0" tIns="0" rIns="0" bIns="0"/>
          <a:lstStyle>
            <a:lvl1pPr>
              <a:lnSpc>
                <a:spcPts val="5500"/>
              </a:lnSpc>
              <a:defRPr sz="5800" b="1">
                <a:solidFill>
                  <a:srgbClr val="F45A46"/>
                </a:solidFill>
              </a:defRPr>
            </a:lvl1pPr>
          </a:lstStyle>
          <a:p>
            <a:r>
              <a:rPr lang="fr-FR"/>
              <a:t>En-tête de sujet</a:t>
            </a:r>
            <a:endParaRPr lang="fr-CA"/>
          </a:p>
        </p:txBody>
      </p:sp>
      <p:sp>
        <p:nvSpPr>
          <p:cNvPr id="7" name="Espace réservé du texte 6">
            <a:extLst>
              <a:ext uri="{FF2B5EF4-FFF2-40B4-BE49-F238E27FC236}">
                <a16:creationId xmlns:a16="http://schemas.microsoft.com/office/drawing/2014/main" id="{EE2D9F9D-F2D6-45FB-957A-C8986344AF8D}"/>
              </a:ext>
            </a:extLst>
          </p:cNvPr>
          <p:cNvSpPr>
            <a:spLocks noGrp="1"/>
          </p:cNvSpPr>
          <p:nvPr>
            <p:ph type="body" sz="quarter" idx="10" hasCustomPrompt="1"/>
          </p:nvPr>
        </p:nvSpPr>
        <p:spPr>
          <a:xfrm>
            <a:off x="6449181" y="402996"/>
            <a:ext cx="5366657" cy="5769205"/>
          </a:xfrm>
          <a:prstGeom prst="rect">
            <a:avLst/>
          </a:prstGeom>
        </p:spPr>
        <p:txBody>
          <a:bodyPr lIns="0" tIns="0" rIns="0" bIns="0" numCol="1"/>
          <a:lstStyle>
            <a:lvl1pPr marL="0" indent="0">
              <a:lnSpc>
                <a:spcPct val="100000"/>
              </a:lnSpc>
              <a:spcBef>
                <a:spcPts val="0"/>
              </a:spcBef>
              <a:spcAft>
                <a:spcPts val="900"/>
              </a:spcAft>
              <a:buClr>
                <a:srgbClr val="4B009B"/>
              </a:buClr>
              <a:buFontTx/>
              <a:buNone/>
              <a:defRPr lang="fr-CA" b="0" i="0" smtClean="0">
                <a:effectLst/>
              </a:defRPr>
            </a:lvl1pPr>
            <a:lvl2pPr>
              <a:buClr>
                <a:srgbClr val="F45A46"/>
              </a:buClr>
              <a:buFont typeface="Arial" panose="020B0604020202020204" pitchFamily="34" charset="0"/>
              <a:buChar char="-"/>
              <a:defRPr sz="2200">
                <a:solidFill>
                  <a:srgbClr val="F45A46"/>
                </a:solidFill>
              </a:defRPr>
            </a:lvl2pPr>
            <a:lvl3pPr>
              <a:buClr>
                <a:srgbClr val="F45A46"/>
              </a:buClr>
              <a:buFont typeface="Arial" panose="020B0604020202020204" pitchFamily="34" charset="0"/>
              <a:buChar char="-"/>
              <a:defRPr sz="2200">
                <a:solidFill>
                  <a:srgbClr val="F45A46"/>
                </a:solidFill>
              </a:defRPr>
            </a:lvl3pPr>
            <a:lvl4pPr>
              <a:buClr>
                <a:srgbClr val="F45A46"/>
              </a:buClr>
              <a:buFont typeface="Arial" panose="020B0604020202020204" pitchFamily="34" charset="0"/>
              <a:buChar char="-"/>
              <a:defRPr sz="2200">
                <a:solidFill>
                  <a:srgbClr val="F45A46"/>
                </a:solidFill>
              </a:defRPr>
            </a:lvl4pPr>
            <a:lvl5pPr>
              <a:buClr>
                <a:srgbClr val="F45A46"/>
              </a:buClr>
              <a:buFont typeface="Arial" panose="020B0604020202020204" pitchFamily="34" charset="0"/>
              <a:buChar char="-"/>
              <a:defRPr sz="2200">
                <a:solidFill>
                  <a:srgbClr val="F45A46"/>
                </a:solidFill>
              </a:defRPr>
            </a:lvl5pPr>
          </a:lstStyle>
          <a:p>
            <a:r>
              <a:rPr lang="fr-CA" b="0" i="0">
                <a:effectLst/>
                <a:latin typeface="Arial" panose="020B0604020202020204" pitchFamily="34" charset="0"/>
              </a:rPr>
              <a:t>Dis si </a:t>
            </a:r>
            <a:r>
              <a:rPr lang="fr-CA" b="0" i="0" err="1">
                <a:effectLst/>
                <a:latin typeface="Arial" panose="020B0604020202020204" pitchFamily="34" charset="0"/>
              </a:rPr>
              <a:t>audam</a:t>
            </a:r>
            <a:r>
              <a:rPr lang="fr-CA" b="0" i="0">
                <a:effectLst/>
                <a:latin typeface="Arial" panose="020B0604020202020204" pitchFamily="34" charset="0"/>
              </a:rPr>
              <a:t> as </a:t>
            </a:r>
            <a:r>
              <a:rPr lang="fr-CA" b="0" i="0" err="1">
                <a:effectLst/>
                <a:latin typeface="Arial" panose="020B0604020202020204" pitchFamily="34" charset="0"/>
              </a:rPr>
              <a:t>eos</a:t>
            </a:r>
            <a:r>
              <a:rPr lang="fr-CA" b="0" i="0">
                <a:effectLst/>
                <a:latin typeface="Arial" panose="020B0604020202020204" pitchFamily="34" charset="0"/>
              </a:rPr>
              <a:t> </a:t>
            </a:r>
            <a:r>
              <a:rPr lang="fr-CA" b="0" i="0" err="1">
                <a:effectLst/>
                <a:latin typeface="Arial" panose="020B0604020202020204" pitchFamily="34" charset="0"/>
              </a:rPr>
              <a:t>pere</a:t>
            </a:r>
            <a:r>
              <a:rPr lang="fr-CA" b="0" i="0">
                <a:effectLst/>
                <a:latin typeface="Arial" panose="020B0604020202020204" pitchFamily="34" charset="0"/>
              </a:rPr>
              <a:t> </a:t>
            </a:r>
            <a:r>
              <a:rPr lang="fr-CA" b="0" i="0" err="1">
                <a:effectLst/>
                <a:latin typeface="Arial" panose="020B0604020202020204" pitchFamily="34" charset="0"/>
              </a:rPr>
              <a:t>sitiis</a:t>
            </a:r>
            <a:r>
              <a:rPr lang="fr-CA" b="0" i="0">
                <a:effectLst/>
                <a:latin typeface="Arial" panose="020B0604020202020204" pitchFamily="34" charset="0"/>
              </a:rPr>
              <a:t> </a:t>
            </a:r>
            <a:r>
              <a:rPr lang="fr-CA" b="0" i="0" err="1">
                <a:effectLst/>
                <a:latin typeface="Arial" panose="020B0604020202020204" pitchFamily="34" charset="0"/>
              </a:rPr>
              <a:t>magnate</a:t>
            </a:r>
            <a:r>
              <a:rPr lang="fr-CA" b="0" i="0">
                <a:effectLst/>
                <a:latin typeface="Arial" panose="020B0604020202020204" pitchFamily="34" charset="0"/>
              </a:rPr>
              <a:t> </a:t>
            </a:r>
            <a:r>
              <a:rPr lang="fr-CA" b="0" i="0" err="1">
                <a:effectLst/>
                <a:latin typeface="Arial" panose="020B0604020202020204" pitchFamily="34" charset="0"/>
              </a:rPr>
              <a:t>riatius</a:t>
            </a:r>
            <a:r>
              <a:rPr lang="fr-CA" b="0" i="0">
                <a:effectLst/>
                <a:latin typeface="Arial" panose="020B0604020202020204" pitchFamily="34" charset="0"/>
              </a:rPr>
              <a:t> </a:t>
            </a:r>
            <a:r>
              <a:rPr lang="fr-CA" b="0" i="0" err="1">
                <a:effectLst/>
                <a:latin typeface="Arial" panose="020B0604020202020204" pitchFamily="34" charset="0"/>
              </a:rPr>
              <a:t>seria</a:t>
            </a:r>
            <a:r>
              <a:rPr lang="fr-CA" b="0" i="0">
                <a:effectLst/>
                <a:latin typeface="Arial" panose="020B0604020202020204" pitchFamily="34" charset="0"/>
              </a:rPr>
              <a:t> </a:t>
            </a:r>
            <a:r>
              <a:rPr lang="fr-CA" b="0" i="0" err="1">
                <a:effectLst/>
                <a:latin typeface="Arial" panose="020B0604020202020204" pitchFamily="34" charset="0"/>
              </a:rPr>
              <a:t>quam</a:t>
            </a:r>
            <a:r>
              <a:rPr lang="fr-CA" b="0" i="0">
                <a:effectLst/>
                <a:latin typeface="Arial" panose="020B0604020202020204" pitchFamily="34" charset="0"/>
              </a:rPr>
              <a:t> </a:t>
            </a:r>
            <a:r>
              <a:rPr lang="fr-CA" b="0" i="0" err="1">
                <a:effectLst/>
                <a:latin typeface="Arial" panose="020B0604020202020204" pitchFamily="34" charset="0"/>
              </a:rPr>
              <a:t>quam</a:t>
            </a:r>
            <a:r>
              <a:rPr lang="fr-CA" b="0" i="0">
                <a:effectLst/>
                <a:latin typeface="Arial" panose="020B0604020202020204" pitchFamily="34" charset="0"/>
              </a:rPr>
              <a:t> non </a:t>
            </a:r>
            <a:r>
              <a:rPr lang="fr-CA" b="0" i="0" err="1">
                <a:effectLst/>
                <a:latin typeface="Arial" panose="020B0604020202020204" pitchFamily="34" charset="0"/>
              </a:rPr>
              <a:t>parum</a:t>
            </a:r>
            <a:r>
              <a:rPr lang="fr-CA" b="0" i="0">
                <a:effectLst/>
                <a:latin typeface="Arial" panose="020B0604020202020204" pitchFamily="34" charset="0"/>
              </a:rPr>
              <a:t> </a:t>
            </a:r>
            <a:r>
              <a:rPr lang="fr-CA" b="0" i="0" err="1">
                <a:effectLst/>
                <a:latin typeface="Arial" panose="020B0604020202020204" pitchFamily="34" charset="0"/>
              </a:rPr>
              <a:t>ipic</a:t>
            </a:r>
            <a:r>
              <a:rPr lang="fr-CA" b="0" i="0">
                <a:effectLst/>
                <a:latin typeface="Arial" panose="020B0604020202020204" pitchFamily="34" charset="0"/>
              </a:rPr>
              <a:t> </a:t>
            </a:r>
            <a:r>
              <a:rPr lang="fr-CA" b="0" i="0" err="1">
                <a:effectLst/>
                <a:latin typeface="Arial" panose="020B0604020202020204" pitchFamily="34" charset="0"/>
              </a:rPr>
              <a:t>tet</a:t>
            </a:r>
            <a:r>
              <a:rPr lang="fr-CA" b="0" i="0">
                <a:effectLst/>
                <a:latin typeface="Arial" panose="020B0604020202020204" pitchFamily="34" charset="0"/>
              </a:rPr>
              <a:t> </a:t>
            </a:r>
            <a:r>
              <a:rPr lang="fr-CA" b="0" i="0" err="1">
                <a:effectLst/>
                <a:latin typeface="Arial" panose="020B0604020202020204" pitchFamily="34" charset="0"/>
              </a:rPr>
              <a:t>inctem</a:t>
            </a:r>
            <a:r>
              <a:rPr lang="fr-CA" b="0" i="0">
                <a:effectLst/>
                <a:latin typeface="Arial" panose="020B0604020202020204" pitchFamily="34" charset="0"/>
              </a:rPr>
              <a:t>. </a:t>
            </a:r>
            <a:r>
              <a:rPr lang="fr-CA" b="0" i="0" err="1">
                <a:effectLst/>
                <a:latin typeface="Arial" panose="020B0604020202020204" pitchFamily="34" charset="0"/>
              </a:rPr>
              <a:t>Sedigeni</a:t>
            </a:r>
            <a:r>
              <a:rPr lang="fr-CA" b="0" i="0">
                <a:effectLst/>
                <a:latin typeface="Arial" panose="020B0604020202020204" pitchFamily="34" charset="0"/>
              </a:rPr>
              <a:t> </a:t>
            </a:r>
            <a:r>
              <a:rPr lang="fr-CA" b="0" i="0" err="1">
                <a:effectLst/>
                <a:latin typeface="Arial" panose="020B0604020202020204" pitchFamily="34" charset="0"/>
              </a:rPr>
              <a:t>doluptat</a:t>
            </a:r>
            <a:r>
              <a:rPr lang="fr-CA" b="0" i="0">
                <a:effectLst/>
                <a:latin typeface="Arial" panose="020B0604020202020204" pitchFamily="34" charset="0"/>
              </a:rPr>
              <a:t> </a:t>
            </a:r>
            <a:r>
              <a:rPr lang="fr-CA" b="0" i="0" err="1">
                <a:effectLst/>
                <a:latin typeface="Arial" panose="020B0604020202020204" pitchFamily="34" charset="0"/>
              </a:rPr>
              <a:t>harum</a:t>
            </a:r>
            <a:r>
              <a:rPr lang="fr-CA" b="0" i="0">
                <a:effectLst/>
                <a:latin typeface="Arial" panose="020B0604020202020204" pitchFamily="34" charset="0"/>
              </a:rPr>
              <a:t> </a:t>
            </a:r>
            <a:r>
              <a:rPr lang="fr-CA" b="0" i="0" err="1">
                <a:effectLst/>
                <a:latin typeface="Arial" panose="020B0604020202020204" pitchFamily="34" charset="0"/>
              </a:rPr>
              <a:t>ipis</a:t>
            </a:r>
            <a:r>
              <a:rPr lang="fr-CA" b="0" i="0">
                <a:effectLst/>
                <a:latin typeface="Arial" panose="020B0604020202020204" pitchFamily="34" charset="0"/>
              </a:rPr>
              <a:t> </a:t>
            </a:r>
            <a:r>
              <a:rPr lang="fr-CA" b="0" i="0" err="1">
                <a:effectLst/>
                <a:latin typeface="Arial" panose="020B0604020202020204" pitchFamily="34" charset="0"/>
              </a:rPr>
              <a:t>estrum</a:t>
            </a:r>
            <a:r>
              <a:rPr lang="fr-CA" b="0" i="0">
                <a:effectLst/>
                <a:latin typeface="Arial" panose="020B0604020202020204" pitchFamily="34" charset="0"/>
              </a:rPr>
              <a:t> </a:t>
            </a:r>
            <a:r>
              <a:rPr lang="fr-CA" b="0" i="0" err="1">
                <a:effectLst/>
                <a:latin typeface="Arial" panose="020B0604020202020204" pitchFamily="34" charset="0"/>
              </a:rPr>
              <a:t>iusda</a:t>
            </a:r>
            <a:r>
              <a:rPr lang="fr-CA" b="0" i="0">
                <a:effectLst/>
                <a:latin typeface="Arial" panose="020B0604020202020204" pitchFamily="34" charset="0"/>
              </a:rPr>
              <a:t> </a:t>
            </a:r>
            <a:r>
              <a:rPr lang="fr-CA" b="0" i="0" err="1">
                <a:effectLst/>
                <a:latin typeface="Arial" panose="020B0604020202020204" pitchFamily="34" charset="0"/>
              </a:rPr>
              <a:t>dolorpo</a:t>
            </a:r>
            <a:r>
              <a:rPr lang="fr-CA" b="0" i="0">
                <a:effectLst/>
                <a:latin typeface="Arial" panose="020B0604020202020204" pitchFamily="34" charset="0"/>
              </a:rPr>
              <a:t>.</a:t>
            </a:r>
          </a:p>
          <a:p>
            <a:r>
              <a:rPr lang="fr-CA" b="0" i="0" err="1">
                <a:effectLst/>
                <a:latin typeface="Arial" panose="020B0604020202020204" pitchFamily="34" charset="0"/>
              </a:rPr>
              <a:t>Ressimp</a:t>
            </a:r>
            <a:r>
              <a:rPr lang="fr-CA" b="0" i="0">
                <a:effectLst/>
                <a:latin typeface="Arial" panose="020B0604020202020204" pitchFamily="34" charset="0"/>
              </a:rPr>
              <a:t> </a:t>
            </a:r>
            <a:r>
              <a:rPr lang="fr-CA" b="0" i="0" err="1">
                <a:effectLst/>
                <a:latin typeface="Arial" panose="020B0604020202020204" pitchFamily="34" charset="0"/>
              </a:rPr>
              <a:t>ossitatem</a:t>
            </a:r>
            <a:r>
              <a:rPr lang="fr-CA" b="0" i="0">
                <a:effectLst/>
                <a:latin typeface="Arial" panose="020B0604020202020204" pitchFamily="34" charset="0"/>
              </a:rPr>
              <a:t> </a:t>
            </a:r>
            <a:r>
              <a:rPr lang="fr-CA" b="0" i="0" err="1">
                <a:effectLst/>
                <a:latin typeface="Arial" panose="020B0604020202020204" pitchFamily="34" charset="0"/>
              </a:rPr>
              <a:t>aliquunt</a:t>
            </a:r>
            <a:r>
              <a:rPr lang="fr-CA" b="0" i="0">
                <a:effectLst/>
                <a:latin typeface="Arial" panose="020B0604020202020204" pitchFamily="34" charset="0"/>
              </a:rPr>
              <a:t> </a:t>
            </a:r>
            <a:r>
              <a:rPr lang="fr-CA" b="0" i="0" err="1">
                <a:effectLst/>
                <a:latin typeface="Arial" panose="020B0604020202020204" pitchFamily="34" charset="0"/>
              </a:rPr>
              <a:t>esentotam</a:t>
            </a:r>
            <a:r>
              <a:rPr lang="fr-CA" b="0" i="0">
                <a:effectLst/>
                <a:latin typeface="Arial" panose="020B0604020202020204" pitchFamily="34" charset="0"/>
              </a:rPr>
              <a:t> </a:t>
            </a:r>
            <a:r>
              <a:rPr lang="fr-CA" b="0" i="0" err="1">
                <a:effectLst/>
                <a:latin typeface="Arial" panose="020B0604020202020204" pitchFamily="34" charset="0"/>
              </a:rPr>
              <a:t>conset</a:t>
            </a:r>
            <a:r>
              <a:rPr lang="fr-CA" b="0" i="0">
                <a:effectLst/>
                <a:latin typeface="Arial" panose="020B0604020202020204" pitchFamily="34" charset="0"/>
              </a:rPr>
              <a:t> </a:t>
            </a:r>
            <a:r>
              <a:rPr lang="fr-CA" b="0" i="0" err="1">
                <a:effectLst/>
                <a:latin typeface="Arial" panose="020B0604020202020204" pitchFamily="34" charset="0"/>
              </a:rPr>
              <a:t>nat</a:t>
            </a:r>
            <a:r>
              <a:rPr lang="fr-CA" b="0" i="0">
                <a:effectLst/>
                <a:latin typeface="Arial" panose="020B0604020202020204" pitchFamily="34" charset="0"/>
              </a:rPr>
              <a:t>.</a:t>
            </a:r>
          </a:p>
        </p:txBody>
      </p:sp>
      <p:sp>
        <p:nvSpPr>
          <p:cNvPr id="12" name="Slide Number">
            <a:extLst>
              <a:ext uri="{FF2B5EF4-FFF2-40B4-BE49-F238E27FC236}">
                <a16:creationId xmlns:a16="http://schemas.microsoft.com/office/drawing/2014/main" id="{7D766152-5E8F-4EC4-9B54-BBBC08A52D5E}"/>
              </a:ext>
            </a:extLst>
          </p:cNvPr>
          <p:cNvSpPr txBox="1">
            <a:spLocks/>
          </p:cNvSpPr>
          <p:nvPr userDrawn="1"/>
        </p:nvSpPr>
        <p:spPr>
          <a:xfrm>
            <a:off x="10906389" y="6287508"/>
            <a:ext cx="901700" cy="25731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914400" rtl="0" fontAlgn="auto" latinLnBrk="0" hangingPunct="0">
              <a:lnSpc>
                <a:spcPts val="3200"/>
              </a:lnSpc>
              <a:spcBef>
                <a:spcPts val="1800"/>
              </a:spcBef>
              <a:spcAft>
                <a:spcPts val="0"/>
              </a:spcAft>
              <a:buClrTx/>
              <a:buSzTx/>
              <a:buFontTx/>
              <a:buNone/>
              <a:tabLst/>
              <a:defRPr kumimoji="0" sz="3200" b="1" i="0" u="none" strike="noStrike" cap="none" spc="0" normalizeH="0" baseline="0">
                <a:ln>
                  <a:noFill/>
                </a:ln>
                <a:solidFill>
                  <a:srgbClr val="4B009B"/>
                </a:solidFill>
                <a:effectLst/>
                <a:uFillTx/>
                <a:latin typeface="Times New Roman"/>
                <a:ea typeface="Times New Roman"/>
                <a:cs typeface="Times New Roman"/>
                <a:sym typeface="Times New Roman"/>
              </a:defRPr>
            </a:lvl1pPr>
            <a:lvl2pPr marL="0" marR="0" indent="4572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2pPr>
            <a:lvl3pPr marL="0" marR="0" indent="9144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3pPr>
            <a:lvl4pPr marL="0" marR="0" indent="13716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4pPr>
            <a:lvl5pPr marL="0" marR="0" indent="18288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5pPr>
            <a:lvl6pPr marL="0" marR="0" indent="22860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6pPr>
            <a:lvl7pPr marL="0" marR="0" indent="27432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7pPr>
            <a:lvl8pPr marL="0" marR="0" indent="32004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8pPr>
            <a:lvl9pPr marL="0" marR="0" indent="36576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9pPr>
          </a:lstStyle>
          <a:p>
            <a:fld id="{86CB4B4D-7CA3-9044-876B-883B54F8677D}" type="slidenum">
              <a:rPr lang="en-CA" sz="1600" smtClean="0">
                <a:solidFill>
                  <a:schemeClr val="bg1"/>
                </a:solidFill>
              </a:rPr>
              <a:pPr/>
              <a:t>‹N°›</a:t>
            </a:fld>
            <a:endParaRPr lang="en-CA" sz="1600">
              <a:solidFill>
                <a:schemeClr val="bg1"/>
              </a:solidFill>
            </a:endParaRPr>
          </a:p>
        </p:txBody>
      </p:sp>
      <p:sp>
        <p:nvSpPr>
          <p:cNvPr id="8" name="Espace réservé du texte 7">
            <a:extLst>
              <a:ext uri="{FF2B5EF4-FFF2-40B4-BE49-F238E27FC236}">
                <a16:creationId xmlns:a16="http://schemas.microsoft.com/office/drawing/2014/main" id="{00BCABEF-1B90-43E6-98DD-FC50BCADC8EB}"/>
              </a:ext>
            </a:extLst>
          </p:cNvPr>
          <p:cNvSpPr>
            <a:spLocks noGrp="1"/>
          </p:cNvSpPr>
          <p:nvPr>
            <p:ph type="body" sz="quarter" idx="11" hasCustomPrompt="1"/>
          </p:nvPr>
        </p:nvSpPr>
        <p:spPr>
          <a:xfrm>
            <a:off x="377032" y="2601914"/>
            <a:ext cx="5444649" cy="3134519"/>
          </a:xfrm>
          <a:prstGeom prst="rect">
            <a:avLst/>
          </a:prstGeom>
        </p:spPr>
        <p:txBody>
          <a:bodyPr lIns="0" tIns="0" rIns="0" bIns="0"/>
          <a:lstStyle>
            <a:lvl1pPr marL="0" indent="0">
              <a:lnSpc>
                <a:spcPct val="90000"/>
              </a:lnSpc>
              <a:buFontTx/>
              <a:buNone/>
              <a:defRPr sz="3000">
                <a:solidFill>
                  <a:srgbClr val="F45A46"/>
                </a:solidFill>
                <a:latin typeface="Times New Roman" panose="02020603050405020304" pitchFamily="18" charset="0"/>
                <a:cs typeface="Times New Roman" panose="02020603050405020304" pitchFamily="18" charset="0"/>
              </a:defRPr>
            </a:lvl1pPr>
            <a:lvl2pPr>
              <a:buFontTx/>
              <a:buNone/>
              <a:defRPr/>
            </a:lvl2pPr>
            <a:lvl3pPr>
              <a:buFontTx/>
              <a:buNone/>
              <a:defRPr/>
            </a:lvl3pPr>
            <a:lvl4pPr>
              <a:buFontTx/>
              <a:buNone/>
              <a:defRPr/>
            </a:lvl4pPr>
            <a:lvl5pPr>
              <a:buFontTx/>
              <a:buNone/>
              <a:defRPr/>
            </a:lvl5pPr>
          </a:lstStyle>
          <a:p>
            <a:pPr lvl="0"/>
            <a:r>
              <a:rPr lang="fr-FR"/>
              <a:t>Nous sommes 4700 employés</a:t>
            </a:r>
            <a:br>
              <a:rPr lang="fr-FR"/>
            </a:br>
            <a:r>
              <a:rPr lang="fr-FR" err="1"/>
              <a:t>lorem</a:t>
            </a:r>
            <a:r>
              <a:rPr lang="fr-FR"/>
              <a:t> </a:t>
            </a:r>
            <a:r>
              <a:rPr lang="fr-FR" err="1"/>
              <a:t>ipsumdor</a:t>
            </a:r>
            <a:r>
              <a:rPr lang="fr-FR"/>
              <a:t> </a:t>
            </a:r>
            <a:r>
              <a:rPr lang="fr-FR" err="1"/>
              <a:t>sit</a:t>
            </a:r>
            <a:r>
              <a:rPr lang="fr-FR"/>
              <a:t> </a:t>
            </a:r>
            <a:r>
              <a:rPr lang="fr-FR" err="1"/>
              <a:t>sequm</a:t>
            </a:r>
            <a:r>
              <a:rPr lang="fr-FR"/>
              <a:t>. </a:t>
            </a:r>
            <a:br>
              <a:rPr lang="fr-FR"/>
            </a:br>
            <a:r>
              <a:rPr lang="fr-FR"/>
              <a:t>Ut </a:t>
            </a:r>
            <a:r>
              <a:rPr lang="fr-FR" err="1"/>
              <a:t>andaoluptae</a:t>
            </a:r>
            <a:r>
              <a:rPr lang="fr-FR"/>
              <a:t> </a:t>
            </a:r>
            <a:r>
              <a:rPr lang="fr-FR" err="1"/>
              <a:t>rerorec</a:t>
            </a:r>
            <a:r>
              <a:rPr lang="fr-FR"/>
              <a:t> </a:t>
            </a:r>
            <a:r>
              <a:rPr lang="fr-FR" err="1"/>
              <a:t>tibus</a:t>
            </a:r>
            <a:r>
              <a:rPr lang="fr-FR"/>
              <a:t>. </a:t>
            </a:r>
            <a:r>
              <a:rPr lang="fr-FR" err="1"/>
              <a:t>Sequatur</a:t>
            </a:r>
            <a:r>
              <a:rPr lang="fr-FR"/>
              <a:t> </a:t>
            </a:r>
            <a:r>
              <a:rPr lang="fr-FR" err="1"/>
              <a:t>sedit</a:t>
            </a:r>
            <a:r>
              <a:rPr lang="fr-FR"/>
              <a:t> </a:t>
            </a:r>
            <a:r>
              <a:rPr lang="fr-FR" err="1"/>
              <a:t>etur</a:t>
            </a:r>
            <a:r>
              <a:rPr lang="fr-FR"/>
              <a:t>, </a:t>
            </a:r>
            <a:r>
              <a:rPr lang="fr-FR" err="1"/>
              <a:t>omnimus</a:t>
            </a:r>
            <a:r>
              <a:rPr lang="fr-FR"/>
              <a:t> </a:t>
            </a:r>
            <a:r>
              <a:rPr lang="fr-FR" err="1"/>
              <a:t>ipsuntin</a:t>
            </a:r>
            <a:r>
              <a:rPr lang="fr-FR"/>
              <a:t> </a:t>
            </a:r>
            <a:r>
              <a:rPr lang="fr-FR" err="1"/>
              <a:t>prerro</a:t>
            </a:r>
            <a:r>
              <a:rPr lang="fr-FR"/>
              <a:t> </a:t>
            </a:r>
            <a:r>
              <a:rPr lang="fr-FR" err="1"/>
              <a:t>tement</a:t>
            </a:r>
            <a:r>
              <a:rPr lang="fr-FR"/>
              <a:t> </a:t>
            </a:r>
            <a:r>
              <a:rPr lang="fr-FR" err="1"/>
              <a:t>latus</a:t>
            </a:r>
            <a:r>
              <a:rPr lang="fr-FR"/>
              <a:t> </a:t>
            </a:r>
            <a:r>
              <a:rPr lang="fr-FR" err="1"/>
              <a:t>perferrorio</a:t>
            </a:r>
            <a:r>
              <a:rPr lang="fr-FR"/>
              <a:t> </a:t>
            </a:r>
            <a:r>
              <a:rPr lang="fr-FR" err="1"/>
              <a:t>ptat</a:t>
            </a:r>
            <a:r>
              <a:rPr lang="fr-FR"/>
              <a:t>. Ti </a:t>
            </a:r>
            <a:r>
              <a:rPr lang="fr-FR" err="1"/>
              <a:t>asperfero</a:t>
            </a:r>
            <a:r>
              <a:rPr lang="fr-FR"/>
              <a:t> </a:t>
            </a:r>
            <a:r>
              <a:rPr lang="fr-FR" err="1"/>
              <a:t>berem</a:t>
            </a:r>
            <a:r>
              <a:rPr lang="fr-FR"/>
              <a:t> </a:t>
            </a:r>
            <a:r>
              <a:rPr lang="fr-FR" err="1"/>
              <a:t>hartat</a:t>
            </a:r>
            <a:r>
              <a:rPr lang="fr-FR"/>
              <a:t> </a:t>
            </a:r>
            <a:r>
              <a:rPr lang="fr-FR" err="1"/>
              <a:t>aciuntincit</a:t>
            </a:r>
            <a:r>
              <a:rPr lang="fr-FR"/>
              <a:t> </a:t>
            </a:r>
            <a:r>
              <a:rPr lang="fr-FR" err="1"/>
              <a:t>faci</a:t>
            </a:r>
            <a:r>
              <a:rPr lang="fr-FR"/>
              <a:t>.</a:t>
            </a:r>
          </a:p>
        </p:txBody>
      </p:sp>
    </p:spTree>
    <p:extLst>
      <p:ext uri="{BB962C8B-B14F-4D97-AF65-F5344CB8AC3E}">
        <p14:creationId xmlns:p14="http://schemas.microsoft.com/office/powerpoint/2010/main" val="4283657567"/>
      </p:ext>
    </p:extLst>
  </p:cSld>
  <p:clrMapOvr>
    <a:masterClrMapping/>
  </p:clrMapOvr>
  <p:transition spd="med"/>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Diapo sujet 01">
    <p:bg>
      <p:bgPr>
        <a:solidFill>
          <a:srgbClr val="FFFFFF"/>
        </a:solidFill>
        <a:effectLst/>
      </p:bgPr>
    </p:bg>
    <p:spTree>
      <p:nvGrpSpPr>
        <p:cNvPr id="1" name=""/>
        <p:cNvGrpSpPr/>
        <p:nvPr/>
      </p:nvGrpSpPr>
      <p:grpSpPr>
        <a:xfrm>
          <a:off x="0" y="0"/>
          <a:ext cx="0" cy="0"/>
          <a:chOff x="0" y="0"/>
          <a:chExt cx="0" cy="0"/>
        </a:xfrm>
      </p:grpSpPr>
      <p:grpSp>
        <p:nvGrpSpPr>
          <p:cNvPr id="9" name="Graphic 11">
            <a:extLst>
              <a:ext uri="{FF2B5EF4-FFF2-40B4-BE49-F238E27FC236}">
                <a16:creationId xmlns:a16="http://schemas.microsoft.com/office/drawing/2014/main" id="{39FDA5E3-515A-4F3F-B6BA-5DF06F501755}"/>
              </a:ext>
            </a:extLst>
          </p:cNvPr>
          <p:cNvGrpSpPr/>
          <p:nvPr userDrawn="1"/>
        </p:nvGrpSpPr>
        <p:grpSpPr>
          <a:xfrm>
            <a:off x="381000" y="1623748"/>
            <a:ext cx="11430000" cy="3026304"/>
            <a:chOff x="762000" y="3247496"/>
            <a:chExt cx="22859999" cy="6052607"/>
          </a:xfrm>
        </p:grpSpPr>
        <p:sp>
          <p:nvSpPr>
            <p:cNvPr id="10" name="Freeform 12">
              <a:extLst>
                <a:ext uri="{FF2B5EF4-FFF2-40B4-BE49-F238E27FC236}">
                  <a16:creationId xmlns:a16="http://schemas.microsoft.com/office/drawing/2014/main" id="{AE2AB659-0B4E-4096-AB10-13F30B8C8118}"/>
                </a:ext>
              </a:extLst>
            </p:cNvPr>
            <p:cNvSpPr/>
            <p:nvPr/>
          </p:nvSpPr>
          <p:spPr>
            <a:xfrm>
              <a:off x="14856362" y="3247496"/>
              <a:ext cx="8765637" cy="3523590"/>
            </a:xfrm>
            <a:custGeom>
              <a:avLst/>
              <a:gdLst>
                <a:gd name="connsiteX0" fmla="*/ 4382820 w 8765637"/>
                <a:gd name="connsiteY0" fmla="*/ 0 h 3523590"/>
                <a:gd name="connsiteX1" fmla="*/ 0 w 8765637"/>
                <a:gd name="connsiteY1" fmla="*/ 2529016 h 3523590"/>
                <a:gd name="connsiteX2" fmla="*/ 1718455 w 8765637"/>
                <a:gd name="connsiteY2" fmla="*/ 3523591 h 3523590"/>
                <a:gd name="connsiteX3" fmla="*/ 5921155 w 8765637"/>
                <a:gd name="connsiteY3" fmla="*/ 2397563 h 3523590"/>
                <a:gd name="connsiteX4" fmla="*/ 7047183 w 8765637"/>
                <a:gd name="connsiteY4" fmla="*/ 3523591 h 3523590"/>
                <a:gd name="connsiteX5" fmla="*/ 8765637 w 8765637"/>
                <a:gd name="connsiteY5" fmla="*/ 2529016 h 3523590"/>
                <a:gd name="connsiteX6" fmla="*/ 4382820 w 8765637"/>
                <a:gd name="connsiteY6" fmla="*/ 0 h 3523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65637" h="3523590">
                  <a:moveTo>
                    <a:pt x="4382820" y="0"/>
                  </a:moveTo>
                  <a:cubicBezTo>
                    <a:pt x="2582149" y="0"/>
                    <a:pt x="902664" y="969101"/>
                    <a:pt x="0" y="2529016"/>
                  </a:cubicBezTo>
                  <a:lnTo>
                    <a:pt x="1718455" y="3523591"/>
                  </a:lnTo>
                  <a:cubicBezTo>
                    <a:pt x="2568054" y="2052103"/>
                    <a:pt x="4449668" y="1547963"/>
                    <a:pt x="5921155" y="2397563"/>
                  </a:cubicBezTo>
                  <a:cubicBezTo>
                    <a:pt x="6388816" y="2667578"/>
                    <a:pt x="6777168" y="3055930"/>
                    <a:pt x="7047183" y="3523591"/>
                  </a:cubicBezTo>
                  <a:lnTo>
                    <a:pt x="8765637" y="2529016"/>
                  </a:lnTo>
                  <a:cubicBezTo>
                    <a:pt x="7862973" y="969101"/>
                    <a:pt x="6183488" y="0"/>
                    <a:pt x="4382820" y="0"/>
                  </a:cubicBezTo>
                  <a:close/>
                </a:path>
              </a:pathLst>
            </a:custGeom>
            <a:solidFill>
              <a:schemeClr val="tx1"/>
            </a:solidFill>
            <a:ln w="12700" cap="flat">
              <a:noFill/>
              <a:prstDash val="solid"/>
              <a:miter/>
            </a:ln>
          </p:spPr>
          <p:txBody>
            <a:bodyPr rtlCol="0" anchor="ctr"/>
            <a:lstStyle/>
            <a:p>
              <a:endParaRPr lang="fr-CA" sz="900"/>
            </a:p>
          </p:txBody>
        </p:sp>
        <p:sp>
          <p:nvSpPr>
            <p:cNvPr id="11" name="Freeform 13">
              <a:extLst>
                <a:ext uri="{FF2B5EF4-FFF2-40B4-BE49-F238E27FC236}">
                  <a16:creationId xmlns:a16="http://schemas.microsoft.com/office/drawing/2014/main" id="{D21BABEC-9381-4A8B-8E1B-FC16A82E62B2}"/>
                </a:ext>
              </a:extLst>
            </p:cNvPr>
            <p:cNvSpPr/>
            <p:nvPr/>
          </p:nvSpPr>
          <p:spPr>
            <a:xfrm>
              <a:off x="7809181" y="5776512"/>
              <a:ext cx="8765636" cy="3523591"/>
            </a:xfrm>
            <a:custGeom>
              <a:avLst/>
              <a:gdLst>
                <a:gd name="connsiteX0" fmla="*/ 4382819 w 8765636"/>
                <a:gd name="connsiteY0" fmla="*/ 3523591 h 3523591"/>
                <a:gd name="connsiteX1" fmla="*/ 0 w 8765636"/>
                <a:gd name="connsiteY1" fmla="*/ 994575 h 3523591"/>
                <a:gd name="connsiteX2" fmla="*/ 1718455 w 8765636"/>
                <a:gd name="connsiteY2" fmla="*/ 0 h 3523591"/>
                <a:gd name="connsiteX3" fmla="*/ 5921143 w 8765636"/>
                <a:gd name="connsiteY3" fmla="*/ 1126039 h 3523591"/>
                <a:gd name="connsiteX4" fmla="*/ 7047183 w 8765636"/>
                <a:gd name="connsiteY4" fmla="*/ 0 h 3523591"/>
                <a:gd name="connsiteX5" fmla="*/ 8765636 w 8765636"/>
                <a:gd name="connsiteY5" fmla="*/ 994575 h 3523591"/>
                <a:gd name="connsiteX6" fmla="*/ 4382819 w 8765636"/>
                <a:gd name="connsiteY6" fmla="*/ 3523591 h 3523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65636" h="3523591">
                  <a:moveTo>
                    <a:pt x="4382819" y="3523591"/>
                  </a:moveTo>
                  <a:cubicBezTo>
                    <a:pt x="2582149" y="3523591"/>
                    <a:pt x="902664" y="2554489"/>
                    <a:pt x="0" y="994575"/>
                  </a:cubicBezTo>
                  <a:lnTo>
                    <a:pt x="1718455" y="0"/>
                  </a:lnTo>
                  <a:cubicBezTo>
                    <a:pt x="2568048" y="1471488"/>
                    <a:pt x="4449656" y="1975632"/>
                    <a:pt x="5921143" y="1126039"/>
                  </a:cubicBezTo>
                  <a:cubicBezTo>
                    <a:pt x="6388810" y="856022"/>
                    <a:pt x="6777166" y="467666"/>
                    <a:pt x="7047183" y="0"/>
                  </a:cubicBezTo>
                  <a:lnTo>
                    <a:pt x="8765636" y="994575"/>
                  </a:lnTo>
                  <a:cubicBezTo>
                    <a:pt x="7862974" y="2554489"/>
                    <a:pt x="6183489" y="3523591"/>
                    <a:pt x="4382819" y="3523591"/>
                  </a:cubicBezTo>
                  <a:close/>
                </a:path>
              </a:pathLst>
            </a:custGeom>
            <a:solidFill>
              <a:schemeClr val="tx1"/>
            </a:solidFill>
            <a:ln w="12700" cap="flat">
              <a:noFill/>
              <a:prstDash val="solid"/>
              <a:miter/>
            </a:ln>
          </p:spPr>
          <p:txBody>
            <a:bodyPr rtlCol="0" anchor="ctr"/>
            <a:lstStyle/>
            <a:p>
              <a:endParaRPr lang="fr-CA" sz="900">
                <a:solidFill>
                  <a:schemeClr val="tx2"/>
                </a:solidFill>
              </a:endParaRPr>
            </a:p>
          </p:txBody>
        </p:sp>
        <p:sp>
          <p:nvSpPr>
            <p:cNvPr id="13" name="Freeform 14">
              <a:extLst>
                <a:ext uri="{FF2B5EF4-FFF2-40B4-BE49-F238E27FC236}">
                  <a16:creationId xmlns:a16="http://schemas.microsoft.com/office/drawing/2014/main" id="{76BDE306-71B7-484B-80E7-E206D13E57F4}"/>
                </a:ext>
              </a:extLst>
            </p:cNvPr>
            <p:cNvSpPr/>
            <p:nvPr/>
          </p:nvSpPr>
          <p:spPr>
            <a:xfrm>
              <a:off x="762000" y="3247496"/>
              <a:ext cx="8765636" cy="3523590"/>
            </a:xfrm>
            <a:custGeom>
              <a:avLst/>
              <a:gdLst>
                <a:gd name="connsiteX0" fmla="*/ 4382818 w 8765636"/>
                <a:gd name="connsiteY0" fmla="*/ 0 h 3523590"/>
                <a:gd name="connsiteX1" fmla="*/ 0 w 8765636"/>
                <a:gd name="connsiteY1" fmla="*/ 2529016 h 3523590"/>
                <a:gd name="connsiteX2" fmla="*/ 1718454 w 8765636"/>
                <a:gd name="connsiteY2" fmla="*/ 3523591 h 3523590"/>
                <a:gd name="connsiteX3" fmla="*/ 5921154 w 8765636"/>
                <a:gd name="connsiteY3" fmla="*/ 2397563 h 3523590"/>
                <a:gd name="connsiteX4" fmla="*/ 7047182 w 8765636"/>
                <a:gd name="connsiteY4" fmla="*/ 3523591 h 3523590"/>
                <a:gd name="connsiteX5" fmla="*/ 8765636 w 8765636"/>
                <a:gd name="connsiteY5" fmla="*/ 2529016 h 3523590"/>
                <a:gd name="connsiteX6" fmla="*/ 4382818 w 8765636"/>
                <a:gd name="connsiteY6" fmla="*/ 0 h 3523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65636" h="3523590">
                  <a:moveTo>
                    <a:pt x="4382818" y="0"/>
                  </a:moveTo>
                  <a:cubicBezTo>
                    <a:pt x="2582149" y="0"/>
                    <a:pt x="902664" y="969101"/>
                    <a:pt x="0" y="2529016"/>
                  </a:cubicBezTo>
                  <a:lnTo>
                    <a:pt x="1718454" y="3523591"/>
                  </a:lnTo>
                  <a:cubicBezTo>
                    <a:pt x="2568053" y="2052103"/>
                    <a:pt x="4449666" y="1547963"/>
                    <a:pt x="5921154" y="2397563"/>
                  </a:cubicBezTo>
                  <a:cubicBezTo>
                    <a:pt x="6388814" y="2667578"/>
                    <a:pt x="6777166" y="3055930"/>
                    <a:pt x="7047182" y="3523591"/>
                  </a:cubicBezTo>
                  <a:lnTo>
                    <a:pt x="8765636" y="2529016"/>
                  </a:lnTo>
                  <a:cubicBezTo>
                    <a:pt x="7862973" y="969101"/>
                    <a:pt x="6183488" y="0"/>
                    <a:pt x="4382818" y="0"/>
                  </a:cubicBezTo>
                  <a:close/>
                </a:path>
              </a:pathLst>
            </a:custGeom>
            <a:solidFill>
              <a:schemeClr val="bg1"/>
            </a:solidFill>
            <a:ln w="12700" cap="flat">
              <a:noFill/>
              <a:prstDash val="solid"/>
              <a:miter/>
            </a:ln>
          </p:spPr>
          <p:txBody>
            <a:bodyPr rtlCol="0" anchor="ctr"/>
            <a:lstStyle/>
            <a:p>
              <a:endParaRPr lang="fr-CA" sz="900"/>
            </a:p>
          </p:txBody>
        </p:sp>
      </p:grpSp>
      <p:pic>
        <p:nvPicPr>
          <p:cNvPr id="2" name="logo_beneva_violet_small.png" descr="logo_beneva_violet_small.png">
            <a:extLst>
              <a:ext uri="{FF2B5EF4-FFF2-40B4-BE49-F238E27FC236}">
                <a16:creationId xmlns:a16="http://schemas.microsoft.com/office/drawing/2014/main" id="{9639DAA4-CC8C-4C7E-8BF4-A07530FD4C66}"/>
              </a:ext>
            </a:extLst>
          </p:cNvPr>
          <p:cNvPicPr>
            <a:picLocks noChangeAspect="1"/>
          </p:cNvPicPr>
          <p:nvPr userDrawn="1"/>
        </p:nvPicPr>
        <p:blipFill>
          <a:blip r:embed="rId2"/>
          <a:stretch>
            <a:fillRect/>
          </a:stretch>
        </p:blipFill>
        <p:spPr>
          <a:xfrm>
            <a:off x="377033" y="6263243"/>
            <a:ext cx="901701" cy="208203"/>
          </a:xfrm>
          <a:prstGeom prst="rect">
            <a:avLst/>
          </a:prstGeom>
          <a:ln w="12700">
            <a:miter lim="400000"/>
          </a:ln>
        </p:spPr>
      </p:pic>
      <p:sp>
        <p:nvSpPr>
          <p:cNvPr id="3" name="Titre 2">
            <a:extLst>
              <a:ext uri="{FF2B5EF4-FFF2-40B4-BE49-F238E27FC236}">
                <a16:creationId xmlns:a16="http://schemas.microsoft.com/office/drawing/2014/main" id="{B6CF1809-2EE7-4008-84FF-DF450A4B9154}"/>
              </a:ext>
            </a:extLst>
          </p:cNvPr>
          <p:cNvSpPr>
            <a:spLocks noGrp="1"/>
          </p:cNvSpPr>
          <p:nvPr>
            <p:ph type="title" hasCustomPrompt="1"/>
          </p:nvPr>
        </p:nvSpPr>
        <p:spPr>
          <a:xfrm>
            <a:off x="387000" y="387001"/>
            <a:ext cx="5932520" cy="1126115"/>
          </a:xfrm>
          <a:prstGeom prst="rect">
            <a:avLst/>
          </a:prstGeom>
        </p:spPr>
        <p:txBody>
          <a:bodyPr lIns="0" tIns="0" rIns="0" bIns="0"/>
          <a:lstStyle>
            <a:lvl1pPr>
              <a:lnSpc>
                <a:spcPts val="5500"/>
              </a:lnSpc>
              <a:defRPr sz="5800" b="1">
                <a:solidFill>
                  <a:srgbClr val="4B009B"/>
                </a:solidFill>
              </a:defRPr>
            </a:lvl1pPr>
          </a:lstStyle>
          <a:p>
            <a:r>
              <a:rPr lang="fr-FR"/>
              <a:t>En-tête de sujet</a:t>
            </a:r>
            <a:endParaRPr lang="fr-CA"/>
          </a:p>
        </p:txBody>
      </p:sp>
      <p:sp>
        <p:nvSpPr>
          <p:cNvPr id="12" name="Slide Number">
            <a:extLst>
              <a:ext uri="{FF2B5EF4-FFF2-40B4-BE49-F238E27FC236}">
                <a16:creationId xmlns:a16="http://schemas.microsoft.com/office/drawing/2014/main" id="{7D766152-5E8F-4EC4-9B54-BBBC08A52D5E}"/>
              </a:ext>
            </a:extLst>
          </p:cNvPr>
          <p:cNvSpPr txBox="1">
            <a:spLocks/>
          </p:cNvSpPr>
          <p:nvPr userDrawn="1"/>
        </p:nvSpPr>
        <p:spPr>
          <a:xfrm>
            <a:off x="10906389" y="6287508"/>
            <a:ext cx="901700" cy="257315"/>
          </a:xfrm>
          <a:prstGeom prst="rect">
            <a:avLst/>
          </a:prstGeom>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914400" rtl="0" fontAlgn="auto" latinLnBrk="0" hangingPunct="0">
              <a:lnSpc>
                <a:spcPts val="3200"/>
              </a:lnSpc>
              <a:spcBef>
                <a:spcPts val="1800"/>
              </a:spcBef>
              <a:spcAft>
                <a:spcPts val="0"/>
              </a:spcAft>
              <a:buClrTx/>
              <a:buSzTx/>
              <a:buFontTx/>
              <a:buNone/>
              <a:tabLst/>
              <a:defRPr kumimoji="0" sz="3200" b="1" i="0" u="none" strike="noStrike" cap="none" spc="0" normalizeH="0" baseline="0">
                <a:ln>
                  <a:noFill/>
                </a:ln>
                <a:solidFill>
                  <a:srgbClr val="4B009B"/>
                </a:solidFill>
                <a:effectLst/>
                <a:uFillTx/>
                <a:latin typeface="Times New Roman"/>
                <a:ea typeface="Times New Roman"/>
                <a:cs typeface="Times New Roman"/>
                <a:sym typeface="Times New Roman"/>
              </a:defRPr>
            </a:lvl1pPr>
            <a:lvl2pPr marL="0" marR="0" indent="4572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2pPr>
            <a:lvl3pPr marL="0" marR="0" indent="9144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3pPr>
            <a:lvl4pPr marL="0" marR="0" indent="13716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4pPr>
            <a:lvl5pPr marL="0" marR="0" indent="18288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5pPr>
            <a:lvl6pPr marL="0" marR="0" indent="22860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6pPr>
            <a:lvl7pPr marL="0" marR="0" indent="27432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7pPr>
            <a:lvl8pPr marL="0" marR="0" indent="32004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8pPr>
            <a:lvl9pPr marL="0" marR="0" indent="36576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9pPr>
          </a:lstStyle>
          <a:p>
            <a:fld id="{86CB4B4D-7CA3-9044-876B-883B54F8677D}" type="slidenum">
              <a:rPr lang="en-CA" sz="1600" smtClean="0">
                <a:solidFill>
                  <a:schemeClr val="bg1"/>
                </a:solidFill>
              </a:rPr>
              <a:pPr/>
              <a:t>‹N°›</a:t>
            </a:fld>
            <a:endParaRPr lang="en-CA" sz="1600">
              <a:solidFill>
                <a:schemeClr val="bg1"/>
              </a:solidFill>
            </a:endParaRPr>
          </a:p>
        </p:txBody>
      </p:sp>
      <p:sp>
        <p:nvSpPr>
          <p:cNvPr id="14" name="Espace réservé du texte 13">
            <a:extLst>
              <a:ext uri="{FF2B5EF4-FFF2-40B4-BE49-F238E27FC236}">
                <a16:creationId xmlns:a16="http://schemas.microsoft.com/office/drawing/2014/main" id="{9B8656E7-FBA7-4E2A-AD3F-0791A37336DF}"/>
              </a:ext>
            </a:extLst>
          </p:cNvPr>
          <p:cNvSpPr>
            <a:spLocks noGrp="1"/>
          </p:cNvSpPr>
          <p:nvPr>
            <p:ph type="body" sz="quarter" idx="10" hasCustomPrompt="1"/>
          </p:nvPr>
        </p:nvSpPr>
        <p:spPr>
          <a:xfrm>
            <a:off x="1175429" y="3657826"/>
            <a:ext cx="2761819" cy="1761332"/>
          </a:xfrm>
          <a:prstGeom prst="rect">
            <a:avLst/>
          </a:prstGeom>
        </p:spPr>
        <p:txBody>
          <a:bodyPr/>
          <a:lstStyle>
            <a:lvl1pPr marL="0" indent="0" algn="ctr">
              <a:buNone/>
              <a:defRPr/>
            </a:lvl1pPr>
            <a:lvl2pPr>
              <a:buNone/>
              <a:defRPr/>
            </a:lvl2pPr>
            <a:lvl3pPr>
              <a:buNone/>
              <a:defRPr/>
            </a:lvl3pPr>
            <a:lvl4pPr>
              <a:buNone/>
              <a:defRPr/>
            </a:lvl4pPr>
            <a:lvl5pPr>
              <a:buNone/>
              <a:defRPr/>
            </a:lvl5pPr>
          </a:lstStyle>
          <a:p>
            <a:pPr lvl="0"/>
            <a:r>
              <a:rPr lang="fr-FR" err="1"/>
              <a:t>Minvelit</a:t>
            </a:r>
            <a:r>
              <a:rPr lang="fr-FR"/>
              <a:t> </a:t>
            </a:r>
            <a:r>
              <a:rPr lang="fr-FR" err="1"/>
              <a:t>laceperovid</a:t>
            </a:r>
            <a:r>
              <a:rPr lang="fr-FR"/>
              <a:t> </a:t>
            </a:r>
            <a:r>
              <a:rPr lang="fr-FR" err="1"/>
              <a:t>magassectecte</a:t>
            </a:r>
            <a:r>
              <a:rPr lang="fr-FR"/>
              <a:t> </a:t>
            </a:r>
            <a:r>
              <a:rPr lang="fr-FR" err="1"/>
              <a:t>nobitium</a:t>
            </a:r>
            <a:r>
              <a:rPr lang="fr-FR"/>
              <a:t> </a:t>
            </a:r>
            <a:r>
              <a:rPr lang="fr-FR" err="1"/>
              <a:t>dolore</a:t>
            </a:r>
            <a:r>
              <a:rPr lang="fr-FR"/>
              <a:t> </a:t>
            </a:r>
            <a:r>
              <a:rPr lang="fr-FR" err="1"/>
              <a:t>doluptatis</a:t>
            </a:r>
            <a:r>
              <a:rPr lang="fr-FR"/>
              <a:t> </a:t>
            </a:r>
            <a:r>
              <a:rPr lang="fr-FR" err="1"/>
              <a:t>eaquiaecta</a:t>
            </a:r>
            <a:r>
              <a:rPr lang="fr-FR"/>
              <a:t> </a:t>
            </a:r>
            <a:r>
              <a:rPr lang="fr-FR" err="1"/>
              <a:t>nemos</a:t>
            </a:r>
            <a:r>
              <a:rPr lang="fr-FR"/>
              <a:t> </a:t>
            </a:r>
            <a:r>
              <a:rPr lang="fr-FR" err="1"/>
              <a:t>utem</a:t>
            </a:r>
            <a:r>
              <a:rPr lang="fr-FR"/>
              <a:t> </a:t>
            </a:r>
            <a:r>
              <a:rPr lang="fr-FR" err="1"/>
              <a:t>ea</a:t>
            </a:r>
            <a:r>
              <a:rPr lang="fr-FR"/>
              <a:t> none </a:t>
            </a:r>
            <a:r>
              <a:rPr lang="fr-FR" err="1"/>
              <a:t>estibus</a:t>
            </a:r>
            <a:r>
              <a:rPr lang="fr-FR"/>
              <a:t> di </a:t>
            </a:r>
            <a:r>
              <a:rPr lang="fr-FR" err="1"/>
              <a:t>ratur</a:t>
            </a:r>
            <a:r>
              <a:rPr lang="fr-FR"/>
              <a:t>.</a:t>
            </a:r>
            <a:endParaRPr lang="fr-CA"/>
          </a:p>
        </p:txBody>
      </p:sp>
      <p:sp>
        <p:nvSpPr>
          <p:cNvPr id="15" name="Espace réservé du texte 13">
            <a:extLst>
              <a:ext uri="{FF2B5EF4-FFF2-40B4-BE49-F238E27FC236}">
                <a16:creationId xmlns:a16="http://schemas.microsoft.com/office/drawing/2014/main" id="{D459CAD4-4F60-49D2-9EAB-35198714C04E}"/>
              </a:ext>
            </a:extLst>
          </p:cNvPr>
          <p:cNvSpPr>
            <a:spLocks noGrp="1"/>
          </p:cNvSpPr>
          <p:nvPr>
            <p:ph type="body" sz="quarter" idx="11" hasCustomPrompt="1"/>
          </p:nvPr>
        </p:nvSpPr>
        <p:spPr>
          <a:xfrm>
            <a:off x="8153173" y="3657826"/>
            <a:ext cx="2796758" cy="1761332"/>
          </a:xfrm>
          <a:prstGeom prst="rect">
            <a:avLst/>
          </a:prstGeom>
        </p:spPr>
        <p:txBody>
          <a:bodyPr/>
          <a:lstStyle>
            <a:lvl1pPr marL="0" indent="0" algn="ctr">
              <a:buNone/>
              <a:defRPr>
                <a:solidFill>
                  <a:srgbClr val="F0F0EF"/>
                </a:solidFill>
              </a:defRPr>
            </a:lvl1pPr>
            <a:lvl2pPr>
              <a:buNone/>
              <a:defRPr/>
            </a:lvl2pPr>
            <a:lvl3pPr>
              <a:buNone/>
              <a:defRPr/>
            </a:lvl3pPr>
            <a:lvl4pPr>
              <a:buNone/>
              <a:defRPr/>
            </a:lvl4pPr>
            <a:lvl5pPr>
              <a:buNone/>
              <a:defRPr/>
            </a:lvl5pPr>
          </a:lstStyle>
          <a:p>
            <a:pPr lvl="0"/>
            <a:r>
              <a:rPr lang="fr-FR" err="1"/>
              <a:t>Minvelit</a:t>
            </a:r>
            <a:r>
              <a:rPr lang="fr-FR"/>
              <a:t> </a:t>
            </a:r>
            <a:r>
              <a:rPr lang="fr-FR" err="1"/>
              <a:t>laceperovid</a:t>
            </a:r>
            <a:r>
              <a:rPr lang="fr-FR"/>
              <a:t> </a:t>
            </a:r>
            <a:r>
              <a:rPr lang="fr-FR" err="1"/>
              <a:t>magassectecte</a:t>
            </a:r>
            <a:r>
              <a:rPr lang="fr-FR"/>
              <a:t> </a:t>
            </a:r>
            <a:r>
              <a:rPr lang="fr-FR" err="1"/>
              <a:t>nobitium</a:t>
            </a:r>
            <a:r>
              <a:rPr lang="fr-FR"/>
              <a:t> </a:t>
            </a:r>
            <a:r>
              <a:rPr lang="fr-FR" err="1"/>
              <a:t>dolore</a:t>
            </a:r>
            <a:r>
              <a:rPr lang="fr-FR"/>
              <a:t> </a:t>
            </a:r>
            <a:r>
              <a:rPr lang="fr-FR" err="1"/>
              <a:t>doluptatis</a:t>
            </a:r>
            <a:r>
              <a:rPr lang="fr-FR"/>
              <a:t> </a:t>
            </a:r>
            <a:r>
              <a:rPr lang="fr-FR" err="1"/>
              <a:t>eaquiaecta</a:t>
            </a:r>
            <a:r>
              <a:rPr lang="fr-FR"/>
              <a:t> </a:t>
            </a:r>
            <a:r>
              <a:rPr lang="fr-FR" err="1"/>
              <a:t>nemos</a:t>
            </a:r>
            <a:r>
              <a:rPr lang="fr-FR"/>
              <a:t> </a:t>
            </a:r>
            <a:r>
              <a:rPr lang="fr-FR" err="1"/>
              <a:t>utem</a:t>
            </a:r>
            <a:r>
              <a:rPr lang="fr-FR"/>
              <a:t> </a:t>
            </a:r>
            <a:r>
              <a:rPr lang="fr-FR" err="1"/>
              <a:t>ea</a:t>
            </a:r>
            <a:r>
              <a:rPr lang="fr-FR"/>
              <a:t> none </a:t>
            </a:r>
            <a:r>
              <a:rPr lang="fr-FR" err="1"/>
              <a:t>estibus</a:t>
            </a:r>
            <a:r>
              <a:rPr lang="fr-FR"/>
              <a:t> di </a:t>
            </a:r>
            <a:r>
              <a:rPr lang="fr-FR" err="1"/>
              <a:t>ratur</a:t>
            </a:r>
            <a:r>
              <a:rPr lang="fr-FR"/>
              <a:t>.</a:t>
            </a:r>
            <a:endParaRPr lang="fr-CA"/>
          </a:p>
        </p:txBody>
      </p:sp>
      <p:sp>
        <p:nvSpPr>
          <p:cNvPr id="16" name="Espace réservé du texte 13">
            <a:extLst>
              <a:ext uri="{FF2B5EF4-FFF2-40B4-BE49-F238E27FC236}">
                <a16:creationId xmlns:a16="http://schemas.microsoft.com/office/drawing/2014/main" id="{A196EA67-EDAF-4C31-8ED0-A45F99E777B9}"/>
              </a:ext>
            </a:extLst>
          </p:cNvPr>
          <p:cNvSpPr>
            <a:spLocks noGrp="1"/>
          </p:cNvSpPr>
          <p:nvPr>
            <p:ph type="body" sz="quarter" idx="12" hasCustomPrompt="1"/>
          </p:nvPr>
        </p:nvSpPr>
        <p:spPr>
          <a:xfrm>
            <a:off x="4767718" y="1320020"/>
            <a:ext cx="2765199" cy="1761332"/>
          </a:xfrm>
          <a:prstGeom prst="rect">
            <a:avLst/>
          </a:prstGeom>
        </p:spPr>
        <p:txBody>
          <a:bodyPr/>
          <a:lstStyle>
            <a:lvl1pPr marL="0" indent="0" algn="ctr">
              <a:buNone/>
              <a:defRPr>
                <a:solidFill>
                  <a:srgbClr val="F0F0EF"/>
                </a:solidFill>
              </a:defRPr>
            </a:lvl1pPr>
            <a:lvl2pPr>
              <a:buNone/>
              <a:defRPr/>
            </a:lvl2pPr>
            <a:lvl3pPr>
              <a:buNone/>
              <a:defRPr/>
            </a:lvl3pPr>
            <a:lvl4pPr>
              <a:buNone/>
              <a:defRPr/>
            </a:lvl4pPr>
            <a:lvl5pPr>
              <a:buNone/>
              <a:defRPr/>
            </a:lvl5pPr>
          </a:lstStyle>
          <a:p>
            <a:pPr lvl="0"/>
            <a:r>
              <a:rPr lang="fr-FR" err="1"/>
              <a:t>Minvelit</a:t>
            </a:r>
            <a:r>
              <a:rPr lang="fr-FR"/>
              <a:t> </a:t>
            </a:r>
            <a:r>
              <a:rPr lang="fr-FR" err="1"/>
              <a:t>laceperovid</a:t>
            </a:r>
            <a:r>
              <a:rPr lang="fr-FR"/>
              <a:t> </a:t>
            </a:r>
            <a:r>
              <a:rPr lang="fr-FR" err="1"/>
              <a:t>magassectecte</a:t>
            </a:r>
            <a:r>
              <a:rPr lang="fr-FR"/>
              <a:t> </a:t>
            </a:r>
            <a:r>
              <a:rPr lang="fr-FR" err="1"/>
              <a:t>nobitium</a:t>
            </a:r>
            <a:r>
              <a:rPr lang="fr-FR"/>
              <a:t> </a:t>
            </a:r>
            <a:r>
              <a:rPr lang="fr-FR" err="1"/>
              <a:t>dolore</a:t>
            </a:r>
            <a:r>
              <a:rPr lang="fr-FR"/>
              <a:t> </a:t>
            </a:r>
            <a:r>
              <a:rPr lang="fr-FR" err="1"/>
              <a:t>doluptatis</a:t>
            </a:r>
            <a:r>
              <a:rPr lang="fr-FR"/>
              <a:t> </a:t>
            </a:r>
            <a:r>
              <a:rPr lang="fr-FR" err="1"/>
              <a:t>eaquiaecta</a:t>
            </a:r>
            <a:r>
              <a:rPr lang="fr-FR"/>
              <a:t> </a:t>
            </a:r>
            <a:r>
              <a:rPr lang="fr-FR" err="1"/>
              <a:t>nemos</a:t>
            </a:r>
            <a:r>
              <a:rPr lang="fr-FR"/>
              <a:t> </a:t>
            </a:r>
            <a:r>
              <a:rPr lang="fr-FR" err="1"/>
              <a:t>utem</a:t>
            </a:r>
            <a:r>
              <a:rPr lang="fr-FR"/>
              <a:t> </a:t>
            </a:r>
            <a:r>
              <a:rPr lang="fr-FR" err="1"/>
              <a:t>ea</a:t>
            </a:r>
            <a:r>
              <a:rPr lang="fr-FR"/>
              <a:t> none </a:t>
            </a:r>
            <a:r>
              <a:rPr lang="fr-FR" err="1"/>
              <a:t>estibus</a:t>
            </a:r>
            <a:r>
              <a:rPr lang="fr-FR"/>
              <a:t> di </a:t>
            </a:r>
            <a:r>
              <a:rPr lang="fr-FR" err="1"/>
              <a:t>ratur</a:t>
            </a:r>
            <a:r>
              <a:rPr lang="fr-FR"/>
              <a:t>.</a:t>
            </a:r>
            <a:endParaRPr lang="fr-CA"/>
          </a:p>
        </p:txBody>
      </p:sp>
    </p:spTree>
    <p:extLst>
      <p:ext uri="{BB962C8B-B14F-4D97-AF65-F5344CB8AC3E}">
        <p14:creationId xmlns:p14="http://schemas.microsoft.com/office/powerpoint/2010/main" val="3190878782"/>
      </p:ext>
    </p:extLst>
  </p:cSld>
  <p:clrMapOvr>
    <a:masterClrMapping/>
  </p:clrMapOvr>
  <p:transition spd="med"/>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Diapo sujet 02">
    <p:bg>
      <p:bgPr>
        <a:solidFill>
          <a:srgbClr val="FFFFFF"/>
        </a:solidFill>
        <a:effectLst/>
      </p:bgPr>
    </p:bg>
    <p:spTree>
      <p:nvGrpSpPr>
        <p:cNvPr id="1" name=""/>
        <p:cNvGrpSpPr/>
        <p:nvPr/>
      </p:nvGrpSpPr>
      <p:grpSpPr>
        <a:xfrm>
          <a:off x="0" y="0"/>
          <a:ext cx="0" cy="0"/>
          <a:chOff x="0" y="0"/>
          <a:chExt cx="0" cy="0"/>
        </a:xfrm>
      </p:grpSpPr>
      <p:pic>
        <p:nvPicPr>
          <p:cNvPr id="2" name="logo_beneva_violet_small.png" descr="logo_beneva_violet_small.png">
            <a:extLst>
              <a:ext uri="{FF2B5EF4-FFF2-40B4-BE49-F238E27FC236}">
                <a16:creationId xmlns:a16="http://schemas.microsoft.com/office/drawing/2014/main" id="{9639DAA4-CC8C-4C7E-8BF4-A07530FD4C66}"/>
              </a:ext>
            </a:extLst>
          </p:cNvPr>
          <p:cNvPicPr>
            <a:picLocks noChangeAspect="1"/>
          </p:cNvPicPr>
          <p:nvPr userDrawn="1"/>
        </p:nvPicPr>
        <p:blipFill>
          <a:blip r:embed="rId2"/>
          <a:stretch>
            <a:fillRect/>
          </a:stretch>
        </p:blipFill>
        <p:spPr>
          <a:xfrm>
            <a:off x="377033" y="6263243"/>
            <a:ext cx="901701" cy="208203"/>
          </a:xfrm>
          <a:prstGeom prst="rect">
            <a:avLst/>
          </a:prstGeom>
          <a:ln w="12700">
            <a:miter lim="400000"/>
          </a:ln>
        </p:spPr>
      </p:pic>
      <p:sp>
        <p:nvSpPr>
          <p:cNvPr id="3" name="Titre 2">
            <a:extLst>
              <a:ext uri="{FF2B5EF4-FFF2-40B4-BE49-F238E27FC236}">
                <a16:creationId xmlns:a16="http://schemas.microsoft.com/office/drawing/2014/main" id="{B6CF1809-2EE7-4008-84FF-DF450A4B9154}"/>
              </a:ext>
            </a:extLst>
          </p:cNvPr>
          <p:cNvSpPr>
            <a:spLocks noGrp="1"/>
          </p:cNvSpPr>
          <p:nvPr>
            <p:ph type="title" hasCustomPrompt="1"/>
          </p:nvPr>
        </p:nvSpPr>
        <p:spPr>
          <a:xfrm>
            <a:off x="387000" y="387001"/>
            <a:ext cx="5881720" cy="1126115"/>
          </a:xfrm>
          <a:prstGeom prst="rect">
            <a:avLst/>
          </a:prstGeom>
        </p:spPr>
        <p:txBody>
          <a:bodyPr lIns="0" tIns="0" rIns="0" bIns="0"/>
          <a:lstStyle>
            <a:lvl1pPr>
              <a:lnSpc>
                <a:spcPts val="5500"/>
              </a:lnSpc>
              <a:defRPr sz="5800" b="1">
                <a:solidFill>
                  <a:srgbClr val="4B009B"/>
                </a:solidFill>
              </a:defRPr>
            </a:lvl1pPr>
          </a:lstStyle>
          <a:p>
            <a:r>
              <a:rPr lang="fr-FR"/>
              <a:t>En-tête de sujet</a:t>
            </a:r>
            <a:endParaRPr lang="fr-CA"/>
          </a:p>
        </p:txBody>
      </p:sp>
      <p:sp>
        <p:nvSpPr>
          <p:cNvPr id="12" name="Slide Number">
            <a:extLst>
              <a:ext uri="{FF2B5EF4-FFF2-40B4-BE49-F238E27FC236}">
                <a16:creationId xmlns:a16="http://schemas.microsoft.com/office/drawing/2014/main" id="{7D766152-5E8F-4EC4-9B54-BBBC08A52D5E}"/>
              </a:ext>
            </a:extLst>
          </p:cNvPr>
          <p:cNvSpPr txBox="1">
            <a:spLocks/>
          </p:cNvSpPr>
          <p:nvPr userDrawn="1"/>
        </p:nvSpPr>
        <p:spPr>
          <a:xfrm>
            <a:off x="10906389" y="6287508"/>
            <a:ext cx="901700" cy="25731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914400" rtl="0" fontAlgn="auto" latinLnBrk="0" hangingPunct="0">
              <a:lnSpc>
                <a:spcPts val="3200"/>
              </a:lnSpc>
              <a:spcBef>
                <a:spcPts val="1800"/>
              </a:spcBef>
              <a:spcAft>
                <a:spcPts val="0"/>
              </a:spcAft>
              <a:buClrTx/>
              <a:buSzTx/>
              <a:buFontTx/>
              <a:buNone/>
              <a:tabLst/>
              <a:defRPr kumimoji="0" sz="3200" b="1" i="0" u="none" strike="noStrike" cap="none" spc="0" normalizeH="0" baseline="0">
                <a:ln>
                  <a:noFill/>
                </a:ln>
                <a:solidFill>
                  <a:srgbClr val="4B009B"/>
                </a:solidFill>
                <a:effectLst/>
                <a:uFillTx/>
                <a:latin typeface="Times New Roman"/>
                <a:ea typeface="Times New Roman"/>
                <a:cs typeface="Times New Roman"/>
                <a:sym typeface="Times New Roman"/>
              </a:defRPr>
            </a:lvl1pPr>
            <a:lvl2pPr marL="0" marR="0" indent="4572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2pPr>
            <a:lvl3pPr marL="0" marR="0" indent="9144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3pPr>
            <a:lvl4pPr marL="0" marR="0" indent="13716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4pPr>
            <a:lvl5pPr marL="0" marR="0" indent="18288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5pPr>
            <a:lvl6pPr marL="0" marR="0" indent="22860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6pPr>
            <a:lvl7pPr marL="0" marR="0" indent="27432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7pPr>
            <a:lvl8pPr marL="0" marR="0" indent="32004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8pPr>
            <a:lvl9pPr marL="0" marR="0" indent="36576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9pPr>
          </a:lstStyle>
          <a:p>
            <a:fld id="{86CB4B4D-7CA3-9044-876B-883B54F8677D}" type="slidenum">
              <a:rPr lang="en-CA" sz="1600" smtClean="0">
                <a:solidFill>
                  <a:schemeClr val="bg1"/>
                </a:solidFill>
              </a:rPr>
              <a:pPr/>
              <a:t>‹N°›</a:t>
            </a:fld>
            <a:endParaRPr lang="en-CA" sz="1600">
              <a:solidFill>
                <a:schemeClr val="bg1"/>
              </a:solidFill>
            </a:endParaRPr>
          </a:p>
        </p:txBody>
      </p:sp>
      <p:sp>
        <p:nvSpPr>
          <p:cNvPr id="14" name="Espace réservé du texte 13">
            <a:extLst>
              <a:ext uri="{FF2B5EF4-FFF2-40B4-BE49-F238E27FC236}">
                <a16:creationId xmlns:a16="http://schemas.microsoft.com/office/drawing/2014/main" id="{9B8656E7-FBA7-4E2A-AD3F-0791A37336DF}"/>
              </a:ext>
            </a:extLst>
          </p:cNvPr>
          <p:cNvSpPr>
            <a:spLocks noGrp="1"/>
          </p:cNvSpPr>
          <p:nvPr>
            <p:ph type="body" sz="quarter" idx="10" hasCustomPrompt="1"/>
          </p:nvPr>
        </p:nvSpPr>
        <p:spPr>
          <a:xfrm>
            <a:off x="1175429" y="3657826"/>
            <a:ext cx="2761819" cy="1761332"/>
          </a:xfrm>
          <a:prstGeom prst="rect">
            <a:avLst/>
          </a:prstGeom>
        </p:spPr>
        <p:txBody>
          <a:bodyPr/>
          <a:lstStyle>
            <a:lvl1pPr marL="0" indent="0" algn="ctr">
              <a:buNone/>
              <a:defRPr>
                <a:solidFill>
                  <a:srgbClr val="F0F0EF"/>
                </a:solidFill>
              </a:defRPr>
            </a:lvl1pPr>
            <a:lvl2pPr>
              <a:buNone/>
              <a:defRPr/>
            </a:lvl2pPr>
            <a:lvl3pPr>
              <a:buNone/>
              <a:defRPr/>
            </a:lvl3pPr>
            <a:lvl4pPr>
              <a:buNone/>
              <a:defRPr/>
            </a:lvl4pPr>
            <a:lvl5pPr>
              <a:buNone/>
              <a:defRPr/>
            </a:lvl5pPr>
          </a:lstStyle>
          <a:p>
            <a:pPr lvl="0"/>
            <a:r>
              <a:rPr lang="fr-FR" err="1"/>
              <a:t>Minvelit</a:t>
            </a:r>
            <a:r>
              <a:rPr lang="fr-FR"/>
              <a:t> </a:t>
            </a:r>
            <a:r>
              <a:rPr lang="fr-FR" err="1"/>
              <a:t>laceperovid</a:t>
            </a:r>
            <a:r>
              <a:rPr lang="fr-FR"/>
              <a:t> </a:t>
            </a:r>
            <a:r>
              <a:rPr lang="fr-FR" err="1"/>
              <a:t>magassectecte</a:t>
            </a:r>
            <a:r>
              <a:rPr lang="fr-FR"/>
              <a:t> </a:t>
            </a:r>
            <a:r>
              <a:rPr lang="fr-FR" err="1"/>
              <a:t>nobitium</a:t>
            </a:r>
            <a:r>
              <a:rPr lang="fr-FR"/>
              <a:t> </a:t>
            </a:r>
            <a:r>
              <a:rPr lang="fr-FR" err="1"/>
              <a:t>dolore</a:t>
            </a:r>
            <a:r>
              <a:rPr lang="fr-FR"/>
              <a:t> </a:t>
            </a:r>
            <a:r>
              <a:rPr lang="fr-FR" err="1"/>
              <a:t>doluptatis</a:t>
            </a:r>
            <a:r>
              <a:rPr lang="fr-FR"/>
              <a:t> </a:t>
            </a:r>
            <a:r>
              <a:rPr lang="fr-FR" err="1"/>
              <a:t>eaquiaecta</a:t>
            </a:r>
            <a:r>
              <a:rPr lang="fr-FR"/>
              <a:t> </a:t>
            </a:r>
            <a:r>
              <a:rPr lang="fr-FR" err="1"/>
              <a:t>nemos</a:t>
            </a:r>
            <a:r>
              <a:rPr lang="fr-FR"/>
              <a:t> </a:t>
            </a:r>
            <a:r>
              <a:rPr lang="fr-FR" err="1"/>
              <a:t>utem</a:t>
            </a:r>
            <a:r>
              <a:rPr lang="fr-FR"/>
              <a:t> </a:t>
            </a:r>
            <a:r>
              <a:rPr lang="fr-FR" err="1"/>
              <a:t>ea</a:t>
            </a:r>
            <a:r>
              <a:rPr lang="fr-FR"/>
              <a:t> none </a:t>
            </a:r>
            <a:r>
              <a:rPr lang="fr-FR" err="1"/>
              <a:t>estibus</a:t>
            </a:r>
            <a:r>
              <a:rPr lang="fr-FR"/>
              <a:t> di </a:t>
            </a:r>
            <a:r>
              <a:rPr lang="fr-FR" err="1"/>
              <a:t>ratur</a:t>
            </a:r>
            <a:r>
              <a:rPr lang="fr-FR"/>
              <a:t>.</a:t>
            </a:r>
            <a:endParaRPr lang="fr-CA"/>
          </a:p>
        </p:txBody>
      </p:sp>
      <p:sp>
        <p:nvSpPr>
          <p:cNvPr id="15" name="Espace réservé du texte 13">
            <a:extLst>
              <a:ext uri="{FF2B5EF4-FFF2-40B4-BE49-F238E27FC236}">
                <a16:creationId xmlns:a16="http://schemas.microsoft.com/office/drawing/2014/main" id="{D459CAD4-4F60-49D2-9EAB-35198714C04E}"/>
              </a:ext>
            </a:extLst>
          </p:cNvPr>
          <p:cNvSpPr>
            <a:spLocks noGrp="1"/>
          </p:cNvSpPr>
          <p:nvPr>
            <p:ph type="body" sz="quarter" idx="11" hasCustomPrompt="1"/>
          </p:nvPr>
        </p:nvSpPr>
        <p:spPr>
          <a:xfrm>
            <a:off x="8153173" y="3657826"/>
            <a:ext cx="2796758" cy="1761332"/>
          </a:xfrm>
          <a:prstGeom prst="rect">
            <a:avLst/>
          </a:prstGeom>
        </p:spPr>
        <p:txBody>
          <a:bodyPr/>
          <a:lstStyle>
            <a:lvl1pPr marL="0" indent="0" algn="ctr">
              <a:buNone/>
              <a:defRPr>
                <a:solidFill>
                  <a:srgbClr val="F0F0EF"/>
                </a:solidFill>
              </a:defRPr>
            </a:lvl1pPr>
            <a:lvl2pPr>
              <a:buNone/>
              <a:defRPr/>
            </a:lvl2pPr>
            <a:lvl3pPr>
              <a:buNone/>
              <a:defRPr/>
            </a:lvl3pPr>
            <a:lvl4pPr>
              <a:buNone/>
              <a:defRPr/>
            </a:lvl4pPr>
            <a:lvl5pPr>
              <a:buNone/>
              <a:defRPr/>
            </a:lvl5pPr>
          </a:lstStyle>
          <a:p>
            <a:pPr lvl="0"/>
            <a:r>
              <a:rPr lang="fr-FR" err="1"/>
              <a:t>Minvelit</a:t>
            </a:r>
            <a:r>
              <a:rPr lang="fr-FR"/>
              <a:t> </a:t>
            </a:r>
            <a:r>
              <a:rPr lang="fr-FR" err="1"/>
              <a:t>laceperovid</a:t>
            </a:r>
            <a:r>
              <a:rPr lang="fr-FR"/>
              <a:t> </a:t>
            </a:r>
            <a:r>
              <a:rPr lang="fr-FR" err="1"/>
              <a:t>magassectecte</a:t>
            </a:r>
            <a:r>
              <a:rPr lang="fr-FR"/>
              <a:t> </a:t>
            </a:r>
            <a:r>
              <a:rPr lang="fr-FR" err="1"/>
              <a:t>nobitium</a:t>
            </a:r>
            <a:r>
              <a:rPr lang="fr-FR"/>
              <a:t> </a:t>
            </a:r>
            <a:r>
              <a:rPr lang="fr-FR" err="1"/>
              <a:t>dolore</a:t>
            </a:r>
            <a:r>
              <a:rPr lang="fr-FR"/>
              <a:t> </a:t>
            </a:r>
            <a:r>
              <a:rPr lang="fr-FR" err="1"/>
              <a:t>doluptatis</a:t>
            </a:r>
            <a:r>
              <a:rPr lang="fr-FR"/>
              <a:t> </a:t>
            </a:r>
            <a:r>
              <a:rPr lang="fr-FR" err="1"/>
              <a:t>eaquiaecta</a:t>
            </a:r>
            <a:r>
              <a:rPr lang="fr-FR"/>
              <a:t> </a:t>
            </a:r>
            <a:r>
              <a:rPr lang="fr-FR" err="1"/>
              <a:t>nemos</a:t>
            </a:r>
            <a:r>
              <a:rPr lang="fr-FR"/>
              <a:t> </a:t>
            </a:r>
            <a:r>
              <a:rPr lang="fr-FR" err="1"/>
              <a:t>utem</a:t>
            </a:r>
            <a:r>
              <a:rPr lang="fr-FR"/>
              <a:t> </a:t>
            </a:r>
            <a:r>
              <a:rPr lang="fr-FR" err="1"/>
              <a:t>ea</a:t>
            </a:r>
            <a:r>
              <a:rPr lang="fr-FR"/>
              <a:t> none </a:t>
            </a:r>
            <a:r>
              <a:rPr lang="fr-FR" err="1"/>
              <a:t>estibus</a:t>
            </a:r>
            <a:r>
              <a:rPr lang="fr-FR"/>
              <a:t> di </a:t>
            </a:r>
            <a:r>
              <a:rPr lang="fr-FR" err="1"/>
              <a:t>ratur</a:t>
            </a:r>
            <a:r>
              <a:rPr lang="fr-FR"/>
              <a:t>.</a:t>
            </a:r>
            <a:endParaRPr lang="fr-CA"/>
          </a:p>
        </p:txBody>
      </p:sp>
      <p:sp>
        <p:nvSpPr>
          <p:cNvPr id="16" name="Espace réservé du texte 13">
            <a:extLst>
              <a:ext uri="{FF2B5EF4-FFF2-40B4-BE49-F238E27FC236}">
                <a16:creationId xmlns:a16="http://schemas.microsoft.com/office/drawing/2014/main" id="{A196EA67-EDAF-4C31-8ED0-A45F99E777B9}"/>
              </a:ext>
            </a:extLst>
          </p:cNvPr>
          <p:cNvSpPr>
            <a:spLocks noGrp="1"/>
          </p:cNvSpPr>
          <p:nvPr>
            <p:ph type="body" sz="quarter" idx="12" hasCustomPrompt="1"/>
          </p:nvPr>
        </p:nvSpPr>
        <p:spPr>
          <a:xfrm>
            <a:off x="4767718" y="1320020"/>
            <a:ext cx="2765199" cy="1761332"/>
          </a:xfrm>
          <a:prstGeom prst="rect">
            <a:avLst/>
          </a:prstGeom>
        </p:spPr>
        <p:txBody>
          <a:bodyPr/>
          <a:lstStyle>
            <a:lvl1pPr marL="0" indent="0" algn="ctr">
              <a:buNone/>
              <a:defRPr>
                <a:solidFill>
                  <a:srgbClr val="F45A46"/>
                </a:solidFill>
              </a:defRPr>
            </a:lvl1pPr>
            <a:lvl2pPr>
              <a:buNone/>
              <a:defRPr/>
            </a:lvl2pPr>
            <a:lvl3pPr>
              <a:buNone/>
              <a:defRPr/>
            </a:lvl3pPr>
            <a:lvl4pPr>
              <a:buNone/>
              <a:defRPr/>
            </a:lvl4pPr>
            <a:lvl5pPr>
              <a:buNone/>
              <a:defRPr/>
            </a:lvl5pPr>
          </a:lstStyle>
          <a:p>
            <a:pPr lvl="0"/>
            <a:r>
              <a:rPr lang="fr-FR" err="1"/>
              <a:t>Minvelit</a:t>
            </a:r>
            <a:r>
              <a:rPr lang="fr-FR"/>
              <a:t> </a:t>
            </a:r>
            <a:r>
              <a:rPr lang="fr-FR" err="1"/>
              <a:t>laceperovid</a:t>
            </a:r>
            <a:r>
              <a:rPr lang="fr-FR"/>
              <a:t> </a:t>
            </a:r>
            <a:r>
              <a:rPr lang="fr-FR" err="1"/>
              <a:t>magassectecte</a:t>
            </a:r>
            <a:r>
              <a:rPr lang="fr-FR"/>
              <a:t> </a:t>
            </a:r>
            <a:r>
              <a:rPr lang="fr-FR" err="1"/>
              <a:t>nobitium</a:t>
            </a:r>
            <a:r>
              <a:rPr lang="fr-FR"/>
              <a:t> </a:t>
            </a:r>
            <a:r>
              <a:rPr lang="fr-FR" err="1"/>
              <a:t>dolore</a:t>
            </a:r>
            <a:r>
              <a:rPr lang="fr-FR"/>
              <a:t> </a:t>
            </a:r>
            <a:r>
              <a:rPr lang="fr-FR" err="1"/>
              <a:t>doluptatis</a:t>
            </a:r>
            <a:r>
              <a:rPr lang="fr-FR"/>
              <a:t> </a:t>
            </a:r>
            <a:r>
              <a:rPr lang="fr-FR" err="1"/>
              <a:t>eaquiaecta</a:t>
            </a:r>
            <a:r>
              <a:rPr lang="fr-FR"/>
              <a:t> </a:t>
            </a:r>
            <a:r>
              <a:rPr lang="fr-FR" err="1"/>
              <a:t>nemos</a:t>
            </a:r>
            <a:r>
              <a:rPr lang="fr-FR"/>
              <a:t> </a:t>
            </a:r>
            <a:r>
              <a:rPr lang="fr-FR" err="1"/>
              <a:t>utem</a:t>
            </a:r>
            <a:r>
              <a:rPr lang="fr-FR"/>
              <a:t> </a:t>
            </a:r>
            <a:r>
              <a:rPr lang="fr-FR" err="1"/>
              <a:t>ea</a:t>
            </a:r>
            <a:r>
              <a:rPr lang="fr-FR"/>
              <a:t> none </a:t>
            </a:r>
            <a:r>
              <a:rPr lang="fr-FR" err="1"/>
              <a:t>estibus</a:t>
            </a:r>
            <a:r>
              <a:rPr lang="fr-FR"/>
              <a:t> di </a:t>
            </a:r>
            <a:r>
              <a:rPr lang="fr-FR" err="1"/>
              <a:t>ratur</a:t>
            </a:r>
            <a:r>
              <a:rPr lang="fr-FR"/>
              <a:t>.</a:t>
            </a:r>
            <a:endParaRPr lang="fr-CA"/>
          </a:p>
        </p:txBody>
      </p:sp>
      <p:grpSp>
        <p:nvGrpSpPr>
          <p:cNvPr id="17" name="Graphic 11">
            <a:extLst>
              <a:ext uri="{FF2B5EF4-FFF2-40B4-BE49-F238E27FC236}">
                <a16:creationId xmlns:a16="http://schemas.microsoft.com/office/drawing/2014/main" id="{CA476032-CA8A-4146-9C1D-EA8F7B0F0081}"/>
              </a:ext>
            </a:extLst>
          </p:cNvPr>
          <p:cNvGrpSpPr/>
          <p:nvPr userDrawn="1"/>
        </p:nvGrpSpPr>
        <p:grpSpPr>
          <a:xfrm>
            <a:off x="381000" y="1623748"/>
            <a:ext cx="11430000" cy="3026304"/>
            <a:chOff x="762000" y="3247496"/>
            <a:chExt cx="22859999" cy="6052607"/>
          </a:xfrm>
        </p:grpSpPr>
        <p:sp>
          <p:nvSpPr>
            <p:cNvPr id="18" name="Freeform 18">
              <a:extLst>
                <a:ext uri="{FF2B5EF4-FFF2-40B4-BE49-F238E27FC236}">
                  <a16:creationId xmlns:a16="http://schemas.microsoft.com/office/drawing/2014/main" id="{0327596B-0DE0-4A9B-9602-9781948AD391}"/>
                </a:ext>
              </a:extLst>
            </p:cNvPr>
            <p:cNvSpPr/>
            <p:nvPr/>
          </p:nvSpPr>
          <p:spPr>
            <a:xfrm>
              <a:off x="14856362" y="3247496"/>
              <a:ext cx="8765637" cy="3523590"/>
            </a:xfrm>
            <a:custGeom>
              <a:avLst/>
              <a:gdLst>
                <a:gd name="connsiteX0" fmla="*/ 4382820 w 8765637"/>
                <a:gd name="connsiteY0" fmla="*/ 0 h 3523590"/>
                <a:gd name="connsiteX1" fmla="*/ 0 w 8765637"/>
                <a:gd name="connsiteY1" fmla="*/ 2529016 h 3523590"/>
                <a:gd name="connsiteX2" fmla="*/ 1718455 w 8765637"/>
                <a:gd name="connsiteY2" fmla="*/ 3523591 h 3523590"/>
                <a:gd name="connsiteX3" fmla="*/ 5921155 w 8765637"/>
                <a:gd name="connsiteY3" fmla="*/ 2397563 h 3523590"/>
                <a:gd name="connsiteX4" fmla="*/ 7047183 w 8765637"/>
                <a:gd name="connsiteY4" fmla="*/ 3523591 h 3523590"/>
                <a:gd name="connsiteX5" fmla="*/ 8765637 w 8765637"/>
                <a:gd name="connsiteY5" fmla="*/ 2529016 h 3523590"/>
                <a:gd name="connsiteX6" fmla="*/ 4382820 w 8765637"/>
                <a:gd name="connsiteY6" fmla="*/ 0 h 3523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65637" h="3523590">
                  <a:moveTo>
                    <a:pt x="4382820" y="0"/>
                  </a:moveTo>
                  <a:cubicBezTo>
                    <a:pt x="2582149" y="0"/>
                    <a:pt x="902664" y="969101"/>
                    <a:pt x="0" y="2529016"/>
                  </a:cubicBezTo>
                  <a:lnTo>
                    <a:pt x="1718455" y="3523591"/>
                  </a:lnTo>
                  <a:cubicBezTo>
                    <a:pt x="2568054" y="2052103"/>
                    <a:pt x="4449668" y="1547963"/>
                    <a:pt x="5921155" y="2397563"/>
                  </a:cubicBezTo>
                  <a:cubicBezTo>
                    <a:pt x="6388816" y="2667578"/>
                    <a:pt x="6777168" y="3055930"/>
                    <a:pt x="7047183" y="3523591"/>
                  </a:cubicBezTo>
                  <a:lnTo>
                    <a:pt x="8765637" y="2529016"/>
                  </a:lnTo>
                  <a:cubicBezTo>
                    <a:pt x="7862973" y="969101"/>
                    <a:pt x="6183488" y="0"/>
                    <a:pt x="4382820" y="0"/>
                  </a:cubicBezTo>
                  <a:close/>
                </a:path>
              </a:pathLst>
            </a:custGeom>
            <a:solidFill>
              <a:schemeClr val="tx1"/>
            </a:solidFill>
            <a:ln w="12700" cap="flat">
              <a:noFill/>
              <a:prstDash val="solid"/>
              <a:miter/>
            </a:ln>
          </p:spPr>
          <p:txBody>
            <a:bodyPr rtlCol="0" anchor="ctr"/>
            <a:lstStyle/>
            <a:p>
              <a:endParaRPr lang="fr-CA" sz="900"/>
            </a:p>
          </p:txBody>
        </p:sp>
        <p:sp>
          <p:nvSpPr>
            <p:cNvPr id="19" name="Freeform 19">
              <a:extLst>
                <a:ext uri="{FF2B5EF4-FFF2-40B4-BE49-F238E27FC236}">
                  <a16:creationId xmlns:a16="http://schemas.microsoft.com/office/drawing/2014/main" id="{D669E2FB-7916-4325-966D-F25B548684BD}"/>
                </a:ext>
              </a:extLst>
            </p:cNvPr>
            <p:cNvSpPr/>
            <p:nvPr/>
          </p:nvSpPr>
          <p:spPr>
            <a:xfrm>
              <a:off x="7809181" y="5776512"/>
              <a:ext cx="8765636" cy="3523591"/>
            </a:xfrm>
            <a:custGeom>
              <a:avLst/>
              <a:gdLst>
                <a:gd name="connsiteX0" fmla="*/ 4382819 w 8765636"/>
                <a:gd name="connsiteY0" fmla="*/ 3523591 h 3523591"/>
                <a:gd name="connsiteX1" fmla="*/ 0 w 8765636"/>
                <a:gd name="connsiteY1" fmla="*/ 994575 h 3523591"/>
                <a:gd name="connsiteX2" fmla="*/ 1718455 w 8765636"/>
                <a:gd name="connsiteY2" fmla="*/ 0 h 3523591"/>
                <a:gd name="connsiteX3" fmla="*/ 5921143 w 8765636"/>
                <a:gd name="connsiteY3" fmla="*/ 1126039 h 3523591"/>
                <a:gd name="connsiteX4" fmla="*/ 7047183 w 8765636"/>
                <a:gd name="connsiteY4" fmla="*/ 0 h 3523591"/>
                <a:gd name="connsiteX5" fmla="*/ 8765636 w 8765636"/>
                <a:gd name="connsiteY5" fmla="*/ 994575 h 3523591"/>
                <a:gd name="connsiteX6" fmla="*/ 4382819 w 8765636"/>
                <a:gd name="connsiteY6" fmla="*/ 3523591 h 3523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65636" h="3523591">
                  <a:moveTo>
                    <a:pt x="4382819" y="3523591"/>
                  </a:moveTo>
                  <a:cubicBezTo>
                    <a:pt x="2582149" y="3523591"/>
                    <a:pt x="902664" y="2554489"/>
                    <a:pt x="0" y="994575"/>
                  </a:cubicBezTo>
                  <a:lnTo>
                    <a:pt x="1718455" y="0"/>
                  </a:lnTo>
                  <a:cubicBezTo>
                    <a:pt x="2568048" y="1471488"/>
                    <a:pt x="4449656" y="1975632"/>
                    <a:pt x="5921143" y="1126039"/>
                  </a:cubicBezTo>
                  <a:cubicBezTo>
                    <a:pt x="6388810" y="856022"/>
                    <a:pt x="6777166" y="467666"/>
                    <a:pt x="7047183" y="0"/>
                  </a:cubicBezTo>
                  <a:lnTo>
                    <a:pt x="8765636" y="994575"/>
                  </a:lnTo>
                  <a:cubicBezTo>
                    <a:pt x="7862974" y="2554489"/>
                    <a:pt x="6183489" y="3523591"/>
                    <a:pt x="4382819" y="3523591"/>
                  </a:cubicBezTo>
                  <a:close/>
                </a:path>
              </a:pathLst>
            </a:custGeom>
            <a:solidFill>
              <a:srgbClr val="F55A47"/>
            </a:solidFill>
            <a:ln w="12700" cap="flat">
              <a:noFill/>
              <a:prstDash val="solid"/>
              <a:miter/>
            </a:ln>
          </p:spPr>
          <p:txBody>
            <a:bodyPr rtlCol="0" anchor="ctr"/>
            <a:lstStyle/>
            <a:p>
              <a:endParaRPr lang="fr-CA" sz="900">
                <a:solidFill>
                  <a:schemeClr val="tx2"/>
                </a:solidFill>
              </a:endParaRPr>
            </a:p>
          </p:txBody>
        </p:sp>
        <p:sp>
          <p:nvSpPr>
            <p:cNvPr id="20" name="Freeform 20">
              <a:extLst>
                <a:ext uri="{FF2B5EF4-FFF2-40B4-BE49-F238E27FC236}">
                  <a16:creationId xmlns:a16="http://schemas.microsoft.com/office/drawing/2014/main" id="{FA90914D-6A77-4F77-878E-A4D25CB077D9}"/>
                </a:ext>
              </a:extLst>
            </p:cNvPr>
            <p:cNvSpPr/>
            <p:nvPr/>
          </p:nvSpPr>
          <p:spPr>
            <a:xfrm>
              <a:off x="762000" y="3247496"/>
              <a:ext cx="8765636" cy="3523590"/>
            </a:xfrm>
            <a:custGeom>
              <a:avLst/>
              <a:gdLst>
                <a:gd name="connsiteX0" fmla="*/ 4382818 w 8765636"/>
                <a:gd name="connsiteY0" fmla="*/ 0 h 3523590"/>
                <a:gd name="connsiteX1" fmla="*/ 0 w 8765636"/>
                <a:gd name="connsiteY1" fmla="*/ 2529016 h 3523590"/>
                <a:gd name="connsiteX2" fmla="*/ 1718454 w 8765636"/>
                <a:gd name="connsiteY2" fmla="*/ 3523591 h 3523590"/>
                <a:gd name="connsiteX3" fmla="*/ 5921154 w 8765636"/>
                <a:gd name="connsiteY3" fmla="*/ 2397563 h 3523590"/>
                <a:gd name="connsiteX4" fmla="*/ 7047182 w 8765636"/>
                <a:gd name="connsiteY4" fmla="*/ 3523591 h 3523590"/>
                <a:gd name="connsiteX5" fmla="*/ 8765636 w 8765636"/>
                <a:gd name="connsiteY5" fmla="*/ 2529016 h 3523590"/>
                <a:gd name="connsiteX6" fmla="*/ 4382818 w 8765636"/>
                <a:gd name="connsiteY6" fmla="*/ 0 h 3523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65636" h="3523590">
                  <a:moveTo>
                    <a:pt x="4382818" y="0"/>
                  </a:moveTo>
                  <a:cubicBezTo>
                    <a:pt x="2582149" y="0"/>
                    <a:pt x="902664" y="969101"/>
                    <a:pt x="0" y="2529016"/>
                  </a:cubicBezTo>
                  <a:lnTo>
                    <a:pt x="1718454" y="3523591"/>
                  </a:lnTo>
                  <a:cubicBezTo>
                    <a:pt x="2568053" y="2052103"/>
                    <a:pt x="4449666" y="1547963"/>
                    <a:pt x="5921154" y="2397563"/>
                  </a:cubicBezTo>
                  <a:cubicBezTo>
                    <a:pt x="6388814" y="2667578"/>
                    <a:pt x="6777166" y="3055930"/>
                    <a:pt x="7047182" y="3523591"/>
                  </a:cubicBezTo>
                  <a:lnTo>
                    <a:pt x="8765636" y="2529016"/>
                  </a:lnTo>
                  <a:cubicBezTo>
                    <a:pt x="7862973" y="969101"/>
                    <a:pt x="6183488" y="0"/>
                    <a:pt x="4382818" y="0"/>
                  </a:cubicBezTo>
                  <a:close/>
                </a:path>
              </a:pathLst>
            </a:custGeom>
            <a:solidFill>
              <a:schemeClr val="tx1"/>
            </a:solidFill>
            <a:ln w="12700" cap="flat">
              <a:noFill/>
              <a:prstDash val="solid"/>
              <a:miter/>
            </a:ln>
          </p:spPr>
          <p:txBody>
            <a:bodyPr rtlCol="0" anchor="ctr"/>
            <a:lstStyle/>
            <a:p>
              <a:endParaRPr lang="fr-CA" sz="900"/>
            </a:p>
          </p:txBody>
        </p:sp>
      </p:grpSp>
    </p:spTree>
    <p:extLst>
      <p:ext uri="{BB962C8B-B14F-4D97-AF65-F5344CB8AC3E}">
        <p14:creationId xmlns:p14="http://schemas.microsoft.com/office/powerpoint/2010/main" val="834923173"/>
      </p:ext>
    </p:extLst>
  </p:cSld>
  <p:clrMapOvr>
    <a:masterClrMapping/>
  </p:clrMapOvr>
  <p:transition spd="med"/>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Diapo sujet 03">
    <p:bg>
      <p:bgPr>
        <a:solidFill>
          <a:srgbClr val="FFFFFF"/>
        </a:solidFill>
        <a:effectLst/>
      </p:bgPr>
    </p:bg>
    <p:spTree>
      <p:nvGrpSpPr>
        <p:cNvPr id="1" name=""/>
        <p:cNvGrpSpPr/>
        <p:nvPr/>
      </p:nvGrpSpPr>
      <p:grpSpPr>
        <a:xfrm>
          <a:off x="0" y="0"/>
          <a:ext cx="0" cy="0"/>
          <a:chOff x="0" y="0"/>
          <a:chExt cx="0" cy="0"/>
        </a:xfrm>
      </p:grpSpPr>
      <p:pic>
        <p:nvPicPr>
          <p:cNvPr id="2" name="logo_beneva_violet_small.png" descr="logo_beneva_violet_small.png">
            <a:extLst>
              <a:ext uri="{FF2B5EF4-FFF2-40B4-BE49-F238E27FC236}">
                <a16:creationId xmlns:a16="http://schemas.microsoft.com/office/drawing/2014/main" id="{9639DAA4-CC8C-4C7E-8BF4-A07530FD4C66}"/>
              </a:ext>
            </a:extLst>
          </p:cNvPr>
          <p:cNvPicPr>
            <a:picLocks noChangeAspect="1"/>
          </p:cNvPicPr>
          <p:nvPr userDrawn="1"/>
        </p:nvPicPr>
        <p:blipFill>
          <a:blip r:embed="rId2"/>
          <a:stretch>
            <a:fillRect/>
          </a:stretch>
        </p:blipFill>
        <p:spPr>
          <a:xfrm>
            <a:off x="377033" y="6263243"/>
            <a:ext cx="901701" cy="208203"/>
          </a:xfrm>
          <a:prstGeom prst="rect">
            <a:avLst/>
          </a:prstGeom>
          <a:ln w="12700">
            <a:miter lim="400000"/>
          </a:ln>
        </p:spPr>
      </p:pic>
      <p:sp>
        <p:nvSpPr>
          <p:cNvPr id="3" name="Titre 2">
            <a:extLst>
              <a:ext uri="{FF2B5EF4-FFF2-40B4-BE49-F238E27FC236}">
                <a16:creationId xmlns:a16="http://schemas.microsoft.com/office/drawing/2014/main" id="{B6CF1809-2EE7-4008-84FF-DF450A4B9154}"/>
              </a:ext>
            </a:extLst>
          </p:cNvPr>
          <p:cNvSpPr>
            <a:spLocks noGrp="1"/>
          </p:cNvSpPr>
          <p:nvPr>
            <p:ph type="title" hasCustomPrompt="1"/>
          </p:nvPr>
        </p:nvSpPr>
        <p:spPr>
          <a:xfrm>
            <a:off x="387000" y="387001"/>
            <a:ext cx="6196680" cy="1126115"/>
          </a:xfrm>
          <a:prstGeom prst="rect">
            <a:avLst/>
          </a:prstGeom>
        </p:spPr>
        <p:txBody>
          <a:bodyPr lIns="0" tIns="0" rIns="0" bIns="0"/>
          <a:lstStyle>
            <a:lvl1pPr>
              <a:lnSpc>
                <a:spcPts val="5500"/>
              </a:lnSpc>
              <a:defRPr sz="5800" b="1">
                <a:solidFill>
                  <a:srgbClr val="4B009B"/>
                </a:solidFill>
              </a:defRPr>
            </a:lvl1pPr>
          </a:lstStyle>
          <a:p>
            <a:r>
              <a:rPr lang="fr-FR"/>
              <a:t>En-tête de sujet</a:t>
            </a:r>
            <a:endParaRPr lang="fr-CA"/>
          </a:p>
        </p:txBody>
      </p:sp>
      <p:sp>
        <p:nvSpPr>
          <p:cNvPr id="12" name="Slide Number">
            <a:extLst>
              <a:ext uri="{FF2B5EF4-FFF2-40B4-BE49-F238E27FC236}">
                <a16:creationId xmlns:a16="http://schemas.microsoft.com/office/drawing/2014/main" id="{7D766152-5E8F-4EC4-9B54-BBBC08A52D5E}"/>
              </a:ext>
            </a:extLst>
          </p:cNvPr>
          <p:cNvSpPr txBox="1">
            <a:spLocks/>
          </p:cNvSpPr>
          <p:nvPr userDrawn="1"/>
        </p:nvSpPr>
        <p:spPr>
          <a:xfrm>
            <a:off x="10906389" y="6287508"/>
            <a:ext cx="901700" cy="257315"/>
          </a:xfrm>
          <a:prstGeom prst="rect">
            <a:avLst/>
          </a:prstGeom>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914400" rtl="0" fontAlgn="auto" latinLnBrk="0" hangingPunct="0">
              <a:lnSpc>
                <a:spcPts val="3200"/>
              </a:lnSpc>
              <a:spcBef>
                <a:spcPts val="1800"/>
              </a:spcBef>
              <a:spcAft>
                <a:spcPts val="0"/>
              </a:spcAft>
              <a:buClrTx/>
              <a:buSzTx/>
              <a:buFontTx/>
              <a:buNone/>
              <a:tabLst/>
              <a:defRPr kumimoji="0" sz="3200" b="1" i="0" u="none" strike="noStrike" cap="none" spc="0" normalizeH="0" baseline="0">
                <a:ln>
                  <a:noFill/>
                </a:ln>
                <a:solidFill>
                  <a:srgbClr val="4B009B"/>
                </a:solidFill>
                <a:effectLst/>
                <a:uFillTx/>
                <a:latin typeface="Times New Roman"/>
                <a:ea typeface="Times New Roman"/>
                <a:cs typeface="Times New Roman"/>
                <a:sym typeface="Times New Roman"/>
              </a:defRPr>
            </a:lvl1pPr>
            <a:lvl2pPr marL="0" marR="0" indent="4572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2pPr>
            <a:lvl3pPr marL="0" marR="0" indent="9144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3pPr>
            <a:lvl4pPr marL="0" marR="0" indent="13716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4pPr>
            <a:lvl5pPr marL="0" marR="0" indent="18288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5pPr>
            <a:lvl6pPr marL="0" marR="0" indent="22860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6pPr>
            <a:lvl7pPr marL="0" marR="0" indent="27432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7pPr>
            <a:lvl8pPr marL="0" marR="0" indent="32004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8pPr>
            <a:lvl9pPr marL="0" marR="0" indent="36576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9pPr>
          </a:lstStyle>
          <a:p>
            <a:fld id="{86CB4B4D-7CA3-9044-876B-883B54F8677D}" type="slidenum">
              <a:rPr lang="en-CA" sz="1600" smtClean="0">
                <a:solidFill>
                  <a:schemeClr val="bg1"/>
                </a:solidFill>
              </a:rPr>
              <a:pPr/>
              <a:t>‹N°›</a:t>
            </a:fld>
            <a:endParaRPr lang="en-CA" sz="1600">
              <a:solidFill>
                <a:schemeClr val="bg1"/>
              </a:solidFill>
            </a:endParaRPr>
          </a:p>
        </p:txBody>
      </p:sp>
      <p:sp>
        <p:nvSpPr>
          <p:cNvPr id="14" name="Espace réservé du texte 13">
            <a:extLst>
              <a:ext uri="{FF2B5EF4-FFF2-40B4-BE49-F238E27FC236}">
                <a16:creationId xmlns:a16="http://schemas.microsoft.com/office/drawing/2014/main" id="{9B8656E7-FBA7-4E2A-AD3F-0791A37336DF}"/>
              </a:ext>
            </a:extLst>
          </p:cNvPr>
          <p:cNvSpPr>
            <a:spLocks noGrp="1"/>
          </p:cNvSpPr>
          <p:nvPr>
            <p:ph type="body" sz="quarter" idx="10" hasCustomPrompt="1"/>
          </p:nvPr>
        </p:nvSpPr>
        <p:spPr>
          <a:xfrm>
            <a:off x="1175429" y="3657826"/>
            <a:ext cx="2761819" cy="1761332"/>
          </a:xfrm>
          <a:prstGeom prst="rect">
            <a:avLst/>
          </a:prstGeom>
        </p:spPr>
        <p:txBody>
          <a:bodyPr/>
          <a:lstStyle>
            <a:lvl1pPr marL="0" indent="0" algn="ctr">
              <a:buNone/>
              <a:defRPr>
                <a:solidFill>
                  <a:srgbClr val="F0F0EF"/>
                </a:solidFill>
              </a:defRPr>
            </a:lvl1pPr>
            <a:lvl2pPr>
              <a:buNone/>
              <a:defRPr/>
            </a:lvl2pPr>
            <a:lvl3pPr>
              <a:buNone/>
              <a:defRPr/>
            </a:lvl3pPr>
            <a:lvl4pPr>
              <a:buNone/>
              <a:defRPr/>
            </a:lvl4pPr>
            <a:lvl5pPr>
              <a:buNone/>
              <a:defRPr/>
            </a:lvl5pPr>
          </a:lstStyle>
          <a:p>
            <a:pPr lvl="0"/>
            <a:r>
              <a:rPr lang="fr-FR" err="1"/>
              <a:t>Minvelit</a:t>
            </a:r>
            <a:r>
              <a:rPr lang="fr-FR"/>
              <a:t> </a:t>
            </a:r>
            <a:r>
              <a:rPr lang="fr-FR" err="1"/>
              <a:t>laceperovid</a:t>
            </a:r>
            <a:r>
              <a:rPr lang="fr-FR"/>
              <a:t> </a:t>
            </a:r>
            <a:r>
              <a:rPr lang="fr-FR" err="1"/>
              <a:t>magassectecte</a:t>
            </a:r>
            <a:r>
              <a:rPr lang="fr-FR"/>
              <a:t> </a:t>
            </a:r>
            <a:r>
              <a:rPr lang="fr-FR" err="1"/>
              <a:t>nobitium</a:t>
            </a:r>
            <a:r>
              <a:rPr lang="fr-FR"/>
              <a:t> </a:t>
            </a:r>
            <a:r>
              <a:rPr lang="fr-FR" err="1"/>
              <a:t>dolore</a:t>
            </a:r>
            <a:r>
              <a:rPr lang="fr-FR"/>
              <a:t> </a:t>
            </a:r>
            <a:r>
              <a:rPr lang="fr-FR" err="1"/>
              <a:t>doluptatis</a:t>
            </a:r>
            <a:r>
              <a:rPr lang="fr-FR"/>
              <a:t> </a:t>
            </a:r>
            <a:r>
              <a:rPr lang="fr-FR" err="1"/>
              <a:t>eaquiaecta</a:t>
            </a:r>
            <a:r>
              <a:rPr lang="fr-FR"/>
              <a:t> </a:t>
            </a:r>
            <a:r>
              <a:rPr lang="fr-FR" err="1"/>
              <a:t>nemos</a:t>
            </a:r>
            <a:r>
              <a:rPr lang="fr-FR"/>
              <a:t> </a:t>
            </a:r>
            <a:r>
              <a:rPr lang="fr-FR" err="1"/>
              <a:t>utem</a:t>
            </a:r>
            <a:r>
              <a:rPr lang="fr-FR"/>
              <a:t> </a:t>
            </a:r>
            <a:r>
              <a:rPr lang="fr-FR" err="1"/>
              <a:t>ea</a:t>
            </a:r>
            <a:r>
              <a:rPr lang="fr-FR"/>
              <a:t> none </a:t>
            </a:r>
            <a:r>
              <a:rPr lang="fr-FR" err="1"/>
              <a:t>estibus</a:t>
            </a:r>
            <a:r>
              <a:rPr lang="fr-FR"/>
              <a:t> di </a:t>
            </a:r>
            <a:r>
              <a:rPr lang="fr-FR" err="1"/>
              <a:t>ratur</a:t>
            </a:r>
            <a:r>
              <a:rPr lang="fr-FR"/>
              <a:t>.</a:t>
            </a:r>
            <a:endParaRPr lang="fr-CA"/>
          </a:p>
        </p:txBody>
      </p:sp>
      <p:sp>
        <p:nvSpPr>
          <p:cNvPr id="15" name="Espace réservé du texte 13">
            <a:extLst>
              <a:ext uri="{FF2B5EF4-FFF2-40B4-BE49-F238E27FC236}">
                <a16:creationId xmlns:a16="http://schemas.microsoft.com/office/drawing/2014/main" id="{D459CAD4-4F60-49D2-9EAB-35198714C04E}"/>
              </a:ext>
            </a:extLst>
          </p:cNvPr>
          <p:cNvSpPr>
            <a:spLocks noGrp="1"/>
          </p:cNvSpPr>
          <p:nvPr>
            <p:ph type="body" sz="quarter" idx="11" hasCustomPrompt="1"/>
          </p:nvPr>
        </p:nvSpPr>
        <p:spPr>
          <a:xfrm>
            <a:off x="8153173" y="3657826"/>
            <a:ext cx="2796758" cy="1761332"/>
          </a:xfrm>
          <a:prstGeom prst="rect">
            <a:avLst/>
          </a:prstGeom>
        </p:spPr>
        <p:txBody>
          <a:bodyPr/>
          <a:lstStyle>
            <a:lvl1pPr marL="0" indent="0" algn="ctr">
              <a:buNone/>
              <a:defRPr>
                <a:solidFill>
                  <a:srgbClr val="87B7E5"/>
                </a:solidFill>
              </a:defRPr>
            </a:lvl1pPr>
            <a:lvl2pPr>
              <a:buNone/>
              <a:defRPr/>
            </a:lvl2pPr>
            <a:lvl3pPr>
              <a:buNone/>
              <a:defRPr/>
            </a:lvl3pPr>
            <a:lvl4pPr>
              <a:buNone/>
              <a:defRPr/>
            </a:lvl4pPr>
            <a:lvl5pPr>
              <a:buNone/>
              <a:defRPr/>
            </a:lvl5pPr>
          </a:lstStyle>
          <a:p>
            <a:pPr lvl="0"/>
            <a:r>
              <a:rPr lang="fr-FR" err="1"/>
              <a:t>Minvelit</a:t>
            </a:r>
            <a:r>
              <a:rPr lang="fr-FR"/>
              <a:t> </a:t>
            </a:r>
            <a:r>
              <a:rPr lang="fr-FR" err="1"/>
              <a:t>laceperovid</a:t>
            </a:r>
            <a:r>
              <a:rPr lang="fr-FR"/>
              <a:t> </a:t>
            </a:r>
            <a:r>
              <a:rPr lang="fr-FR" err="1"/>
              <a:t>magassectecte</a:t>
            </a:r>
            <a:r>
              <a:rPr lang="fr-FR"/>
              <a:t> </a:t>
            </a:r>
            <a:r>
              <a:rPr lang="fr-FR" err="1"/>
              <a:t>nobitium</a:t>
            </a:r>
            <a:r>
              <a:rPr lang="fr-FR"/>
              <a:t> </a:t>
            </a:r>
            <a:r>
              <a:rPr lang="fr-FR" err="1"/>
              <a:t>dolore</a:t>
            </a:r>
            <a:r>
              <a:rPr lang="fr-FR"/>
              <a:t> </a:t>
            </a:r>
            <a:r>
              <a:rPr lang="fr-FR" err="1"/>
              <a:t>doluptatis</a:t>
            </a:r>
            <a:r>
              <a:rPr lang="fr-FR"/>
              <a:t> </a:t>
            </a:r>
            <a:r>
              <a:rPr lang="fr-FR" err="1"/>
              <a:t>eaquiaecta</a:t>
            </a:r>
            <a:r>
              <a:rPr lang="fr-FR"/>
              <a:t> </a:t>
            </a:r>
            <a:r>
              <a:rPr lang="fr-FR" err="1"/>
              <a:t>nemos</a:t>
            </a:r>
            <a:r>
              <a:rPr lang="fr-FR"/>
              <a:t> </a:t>
            </a:r>
            <a:r>
              <a:rPr lang="fr-FR" err="1"/>
              <a:t>utem</a:t>
            </a:r>
            <a:r>
              <a:rPr lang="fr-FR"/>
              <a:t> </a:t>
            </a:r>
            <a:r>
              <a:rPr lang="fr-FR" err="1"/>
              <a:t>ea</a:t>
            </a:r>
            <a:r>
              <a:rPr lang="fr-FR"/>
              <a:t> none </a:t>
            </a:r>
            <a:r>
              <a:rPr lang="fr-FR" err="1"/>
              <a:t>estibus</a:t>
            </a:r>
            <a:r>
              <a:rPr lang="fr-FR"/>
              <a:t> di </a:t>
            </a:r>
            <a:r>
              <a:rPr lang="fr-FR" err="1"/>
              <a:t>ratur</a:t>
            </a:r>
            <a:r>
              <a:rPr lang="fr-FR"/>
              <a:t>.</a:t>
            </a:r>
            <a:endParaRPr lang="fr-CA"/>
          </a:p>
        </p:txBody>
      </p:sp>
      <p:sp>
        <p:nvSpPr>
          <p:cNvPr id="16" name="Espace réservé du texte 13">
            <a:extLst>
              <a:ext uri="{FF2B5EF4-FFF2-40B4-BE49-F238E27FC236}">
                <a16:creationId xmlns:a16="http://schemas.microsoft.com/office/drawing/2014/main" id="{A196EA67-EDAF-4C31-8ED0-A45F99E777B9}"/>
              </a:ext>
            </a:extLst>
          </p:cNvPr>
          <p:cNvSpPr>
            <a:spLocks noGrp="1"/>
          </p:cNvSpPr>
          <p:nvPr>
            <p:ph type="body" sz="quarter" idx="12" hasCustomPrompt="1"/>
          </p:nvPr>
        </p:nvSpPr>
        <p:spPr>
          <a:xfrm>
            <a:off x="4767718" y="1320020"/>
            <a:ext cx="2765199" cy="1761332"/>
          </a:xfrm>
          <a:prstGeom prst="rect">
            <a:avLst/>
          </a:prstGeom>
        </p:spPr>
        <p:txBody>
          <a:bodyPr/>
          <a:lstStyle>
            <a:lvl1pPr marL="0" indent="0" algn="ctr">
              <a:buNone/>
              <a:defRPr>
                <a:solidFill>
                  <a:srgbClr val="F0F0EF"/>
                </a:solidFill>
              </a:defRPr>
            </a:lvl1pPr>
            <a:lvl2pPr>
              <a:buNone/>
              <a:defRPr/>
            </a:lvl2pPr>
            <a:lvl3pPr>
              <a:buNone/>
              <a:defRPr/>
            </a:lvl3pPr>
            <a:lvl4pPr>
              <a:buNone/>
              <a:defRPr/>
            </a:lvl4pPr>
            <a:lvl5pPr>
              <a:buNone/>
              <a:defRPr/>
            </a:lvl5pPr>
          </a:lstStyle>
          <a:p>
            <a:pPr lvl="0"/>
            <a:r>
              <a:rPr lang="fr-FR" err="1"/>
              <a:t>Minvelit</a:t>
            </a:r>
            <a:r>
              <a:rPr lang="fr-FR"/>
              <a:t> </a:t>
            </a:r>
            <a:r>
              <a:rPr lang="fr-FR" err="1"/>
              <a:t>laceperovid</a:t>
            </a:r>
            <a:r>
              <a:rPr lang="fr-FR"/>
              <a:t> </a:t>
            </a:r>
            <a:r>
              <a:rPr lang="fr-FR" err="1"/>
              <a:t>magassectecte</a:t>
            </a:r>
            <a:r>
              <a:rPr lang="fr-FR"/>
              <a:t> </a:t>
            </a:r>
            <a:r>
              <a:rPr lang="fr-FR" err="1"/>
              <a:t>nobitium</a:t>
            </a:r>
            <a:r>
              <a:rPr lang="fr-FR"/>
              <a:t> </a:t>
            </a:r>
            <a:r>
              <a:rPr lang="fr-FR" err="1"/>
              <a:t>dolore</a:t>
            </a:r>
            <a:r>
              <a:rPr lang="fr-FR"/>
              <a:t> </a:t>
            </a:r>
            <a:r>
              <a:rPr lang="fr-FR" err="1"/>
              <a:t>doluptatis</a:t>
            </a:r>
            <a:r>
              <a:rPr lang="fr-FR"/>
              <a:t> </a:t>
            </a:r>
            <a:r>
              <a:rPr lang="fr-FR" err="1"/>
              <a:t>eaquiaecta</a:t>
            </a:r>
            <a:r>
              <a:rPr lang="fr-FR"/>
              <a:t> </a:t>
            </a:r>
            <a:r>
              <a:rPr lang="fr-FR" err="1"/>
              <a:t>nemos</a:t>
            </a:r>
            <a:r>
              <a:rPr lang="fr-FR"/>
              <a:t> </a:t>
            </a:r>
            <a:r>
              <a:rPr lang="fr-FR" err="1"/>
              <a:t>utem</a:t>
            </a:r>
            <a:r>
              <a:rPr lang="fr-FR"/>
              <a:t> </a:t>
            </a:r>
            <a:r>
              <a:rPr lang="fr-FR" err="1"/>
              <a:t>ea</a:t>
            </a:r>
            <a:r>
              <a:rPr lang="fr-FR"/>
              <a:t> none </a:t>
            </a:r>
            <a:r>
              <a:rPr lang="fr-FR" err="1"/>
              <a:t>estibus</a:t>
            </a:r>
            <a:r>
              <a:rPr lang="fr-FR"/>
              <a:t> di </a:t>
            </a:r>
            <a:r>
              <a:rPr lang="fr-FR" err="1"/>
              <a:t>ratur</a:t>
            </a:r>
            <a:r>
              <a:rPr lang="fr-FR"/>
              <a:t>.</a:t>
            </a:r>
            <a:endParaRPr lang="fr-CA"/>
          </a:p>
        </p:txBody>
      </p:sp>
      <p:grpSp>
        <p:nvGrpSpPr>
          <p:cNvPr id="13" name="Graphic 11">
            <a:extLst>
              <a:ext uri="{FF2B5EF4-FFF2-40B4-BE49-F238E27FC236}">
                <a16:creationId xmlns:a16="http://schemas.microsoft.com/office/drawing/2014/main" id="{566C56B7-11CC-4D56-A831-8CDDBF6CBED3}"/>
              </a:ext>
            </a:extLst>
          </p:cNvPr>
          <p:cNvGrpSpPr/>
          <p:nvPr userDrawn="1"/>
        </p:nvGrpSpPr>
        <p:grpSpPr>
          <a:xfrm>
            <a:off x="381000" y="1623748"/>
            <a:ext cx="11430000" cy="3026304"/>
            <a:chOff x="762000" y="3247496"/>
            <a:chExt cx="22859999" cy="6052607"/>
          </a:xfrm>
        </p:grpSpPr>
        <p:sp>
          <p:nvSpPr>
            <p:cNvPr id="21" name="Freeform 12">
              <a:extLst>
                <a:ext uri="{FF2B5EF4-FFF2-40B4-BE49-F238E27FC236}">
                  <a16:creationId xmlns:a16="http://schemas.microsoft.com/office/drawing/2014/main" id="{7C2302D1-2D46-4542-9CB3-2B517214B05B}"/>
                </a:ext>
              </a:extLst>
            </p:cNvPr>
            <p:cNvSpPr/>
            <p:nvPr/>
          </p:nvSpPr>
          <p:spPr>
            <a:xfrm>
              <a:off x="14856362" y="3247496"/>
              <a:ext cx="8765637" cy="3523590"/>
            </a:xfrm>
            <a:custGeom>
              <a:avLst/>
              <a:gdLst>
                <a:gd name="connsiteX0" fmla="*/ 4382820 w 8765637"/>
                <a:gd name="connsiteY0" fmla="*/ 0 h 3523590"/>
                <a:gd name="connsiteX1" fmla="*/ 0 w 8765637"/>
                <a:gd name="connsiteY1" fmla="*/ 2529016 h 3523590"/>
                <a:gd name="connsiteX2" fmla="*/ 1718455 w 8765637"/>
                <a:gd name="connsiteY2" fmla="*/ 3523591 h 3523590"/>
                <a:gd name="connsiteX3" fmla="*/ 5921155 w 8765637"/>
                <a:gd name="connsiteY3" fmla="*/ 2397563 h 3523590"/>
                <a:gd name="connsiteX4" fmla="*/ 7047183 w 8765637"/>
                <a:gd name="connsiteY4" fmla="*/ 3523591 h 3523590"/>
                <a:gd name="connsiteX5" fmla="*/ 8765637 w 8765637"/>
                <a:gd name="connsiteY5" fmla="*/ 2529016 h 3523590"/>
                <a:gd name="connsiteX6" fmla="*/ 4382820 w 8765637"/>
                <a:gd name="connsiteY6" fmla="*/ 0 h 3523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65637" h="3523590">
                  <a:moveTo>
                    <a:pt x="4382820" y="0"/>
                  </a:moveTo>
                  <a:cubicBezTo>
                    <a:pt x="2582149" y="0"/>
                    <a:pt x="902664" y="969101"/>
                    <a:pt x="0" y="2529016"/>
                  </a:cubicBezTo>
                  <a:lnTo>
                    <a:pt x="1718455" y="3523591"/>
                  </a:lnTo>
                  <a:cubicBezTo>
                    <a:pt x="2568054" y="2052103"/>
                    <a:pt x="4449668" y="1547963"/>
                    <a:pt x="5921155" y="2397563"/>
                  </a:cubicBezTo>
                  <a:cubicBezTo>
                    <a:pt x="6388816" y="2667578"/>
                    <a:pt x="6777168" y="3055930"/>
                    <a:pt x="7047183" y="3523591"/>
                  </a:cubicBezTo>
                  <a:lnTo>
                    <a:pt x="8765637" y="2529016"/>
                  </a:lnTo>
                  <a:cubicBezTo>
                    <a:pt x="7862973" y="969101"/>
                    <a:pt x="6183488" y="0"/>
                    <a:pt x="4382820" y="0"/>
                  </a:cubicBezTo>
                  <a:close/>
                </a:path>
              </a:pathLst>
            </a:custGeom>
            <a:solidFill>
              <a:schemeClr val="accent1"/>
            </a:solidFill>
            <a:ln w="12700" cap="flat">
              <a:noFill/>
              <a:prstDash val="solid"/>
              <a:miter/>
            </a:ln>
          </p:spPr>
          <p:txBody>
            <a:bodyPr rtlCol="0" anchor="ctr"/>
            <a:lstStyle/>
            <a:p>
              <a:endParaRPr lang="fr-CA" sz="900"/>
            </a:p>
          </p:txBody>
        </p:sp>
        <p:sp>
          <p:nvSpPr>
            <p:cNvPr id="22" name="Freeform 13">
              <a:extLst>
                <a:ext uri="{FF2B5EF4-FFF2-40B4-BE49-F238E27FC236}">
                  <a16:creationId xmlns:a16="http://schemas.microsoft.com/office/drawing/2014/main" id="{A4172097-8A7A-469F-9B4B-94BD14B4A757}"/>
                </a:ext>
              </a:extLst>
            </p:cNvPr>
            <p:cNvSpPr/>
            <p:nvPr/>
          </p:nvSpPr>
          <p:spPr>
            <a:xfrm>
              <a:off x="7809181" y="5776512"/>
              <a:ext cx="8765636" cy="3523591"/>
            </a:xfrm>
            <a:custGeom>
              <a:avLst/>
              <a:gdLst>
                <a:gd name="connsiteX0" fmla="*/ 4382819 w 8765636"/>
                <a:gd name="connsiteY0" fmla="*/ 3523591 h 3523591"/>
                <a:gd name="connsiteX1" fmla="*/ 0 w 8765636"/>
                <a:gd name="connsiteY1" fmla="*/ 994575 h 3523591"/>
                <a:gd name="connsiteX2" fmla="*/ 1718455 w 8765636"/>
                <a:gd name="connsiteY2" fmla="*/ 0 h 3523591"/>
                <a:gd name="connsiteX3" fmla="*/ 5921143 w 8765636"/>
                <a:gd name="connsiteY3" fmla="*/ 1126039 h 3523591"/>
                <a:gd name="connsiteX4" fmla="*/ 7047183 w 8765636"/>
                <a:gd name="connsiteY4" fmla="*/ 0 h 3523591"/>
                <a:gd name="connsiteX5" fmla="*/ 8765636 w 8765636"/>
                <a:gd name="connsiteY5" fmla="*/ 994575 h 3523591"/>
                <a:gd name="connsiteX6" fmla="*/ 4382819 w 8765636"/>
                <a:gd name="connsiteY6" fmla="*/ 3523591 h 3523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65636" h="3523591">
                  <a:moveTo>
                    <a:pt x="4382819" y="3523591"/>
                  </a:moveTo>
                  <a:cubicBezTo>
                    <a:pt x="2582149" y="3523591"/>
                    <a:pt x="902664" y="2554489"/>
                    <a:pt x="0" y="994575"/>
                  </a:cubicBezTo>
                  <a:lnTo>
                    <a:pt x="1718455" y="0"/>
                  </a:lnTo>
                  <a:cubicBezTo>
                    <a:pt x="2568048" y="1471488"/>
                    <a:pt x="4449656" y="1975632"/>
                    <a:pt x="5921143" y="1126039"/>
                  </a:cubicBezTo>
                  <a:cubicBezTo>
                    <a:pt x="6388810" y="856022"/>
                    <a:pt x="6777166" y="467666"/>
                    <a:pt x="7047183" y="0"/>
                  </a:cubicBezTo>
                  <a:lnTo>
                    <a:pt x="8765636" y="994575"/>
                  </a:lnTo>
                  <a:cubicBezTo>
                    <a:pt x="7862974" y="2554489"/>
                    <a:pt x="6183489" y="3523591"/>
                    <a:pt x="4382819" y="3523591"/>
                  </a:cubicBezTo>
                  <a:close/>
                </a:path>
              </a:pathLst>
            </a:custGeom>
            <a:solidFill>
              <a:schemeClr val="tx1"/>
            </a:solidFill>
            <a:ln w="12700" cap="flat">
              <a:noFill/>
              <a:prstDash val="solid"/>
              <a:miter/>
            </a:ln>
          </p:spPr>
          <p:txBody>
            <a:bodyPr rtlCol="0" anchor="ctr"/>
            <a:lstStyle/>
            <a:p>
              <a:endParaRPr lang="fr-CA" sz="900">
                <a:solidFill>
                  <a:schemeClr val="tx2"/>
                </a:solidFill>
              </a:endParaRPr>
            </a:p>
          </p:txBody>
        </p:sp>
        <p:sp>
          <p:nvSpPr>
            <p:cNvPr id="23" name="Freeform 14">
              <a:extLst>
                <a:ext uri="{FF2B5EF4-FFF2-40B4-BE49-F238E27FC236}">
                  <a16:creationId xmlns:a16="http://schemas.microsoft.com/office/drawing/2014/main" id="{CABCB2F6-146D-4BDF-AB99-4E5FF293D041}"/>
                </a:ext>
              </a:extLst>
            </p:cNvPr>
            <p:cNvSpPr/>
            <p:nvPr/>
          </p:nvSpPr>
          <p:spPr>
            <a:xfrm>
              <a:off x="762000" y="3247496"/>
              <a:ext cx="8765636" cy="3523590"/>
            </a:xfrm>
            <a:custGeom>
              <a:avLst/>
              <a:gdLst>
                <a:gd name="connsiteX0" fmla="*/ 4382818 w 8765636"/>
                <a:gd name="connsiteY0" fmla="*/ 0 h 3523590"/>
                <a:gd name="connsiteX1" fmla="*/ 0 w 8765636"/>
                <a:gd name="connsiteY1" fmla="*/ 2529016 h 3523590"/>
                <a:gd name="connsiteX2" fmla="*/ 1718454 w 8765636"/>
                <a:gd name="connsiteY2" fmla="*/ 3523591 h 3523590"/>
                <a:gd name="connsiteX3" fmla="*/ 5921154 w 8765636"/>
                <a:gd name="connsiteY3" fmla="*/ 2397563 h 3523590"/>
                <a:gd name="connsiteX4" fmla="*/ 7047182 w 8765636"/>
                <a:gd name="connsiteY4" fmla="*/ 3523591 h 3523590"/>
                <a:gd name="connsiteX5" fmla="*/ 8765636 w 8765636"/>
                <a:gd name="connsiteY5" fmla="*/ 2529016 h 3523590"/>
                <a:gd name="connsiteX6" fmla="*/ 4382818 w 8765636"/>
                <a:gd name="connsiteY6" fmla="*/ 0 h 3523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65636" h="3523590">
                  <a:moveTo>
                    <a:pt x="4382818" y="0"/>
                  </a:moveTo>
                  <a:cubicBezTo>
                    <a:pt x="2582149" y="0"/>
                    <a:pt x="902664" y="969101"/>
                    <a:pt x="0" y="2529016"/>
                  </a:cubicBezTo>
                  <a:lnTo>
                    <a:pt x="1718454" y="3523591"/>
                  </a:lnTo>
                  <a:cubicBezTo>
                    <a:pt x="2568053" y="2052103"/>
                    <a:pt x="4449666" y="1547963"/>
                    <a:pt x="5921154" y="2397563"/>
                  </a:cubicBezTo>
                  <a:cubicBezTo>
                    <a:pt x="6388814" y="2667578"/>
                    <a:pt x="6777166" y="3055930"/>
                    <a:pt x="7047182" y="3523591"/>
                  </a:cubicBezTo>
                  <a:lnTo>
                    <a:pt x="8765636" y="2529016"/>
                  </a:lnTo>
                  <a:cubicBezTo>
                    <a:pt x="7862973" y="969101"/>
                    <a:pt x="6183488" y="0"/>
                    <a:pt x="4382818" y="0"/>
                  </a:cubicBezTo>
                  <a:close/>
                </a:path>
              </a:pathLst>
            </a:custGeom>
            <a:solidFill>
              <a:schemeClr val="tx1"/>
            </a:solidFill>
            <a:ln w="12700" cap="flat">
              <a:noFill/>
              <a:prstDash val="solid"/>
              <a:miter/>
            </a:ln>
          </p:spPr>
          <p:txBody>
            <a:bodyPr rtlCol="0" anchor="ctr"/>
            <a:lstStyle/>
            <a:p>
              <a:endParaRPr lang="fr-CA" sz="900"/>
            </a:p>
          </p:txBody>
        </p:sp>
      </p:grpSp>
    </p:spTree>
    <p:extLst>
      <p:ext uri="{BB962C8B-B14F-4D97-AF65-F5344CB8AC3E}">
        <p14:creationId xmlns:p14="http://schemas.microsoft.com/office/powerpoint/2010/main" val="530520012"/>
      </p:ext>
    </p:extLst>
  </p:cSld>
  <p:clrMapOvr>
    <a:masterClrMapping/>
  </p:clrMapOvr>
  <p:transition spd="med"/>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Diapo sujet 04">
    <p:bg>
      <p:bgPr>
        <a:solidFill>
          <a:srgbClr val="FFFFFF"/>
        </a:solidFill>
        <a:effectLst/>
      </p:bgPr>
    </p:bg>
    <p:spTree>
      <p:nvGrpSpPr>
        <p:cNvPr id="1" name=""/>
        <p:cNvGrpSpPr/>
        <p:nvPr/>
      </p:nvGrpSpPr>
      <p:grpSpPr>
        <a:xfrm>
          <a:off x="0" y="0"/>
          <a:ext cx="0" cy="0"/>
          <a:chOff x="0" y="0"/>
          <a:chExt cx="0" cy="0"/>
        </a:xfrm>
      </p:grpSpPr>
      <p:pic>
        <p:nvPicPr>
          <p:cNvPr id="2" name="logo_beneva_violet_small.png" descr="logo_beneva_violet_small.png">
            <a:extLst>
              <a:ext uri="{FF2B5EF4-FFF2-40B4-BE49-F238E27FC236}">
                <a16:creationId xmlns:a16="http://schemas.microsoft.com/office/drawing/2014/main" id="{9639DAA4-CC8C-4C7E-8BF4-A07530FD4C66}"/>
              </a:ext>
            </a:extLst>
          </p:cNvPr>
          <p:cNvPicPr>
            <a:picLocks noChangeAspect="1"/>
          </p:cNvPicPr>
          <p:nvPr userDrawn="1"/>
        </p:nvPicPr>
        <p:blipFill>
          <a:blip r:embed="rId2"/>
          <a:stretch>
            <a:fillRect/>
          </a:stretch>
        </p:blipFill>
        <p:spPr>
          <a:xfrm>
            <a:off x="377033" y="6263243"/>
            <a:ext cx="901701" cy="208203"/>
          </a:xfrm>
          <a:prstGeom prst="rect">
            <a:avLst/>
          </a:prstGeom>
          <a:ln w="12700">
            <a:miter lim="400000"/>
          </a:ln>
        </p:spPr>
      </p:pic>
      <p:sp>
        <p:nvSpPr>
          <p:cNvPr id="3" name="Titre 2">
            <a:extLst>
              <a:ext uri="{FF2B5EF4-FFF2-40B4-BE49-F238E27FC236}">
                <a16:creationId xmlns:a16="http://schemas.microsoft.com/office/drawing/2014/main" id="{B6CF1809-2EE7-4008-84FF-DF450A4B9154}"/>
              </a:ext>
            </a:extLst>
          </p:cNvPr>
          <p:cNvSpPr>
            <a:spLocks noGrp="1"/>
          </p:cNvSpPr>
          <p:nvPr>
            <p:ph type="title" hasCustomPrompt="1"/>
          </p:nvPr>
        </p:nvSpPr>
        <p:spPr>
          <a:xfrm>
            <a:off x="387000" y="387001"/>
            <a:ext cx="5983320" cy="1126115"/>
          </a:xfrm>
          <a:prstGeom prst="rect">
            <a:avLst/>
          </a:prstGeom>
        </p:spPr>
        <p:txBody>
          <a:bodyPr lIns="0" tIns="0" rIns="0" bIns="0"/>
          <a:lstStyle>
            <a:lvl1pPr>
              <a:lnSpc>
                <a:spcPts val="5500"/>
              </a:lnSpc>
              <a:defRPr sz="5800" b="1">
                <a:solidFill>
                  <a:srgbClr val="4B009B"/>
                </a:solidFill>
              </a:defRPr>
            </a:lvl1pPr>
          </a:lstStyle>
          <a:p>
            <a:r>
              <a:rPr lang="fr-FR"/>
              <a:t>En-tête de sujet</a:t>
            </a:r>
            <a:endParaRPr lang="fr-CA"/>
          </a:p>
        </p:txBody>
      </p:sp>
      <p:sp>
        <p:nvSpPr>
          <p:cNvPr id="12" name="Slide Number">
            <a:extLst>
              <a:ext uri="{FF2B5EF4-FFF2-40B4-BE49-F238E27FC236}">
                <a16:creationId xmlns:a16="http://schemas.microsoft.com/office/drawing/2014/main" id="{7D766152-5E8F-4EC4-9B54-BBBC08A52D5E}"/>
              </a:ext>
            </a:extLst>
          </p:cNvPr>
          <p:cNvSpPr txBox="1">
            <a:spLocks/>
          </p:cNvSpPr>
          <p:nvPr userDrawn="1"/>
        </p:nvSpPr>
        <p:spPr>
          <a:xfrm>
            <a:off x="10906389" y="6287508"/>
            <a:ext cx="901700" cy="25731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914400" rtl="0" fontAlgn="auto" latinLnBrk="0" hangingPunct="0">
              <a:lnSpc>
                <a:spcPts val="3200"/>
              </a:lnSpc>
              <a:spcBef>
                <a:spcPts val="1800"/>
              </a:spcBef>
              <a:spcAft>
                <a:spcPts val="0"/>
              </a:spcAft>
              <a:buClrTx/>
              <a:buSzTx/>
              <a:buFontTx/>
              <a:buNone/>
              <a:tabLst/>
              <a:defRPr kumimoji="0" sz="3200" b="1" i="0" u="none" strike="noStrike" cap="none" spc="0" normalizeH="0" baseline="0">
                <a:ln>
                  <a:noFill/>
                </a:ln>
                <a:solidFill>
                  <a:srgbClr val="4B009B"/>
                </a:solidFill>
                <a:effectLst/>
                <a:uFillTx/>
                <a:latin typeface="Times New Roman"/>
                <a:ea typeface="Times New Roman"/>
                <a:cs typeface="Times New Roman"/>
                <a:sym typeface="Times New Roman"/>
              </a:defRPr>
            </a:lvl1pPr>
            <a:lvl2pPr marL="0" marR="0" indent="4572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2pPr>
            <a:lvl3pPr marL="0" marR="0" indent="9144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3pPr>
            <a:lvl4pPr marL="0" marR="0" indent="13716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4pPr>
            <a:lvl5pPr marL="0" marR="0" indent="18288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5pPr>
            <a:lvl6pPr marL="0" marR="0" indent="22860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6pPr>
            <a:lvl7pPr marL="0" marR="0" indent="27432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7pPr>
            <a:lvl8pPr marL="0" marR="0" indent="32004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8pPr>
            <a:lvl9pPr marL="0" marR="0" indent="36576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9pPr>
          </a:lstStyle>
          <a:p>
            <a:fld id="{86CB4B4D-7CA3-9044-876B-883B54F8677D}" type="slidenum">
              <a:rPr lang="en-CA" sz="1600" smtClean="0">
                <a:solidFill>
                  <a:schemeClr val="bg1"/>
                </a:solidFill>
              </a:rPr>
              <a:pPr/>
              <a:t>‹N°›</a:t>
            </a:fld>
            <a:endParaRPr lang="en-CA" sz="1600">
              <a:solidFill>
                <a:schemeClr val="bg1"/>
              </a:solidFill>
            </a:endParaRPr>
          </a:p>
        </p:txBody>
      </p:sp>
      <p:sp>
        <p:nvSpPr>
          <p:cNvPr id="14" name="Espace réservé du texte 13">
            <a:extLst>
              <a:ext uri="{FF2B5EF4-FFF2-40B4-BE49-F238E27FC236}">
                <a16:creationId xmlns:a16="http://schemas.microsoft.com/office/drawing/2014/main" id="{9B8656E7-FBA7-4E2A-AD3F-0791A37336DF}"/>
              </a:ext>
            </a:extLst>
          </p:cNvPr>
          <p:cNvSpPr>
            <a:spLocks noGrp="1"/>
          </p:cNvSpPr>
          <p:nvPr>
            <p:ph type="body" sz="quarter" idx="10" hasCustomPrompt="1"/>
          </p:nvPr>
        </p:nvSpPr>
        <p:spPr>
          <a:xfrm>
            <a:off x="1175429" y="3657826"/>
            <a:ext cx="2761819" cy="1761332"/>
          </a:xfrm>
          <a:prstGeom prst="rect">
            <a:avLst/>
          </a:prstGeom>
        </p:spPr>
        <p:txBody>
          <a:bodyPr/>
          <a:lstStyle>
            <a:lvl1pPr marL="0" indent="0" algn="ctr">
              <a:buNone/>
              <a:defRPr>
                <a:solidFill>
                  <a:srgbClr val="4B009B"/>
                </a:solidFill>
              </a:defRPr>
            </a:lvl1pPr>
            <a:lvl2pPr>
              <a:buNone/>
              <a:defRPr/>
            </a:lvl2pPr>
            <a:lvl3pPr>
              <a:buNone/>
              <a:defRPr/>
            </a:lvl3pPr>
            <a:lvl4pPr>
              <a:buNone/>
              <a:defRPr/>
            </a:lvl4pPr>
            <a:lvl5pPr>
              <a:buNone/>
              <a:defRPr/>
            </a:lvl5pPr>
          </a:lstStyle>
          <a:p>
            <a:pPr lvl="0"/>
            <a:r>
              <a:rPr lang="fr-FR" err="1"/>
              <a:t>Minvelit</a:t>
            </a:r>
            <a:r>
              <a:rPr lang="fr-FR"/>
              <a:t> </a:t>
            </a:r>
            <a:r>
              <a:rPr lang="fr-FR" err="1"/>
              <a:t>laceperovid</a:t>
            </a:r>
            <a:r>
              <a:rPr lang="fr-FR"/>
              <a:t> </a:t>
            </a:r>
            <a:r>
              <a:rPr lang="fr-FR" err="1"/>
              <a:t>magassectecte</a:t>
            </a:r>
            <a:r>
              <a:rPr lang="fr-FR"/>
              <a:t> </a:t>
            </a:r>
            <a:r>
              <a:rPr lang="fr-FR" err="1"/>
              <a:t>nobitium</a:t>
            </a:r>
            <a:r>
              <a:rPr lang="fr-FR"/>
              <a:t> </a:t>
            </a:r>
            <a:r>
              <a:rPr lang="fr-FR" err="1"/>
              <a:t>dolore</a:t>
            </a:r>
            <a:r>
              <a:rPr lang="fr-FR"/>
              <a:t> </a:t>
            </a:r>
            <a:r>
              <a:rPr lang="fr-FR" err="1"/>
              <a:t>doluptatis</a:t>
            </a:r>
            <a:r>
              <a:rPr lang="fr-FR"/>
              <a:t> </a:t>
            </a:r>
            <a:r>
              <a:rPr lang="fr-FR" err="1"/>
              <a:t>eaquiaecta</a:t>
            </a:r>
            <a:r>
              <a:rPr lang="fr-FR"/>
              <a:t> </a:t>
            </a:r>
            <a:r>
              <a:rPr lang="fr-FR" err="1"/>
              <a:t>nemos</a:t>
            </a:r>
            <a:r>
              <a:rPr lang="fr-FR"/>
              <a:t> </a:t>
            </a:r>
            <a:r>
              <a:rPr lang="fr-FR" err="1"/>
              <a:t>utem</a:t>
            </a:r>
            <a:r>
              <a:rPr lang="fr-FR"/>
              <a:t> </a:t>
            </a:r>
            <a:r>
              <a:rPr lang="fr-FR" err="1"/>
              <a:t>ea</a:t>
            </a:r>
            <a:r>
              <a:rPr lang="fr-FR"/>
              <a:t> none </a:t>
            </a:r>
            <a:r>
              <a:rPr lang="fr-FR" err="1"/>
              <a:t>estibus</a:t>
            </a:r>
            <a:r>
              <a:rPr lang="fr-FR"/>
              <a:t> di </a:t>
            </a:r>
            <a:r>
              <a:rPr lang="fr-FR" err="1"/>
              <a:t>ratur</a:t>
            </a:r>
            <a:r>
              <a:rPr lang="fr-FR"/>
              <a:t>.</a:t>
            </a:r>
            <a:endParaRPr lang="fr-CA"/>
          </a:p>
        </p:txBody>
      </p:sp>
      <p:sp>
        <p:nvSpPr>
          <p:cNvPr id="15" name="Espace réservé du texte 13">
            <a:extLst>
              <a:ext uri="{FF2B5EF4-FFF2-40B4-BE49-F238E27FC236}">
                <a16:creationId xmlns:a16="http://schemas.microsoft.com/office/drawing/2014/main" id="{D459CAD4-4F60-49D2-9EAB-35198714C04E}"/>
              </a:ext>
            </a:extLst>
          </p:cNvPr>
          <p:cNvSpPr>
            <a:spLocks noGrp="1"/>
          </p:cNvSpPr>
          <p:nvPr>
            <p:ph type="body" sz="quarter" idx="11" hasCustomPrompt="1"/>
          </p:nvPr>
        </p:nvSpPr>
        <p:spPr>
          <a:xfrm>
            <a:off x="8153173" y="3657826"/>
            <a:ext cx="2796758" cy="1761332"/>
          </a:xfrm>
          <a:prstGeom prst="rect">
            <a:avLst/>
          </a:prstGeom>
        </p:spPr>
        <p:txBody>
          <a:bodyPr/>
          <a:lstStyle>
            <a:lvl1pPr marL="0" indent="0" algn="ctr">
              <a:buNone/>
              <a:defRPr>
                <a:solidFill>
                  <a:srgbClr val="87B7E5"/>
                </a:solidFill>
              </a:defRPr>
            </a:lvl1pPr>
            <a:lvl2pPr>
              <a:buNone/>
              <a:defRPr/>
            </a:lvl2pPr>
            <a:lvl3pPr>
              <a:buNone/>
              <a:defRPr/>
            </a:lvl3pPr>
            <a:lvl4pPr>
              <a:buNone/>
              <a:defRPr/>
            </a:lvl4pPr>
            <a:lvl5pPr>
              <a:buNone/>
              <a:defRPr/>
            </a:lvl5pPr>
          </a:lstStyle>
          <a:p>
            <a:pPr lvl="0"/>
            <a:r>
              <a:rPr lang="fr-FR" err="1"/>
              <a:t>Minvelit</a:t>
            </a:r>
            <a:r>
              <a:rPr lang="fr-FR"/>
              <a:t> </a:t>
            </a:r>
            <a:r>
              <a:rPr lang="fr-FR" err="1"/>
              <a:t>laceperovid</a:t>
            </a:r>
            <a:r>
              <a:rPr lang="fr-FR"/>
              <a:t> </a:t>
            </a:r>
            <a:r>
              <a:rPr lang="fr-FR" err="1"/>
              <a:t>magassectecte</a:t>
            </a:r>
            <a:r>
              <a:rPr lang="fr-FR"/>
              <a:t> </a:t>
            </a:r>
            <a:r>
              <a:rPr lang="fr-FR" err="1"/>
              <a:t>nobitium</a:t>
            </a:r>
            <a:r>
              <a:rPr lang="fr-FR"/>
              <a:t> </a:t>
            </a:r>
            <a:r>
              <a:rPr lang="fr-FR" err="1"/>
              <a:t>dolore</a:t>
            </a:r>
            <a:r>
              <a:rPr lang="fr-FR"/>
              <a:t> </a:t>
            </a:r>
            <a:r>
              <a:rPr lang="fr-FR" err="1"/>
              <a:t>doluptatis</a:t>
            </a:r>
            <a:r>
              <a:rPr lang="fr-FR"/>
              <a:t> </a:t>
            </a:r>
            <a:r>
              <a:rPr lang="fr-FR" err="1"/>
              <a:t>eaquiaecta</a:t>
            </a:r>
            <a:r>
              <a:rPr lang="fr-FR"/>
              <a:t> </a:t>
            </a:r>
            <a:r>
              <a:rPr lang="fr-FR" err="1"/>
              <a:t>nemos</a:t>
            </a:r>
            <a:r>
              <a:rPr lang="fr-FR"/>
              <a:t> </a:t>
            </a:r>
            <a:r>
              <a:rPr lang="fr-FR" err="1"/>
              <a:t>utem</a:t>
            </a:r>
            <a:r>
              <a:rPr lang="fr-FR"/>
              <a:t> </a:t>
            </a:r>
            <a:r>
              <a:rPr lang="fr-FR" err="1"/>
              <a:t>ea</a:t>
            </a:r>
            <a:r>
              <a:rPr lang="fr-FR"/>
              <a:t> none </a:t>
            </a:r>
            <a:r>
              <a:rPr lang="fr-FR" err="1"/>
              <a:t>estibus</a:t>
            </a:r>
            <a:r>
              <a:rPr lang="fr-FR"/>
              <a:t> di </a:t>
            </a:r>
            <a:r>
              <a:rPr lang="fr-FR" err="1"/>
              <a:t>ratur</a:t>
            </a:r>
            <a:r>
              <a:rPr lang="fr-FR"/>
              <a:t>.</a:t>
            </a:r>
            <a:endParaRPr lang="fr-CA"/>
          </a:p>
        </p:txBody>
      </p:sp>
      <p:sp>
        <p:nvSpPr>
          <p:cNvPr id="16" name="Espace réservé du texte 13">
            <a:extLst>
              <a:ext uri="{FF2B5EF4-FFF2-40B4-BE49-F238E27FC236}">
                <a16:creationId xmlns:a16="http://schemas.microsoft.com/office/drawing/2014/main" id="{A196EA67-EDAF-4C31-8ED0-A45F99E777B9}"/>
              </a:ext>
            </a:extLst>
          </p:cNvPr>
          <p:cNvSpPr>
            <a:spLocks noGrp="1"/>
          </p:cNvSpPr>
          <p:nvPr>
            <p:ph type="body" sz="quarter" idx="12" hasCustomPrompt="1"/>
          </p:nvPr>
        </p:nvSpPr>
        <p:spPr>
          <a:xfrm>
            <a:off x="4767718" y="1320020"/>
            <a:ext cx="2765199" cy="1761332"/>
          </a:xfrm>
          <a:prstGeom prst="rect">
            <a:avLst/>
          </a:prstGeom>
        </p:spPr>
        <p:txBody>
          <a:bodyPr/>
          <a:lstStyle>
            <a:lvl1pPr marL="0" indent="0" algn="ctr">
              <a:buNone/>
              <a:defRPr>
                <a:solidFill>
                  <a:srgbClr val="F45A46"/>
                </a:solidFill>
              </a:defRPr>
            </a:lvl1pPr>
            <a:lvl2pPr>
              <a:buNone/>
              <a:defRPr/>
            </a:lvl2pPr>
            <a:lvl3pPr>
              <a:buNone/>
              <a:defRPr/>
            </a:lvl3pPr>
            <a:lvl4pPr>
              <a:buNone/>
              <a:defRPr/>
            </a:lvl4pPr>
            <a:lvl5pPr>
              <a:buNone/>
              <a:defRPr/>
            </a:lvl5pPr>
          </a:lstStyle>
          <a:p>
            <a:pPr lvl="0"/>
            <a:r>
              <a:rPr lang="fr-FR" err="1"/>
              <a:t>Minvelit</a:t>
            </a:r>
            <a:r>
              <a:rPr lang="fr-FR"/>
              <a:t> </a:t>
            </a:r>
            <a:r>
              <a:rPr lang="fr-FR" err="1"/>
              <a:t>laceperovid</a:t>
            </a:r>
            <a:r>
              <a:rPr lang="fr-FR"/>
              <a:t> </a:t>
            </a:r>
            <a:r>
              <a:rPr lang="fr-FR" err="1"/>
              <a:t>magassectecte</a:t>
            </a:r>
            <a:r>
              <a:rPr lang="fr-FR"/>
              <a:t> </a:t>
            </a:r>
            <a:r>
              <a:rPr lang="fr-FR" err="1"/>
              <a:t>nobitium</a:t>
            </a:r>
            <a:r>
              <a:rPr lang="fr-FR"/>
              <a:t> </a:t>
            </a:r>
            <a:r>
              <a:rPr lang="fr-FR" err="1"/>
              <a:t>dolore</a:t>
            </a:r>
            <a:r>
              <a:rPr lang="fr-FR"/>
              <a:t> </a:t>
            </a:r>
            <a:r>
              <a:rPr lang="fr-FR" err="1"/>
              <a:t>doluptatis</a:t>
            </a:r>
            <a:r>
              <a:rPr lang="fr-FR"/>
              <a:t> </a:t>
            </a:r>
            <a:r>
              <a:rPr lang="fr-FR" err="1"/>
              <a:t>eaquiaecta</a:t>
            </a:r>
            <a:r>
              <a:rPr lang="fr-FR"/>
              <a:t> </a:t>
            </a:r>
            <a:r>
              <a:rPr lang="fr-FR" err="1"/>
              <a:t>nemos</a:t>
            </a:r>
            <a:r>
              <a:rPr lang="fr-FR"/>
              <a:t> </a:t>
            </a:r>
            <a:r>
              <a:rPr lang="fr-FR" err="1"/>
              <a:t>utem</a:t>
            </a:r>
            <a:r>
              <a:rPr lang="fr-FR"/>
              <a:t> </a:t>
            </a:r>
            <a:r>
              <a:rPr lang="fr-FR" err="1"/>
              <a:t>ea</a:t>
            </a:r>
            <a:r>
              <a:rPr lang="fr-FR"/>
              <a:t> none </a:t>
            </a:r>
            <a:r>
              <a:rPr lang="fr-FR" err="1"/>
              <a:t>estibus</a:t>
            </a:r>
            <a:r>
              <a:rPr lang="fr-FR"/>
              <a:t> di </a:t>
            </a:r>
            <a:r>
              <a:rPr lang="fr-FR" err="1"/>
              <a:t>ratur</a:t>
            </a:r>
            <a:r>
              <a:rPr lang="fr-FR"/>
              <a:t>.</a:t>
            </a:r>
            <a:endParaRPr lang="fr-CA"/>
          </a:p>
        </p:txBody>
      </p:sp>
      <p:grpSp>
        <p:nvGrpSpPr>
          <p:cNvPr id="13" name="Graphic 11">
            <a:extLst>
              <a:ext uri="{FF2B5EF4-FFF2-40B4-BE49-F238E27FC236}">
                <a16:creationId xmlns:a16="http://schemas.microsoft.com/office/drawing/2014/main" id="{566C56B7-11CC-4D56-A831-8CDDBF6CBED3}"/>
              </a:ext>
            </a:extLst>
          </p:cNvPr>
          <p:cNvGrpSpPr/>
          <p:nvPr userDrawn="1"/>
        </p:nvGrpSpPr>
        <p:grpSpPr>
          <a:xfrm>
            <a:off x="381000" y="1623748"/>
            <a:ext cx="11430000" cy="3026304"/>
            <a:chOff x="762000" y="3247496"/>
            <a:chExt cx="22859999" cy="6052607"/>
          </a:xfrm>
        </p:grpSpPr>
        <p:sp>
          <p:nvSpPr>
            <p:cNvPr id="21" name="Freeform 12">
              <a:extLst>
                <a:ext uri="{FF2B5EF4-FFF2-40B4-BE49-F238E27FC236}">
                  <a16:creationId xmlns:a16="http://schemas.microsoft.com/office/drawing/2014/main" id="{7C2302D1-2D46-4542-9CB3-2B517214B05B}"/>
                </a:ext>
              </a:extLst>
            </p:cNvPr>
            <p:cNvSpPr/>
            <p:nvPr/>
          </p:nvSpPr>
          <p:spPr>
            <a:xfrm>
              <a:off x="14856362" y="3247496"/>
              <a:ext cx="8765637" cy="3523590"/>
            </a:xfrm>
            <a:custGeom>
              <a:avLst/>
              <a:gdLst>
                <a:gd name="connsiteX0" fmla="*/ 4382820 w 8765637"/>
                <a:gd name="connsiteY0" fmla="*/ 0 h 3523590"/>
                <a:gd name="connsiteX1" fmla="*/ 0 w 8765637"/>
                <a:gd name="connsiteY1" fmla="*/ 2529016 h 3523590"/>
                <a:gd name="connsiteX2" fmla="*/ 1718455 w 8765637"/>
                <a:gd name="connsiteY2" fmla="*/ 3523591 h 3523590"/>
                <a:gd name="connsiteX3" fmla="*/ 5921155 w 8765637"/>
                <a:gd name="connsiteY3" fmla="*/ 2397563 h 3523590"/>
                <a:gd name="connsiteX4" fmla="*/ 7047183 w 8765637"/>
                <a:gd name="connsiteY4" fmla="*/ 3523591 h 3523590"/>
                <a:gd name="connsiteX5" fmla="*/ 8765637 w 8765637"/>
                <a:gd name="connsiteY5" fmla="*/ 2529016 h 3523590"/>
                <a:gd name="connsiteX6" fmla="*/ 4382820 w 8765637"/>
                <a:gd name="connsiteY6" fmla="*/ 0 h 3523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65637" h="3523590">
                  <a:moveTo>
                    <a:pt x="4382820" y="0"/>
                  </a:moveTo>
                  <a:cubicBezTo>
                    <a:pt x="2582149" y="0"/>
                    <a:pt x="902664" y="969101"/>
                    <a:pt x="0" y="2529016"/>
                  </a:cubicBezTo>
                  <a:lnTo>
                    <a:pt x="1718455" y="3523591"/>
                  </a:lnTo>
                  <a:cubicBezTo>
                    <a:pt x="2568054" y="2052103"/>
                    <a:pt x="4449668" y="1547963"/>
                    <a:pt x="5921155" y="2397563"/>
                  </a:cubicBezTo>
                  <a:cubicBezTo>
                    <a:pt x="6388816" y="2667578"/>
                    <a:pt x="6777168" y="3055930"/>
                    <a:pt x="7047183" y="3523591"/>
                  </a:cubicBezTo>
                  <a:lnTo>
                    <a:pt x="8765637" y="2529016"/>
                  </a:lnTo>
                  <a:cubicBezTo>
                    <a:pt x="7862973" y="969101"/>
                    <a:pt x="6183488" y="0"/>
                    <a:pt x="4382820" y="0"/>
                  </a:cubicBezTo>
                  <a:close/>
                </a:path>
              </a:pathLst>
            </a:custGeom>
            <a:solidFill>
              <a:schemeClr val="accent1"/>
            </a:solidFill>
            <a:ln w="12700" cap="flat">
              <a:noFill/>
              <a:prstDash val="solid"/>
              <a:miter/>
            </a:ln>
          </p:spPr>
          <p:txBody>
            <a:bodyPr rtlCol="0" anchor="ctr"/>
            <a:lstStyle/>
            <a:p>
              <a:endParaRPr lang="fr-CA" sz="900"/>
            </a:p>
          </p:txBody>
        </p:sp>
        <p:sp>
          <p:nvSpPr>
            <p:cNvPr id="22" name="Freeform 13">
              <a:extLst>
                <a:ext uri="{FF2B5EF4-FFF2-40B4-BE49-F238E27FC236}">
                  <a16:creationId xmlns:a16="http://schemas.microsoft.com/office/drawing/2014/main" id="{A4172097-8A7A-469F-9B4B-94BD14B4A757}"/>
                </a:ext>
              </a:extLst>
            </p:cNvPr>
            <p:cNvSpPr/>
            <p:nvPr/>
          </p:nvSpPr>
          <p:spPr>
            <a:xfrm>
              <a:off x="7809181" y="5776512"/>
              <a:ext cx="8765636" cy="3523591"/>
            </a:xfrm>
            <a:custGeom>
              <a:avLst/>
              <a:gdLst>
                <a:gd name="connsiteX0" fmla="*/ 4382819 w 8765636"/>
                <a:gd name="connsiteY0" fmla="*/ 3523591 h 3523591"/>
                <a:gd name="connsiteX1" fmla="*/ 0 w 8765636"/>
                <a:gd name="connsiteY1" fmla="*/ 994575 h 3523591"/>
                <a:gd name="connsiteX2" fmla="*/ 1718455 w 8765636"/>
                <a:gd name="connsiteY2" fmla="*/ 0 h 3523591"/>
                <a:gd name="connsiteX3" fmla="*/ 5921143 w 8765636"/>
                <a:gd name="connsiteY3" fmla="*/ 1126039 h 3523591"/>
                <a:gd name="connsiteX4" fmla="*/ 7047183 w 8765636"/>
                <a:gd name="connsiteY4" fmla="*/ 0 h 3523591"/>
                <a:gd name="connsiteX5" fmla="*/ 8765636 w 8765636"/>
                <a:gd name="connsiteY5" fmla="*/ 994575 h 3523591"/>
                <a:gd name="connsiteX6" fmla="*/ 4382819 w 8765636"/>
                <a:gd name="connsiteY6" fmla="*/ 3523591 h 3523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65636" h="3523591">
                  <a:moveTo>
                    <a:pt x="4382819" y="3523591"/>
                  </a:moveTo>
                  <a:cubicBezTo>
                    <a:pt x="2582149" y="3523591"/>
                    <a:pt x="902664" y="2554489"/>
                    <a:pt x="0" y="994575"/>
                  </a:cubicBezTo>
                  <a:lnTo>
                    <a:pt x="1718455" y="0"/>
                  </a:lnTo>
                  <a:cubicBezTo>
                    <a:pt x="2568048" y="1471488"/>
                    <a:pt x="4449656" y="1975632"/>
                    <a:pt x="5921143" y="1126039"/>
                  </a:cubicBezTo>
                  <a:cubicBezTo>
                    <a:pt x="6388810" y="856022"/>
                    <a:pt x="6777166" y="467666"/>
                    <a:pt x="7047183" y="0"/>
                  </a:cubicBezTo>
                  <a:lnTo>
                    <a:pt x="8765636" y="994575"/>
                  </a:lnTo>
                  <a:cubicBezTo>
                    <a:pt x="7862974" y="2554489"/>
                    <a:pt x="6183489" y="3523591"/>
                    <a:pt x="4382819" y="3523591"/>
                  </a:cubicBezTo>
                  <a:close/>
                </a:path>
              </a:pathLst>
            </a:custGeom>
            <a:solidFill>
              <a:srgbClr val="F45A46"/>
            </a:solidFill>
            <a:ln w="12700" cap="flat">
              <a:noFill/>
              <a:prstDash val="solid"/>
              <a:miter/>
            </a:ln>
          </p:spPr>
          <p:txBody>
            <a:bodyPr rtlCol="0" anchor="ctr"/>
            <a:lstStyle/>
            <a:p>
              <a:endParaRPr lang="fr-CA" sz="900">
                <a:solidFill>
                  <a:schemeClr val="tx2"/>
                </a:solidFill>
              </a:endParaRPr>
            </a:p>
          </p:txBody>
        </p:sp>
        <p:sp>
          <p:nvSpPr>
            <p:cNvPr id="23" name="Freeform 14">
              <a:extLst>
                <a:ext uri="{FF2B5EF4-FFF2-40B4-BE49-F238E27FC236}">
                  <a16:creationId xmlns:a16="http://schemas.microsoft.com/office/drawing/2014/main" id="{CABCB2F6-146D-4BDF-AB99-4E5FF293D041}"/>
                </a:ext>
              </a:extLst>
            </p:cNvPr>
            <p:cNvSpPr/>
            <p:nvPr/>
          </p:nvSpPr>
          <p:spPr>
            <a:xfrm>
              <a:off x="762000" y="3247496"/>
              <a:ext cx="8765636" cy="3523590"/>
            </a:xfrm>
            <a:custGeom>
              <a:avLst/>
              <a:gdLst>
                <a:gd name="connsiteX0" fmla="*/ 4382818 w 8765636"/>
                <a:gd name="connsiteY0" fmla="*/ 0 h 3523590"/>
                <a:gd name="connsiteX1" fmla="*/ 0 w 8765636"/>
                <a:gd name="connsiteY1" fmla="*/ 2529016 h 3523590"/>
                <a:gd name="connsiteX2" fmla="*/ 1718454 w 8765636"/>
                <a:gd name="connsiteY2" fmla="*/ 3523591 h 3523590"/>
                <a:gd name="connsiteX3" fmla="*/ 5921154 w 8765636"/>
                <a:gd name="connsiteY3" fmla="*/ 2397563 h 3523590"/>
                <a:gd name="connsiteX4" fmla="*/ 7047182 w 8765636"/>
                <a:gd name="connsiteY4" fmla="*/ 3523591 h 3523590"/>
                <a:gd name="connsiteX5" fmla="*/ 8765636 w 8765636"/>
                <a:gd name="connsiteY5" fmla="*/ 2529016 h 3523590"/>
                <a:gd name="connsiteX6" fmla="*/ 4382818 w 8765636"/>
                <a:gd name="connsiteY6" fmla="*/ 0 h 3523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65636" h="3523590">
                  <a:moveTo>
                    <a:pt x="4382818" y="0"/>
                  </a:moveTo>
                  <a:cubicBezTo>
                    <a:pt x="2582149" y="0"/>
                    <a:pt x="902664" y="969101"/>
                    <a:pt x="0" y="2529016"/>
                  </a:cubicBezTo>
                  <a:lnTo>
                    <a:pt x="1718454" y="3523591"/>
                  </a:lnTo>
                  <a:cubicBezTo>
                    <a:pt x="2568053" y="2052103"/>
                    <a:pt x="4449666" y="1547963"/>
                    <a:pt x="5921154" y="2397563"/>
                  </a:cubicBezTo>
                  <a:cubicBezTo>
                    <a:pt x="6388814" y="2667578"/>
                    <a:pt x="6777166" y="3055930"/>
                    <a:pt x="7047182" y="3523591"/>
                  </a:cubicBezTo>
                  <a:lnTo>
                    <a:pt x="8765636" y="2529016"/>
                  </a:lnTo>
                  <a:cubicBezTo>
                    <a:pt x="7862973" y="969101"/>
                    <a:pt x="6183488" y="0"/>
                    <a:pt x="4382818" y="0"/>
                  </a:cubicBezTo>
                  <a:close/>
                </a:path>
              </a:pathLst>
            </a:custGeom>
            <a:solidFill>
              <a:srgbClr val="4B009B"/>
            </a:solidFill>
            <a:ln w="12700" cap="flat">
              <a:noFill/>
              <a:prstDash val="solid"/>
              <a:miter/>
            </a:ln>
          </p:spPr>
          <p:txBody>
            <a:bodyPr rtlCol="0" anchor="ctr"/>
            <a:lstStyle/>
            <a:p>
              <a:endParaRPr lang="fr-CA" sz="900"/>
            </a:p>
          </p:txBody>
        </p:sp>
      </p:grpSp>
    </p:spTree>
    <p:extLst>
      <p:ext uri="{BB962C8B-B14F-4D97-AF65-F5344CB8AC3E}">
        <p14:creationId xmlns:p14="http://schemas.microsoft.com/office/powerpoint/2010/main" val="2968199863"/>
      </p:ext>
    </p:extLst>
  </p:cSld>
  <p:clrMapOvr>
    <a:masterClrMapping/>
  </p:clrMapOvr>
  <p:transition spd="med"/>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Diapo 4 photos">
    <p:bg>
      <p:bgPr>
        <a:solidFill>
          <a:srgbClr val="FFFFFF"/>
        </a:solidFill>
        <a:effectLst/>
      </p:bgPr>
    </p:bg>
    <p:spTree>
      <p:nvGrpSpPr>
        <p:cNvPr id="1" name=""/>
        <p:cNvGrpSpPr/>
        <p:nvPr/>
      </p:nvGrpSpPr>
      <p:grpSpPr>
        <a:xfrm>
          <a:off x="0" y="0"/>
          <a:ext cx="0" cy="0"/>
          <a:chOff x="0" y="0"/>
          <a:chExt cx="0" cy="0"/>
        </a:xfrm>
      </p:grpSpPr>
      <p:sp>
        <p:nvSpPr>
          <p:cNvPr id="8" name="Espace réservé pour une image  7">
            <a:extLst>
              <a:ext uri="{FF2B5EF4-FFF2-40B4-BE49-F238E27FC236}">
                <a16:creationId xmlns:a16="http://schemas.microsoft.com/office/drawing/2014/main" id="{F24A8B8C-81BC-47E8-8846-D9891646E44A}"/>
              </a:ext>
            </a:extLst>
          </p:cNvPr>
          <p:cNvSpPr>
            <a:spLocks noGrp="1"/>
          </p:cNvSpPr>
          <p:nvPr>
            <p:ph type="pic" sz="quarter" idx="10"/>
          </p:nvPr>
        </p:nvSpPr>
        <p:spPr>
          <a:xfrm>
            <a:off x="3755231" y="387350"/>
            <a:ext cx="3908312" cy="1397794"/>
          </a:xfrm>
          <a:prstGeom prst="rect">
            <a:avLst/>
          </a:prstGeom>
          <a:solidFill>
            <a:srgbClr val="F0F0EF"/>
          </a:solidFill>
        </p:spPr>
        <p:txBody>
          <a:bodyPr/>
          <a:lstStyle>
            <a:lvl1pPr>
              <a:buFontTx/>
              <a:buNone/>
              <a:defRPr/>
            </a:lvl1pPr>
          </a:lstStyle>
          <a:p>
            <a:endParaRPr lang="fr-CA"/>
          </a:p>
        </p:txBody>
      </p:sp>
      <p:sp>
        <p:nvSpPr>
          <p:cNvPr id="27" name="Espace réservé pour une image  7">
            <a:extLst>
              <a:ext uri="{FF2B5EF4-FFF2-40B4-BE49-F238E27FC236}">
                <a16:creationId xmlns:a16="http://schemas.microsoft.com/office/drawing/2014/main" id="{AF151ED9-6A03-415B-A63B-63B2C041F45F}"/>
              </a:ext>
            </a:extLst>
          </p:cNvPr>
          <p:cNvSpPr>
            <a:spLocks noGrp="1"/>
          </p:cNvSpPr>
          <p:nvPr>
            <p:ph type="pic" sz="quarter" idx="22"/>
          </p:nvPr>
        </p:nvSpPr>
        <p:spPr>
          <a:xfrm>
            <a:off x="7880690" y="387350"/>
            <a:ext cx="3908312" cy="1397794"/>
          </a:xfrm>
          <a:prstGeom prst="rect">
            <a:avLst/>
          </a:prstGeom>
          <a:solidFill>
            <a:srgbClr val="F0F0EF"/>
          </a:solidFill>
        </p:spPr>
        <p:txBody>
          <a:bodyPr/>
          <a:lstStyle>
            <a:lvl1pPr>
              <a:buFontTx/>
              <a:buNone/>
              <a:defRPr/>
            </a:lvl1pPr>
          </a:lstStyle>
          <a:p>
            <a:endParaRPr lang="fr-CA"/>
          </a:p>
        </p:txBody>
      </p:sp>
      <p:sp>
        <p:nvSpPr>
          <p:cNvPr id="29" name="Espace réservé pour une image  7">
            <a:extLst>
              <a:ext uri="{FF2B5EF4-FFF2-40B4-BE49-F238E27FC236}">
                <a16:creationId xmlns:a16="http://schemas.microsoft.com/office/drawing/2014/main" id="{17B3EA73-4131-472B-AB52-C65F2D1D9142}"/>
              </a:ext>
            </a:extLst>
          </p:cNvPr>
          <p:cNvSpPr>
            <a:spLocks noGrp="1"/>
          </p:cNvSpPr>
          <p:nvPr>
            <p:ph type="pic" sz="quarter" idx="24"/>
          </p:nvPr>
        </p:nvSpPr>
        <p:spPr>
          <a:xfrm>
            <a:off x="7880690" y="3054351"/>
            <a:ext cx="3908312" cy="1397794"/>
          </a:xfrm>
          <a:prstGeom prst="rect">
            <a:avLst/>
          </a:prstGeom>
          <a:solidFill>
            <a:srgbClr val="F0F0EF"/>
          </a:solidFill>
        </p:spPr>
        <p:txBody>
          <a:bodyPr/>
          <a:lstStyle>
            <a:lvl1pPr>
              <a:buFontTx/>
              <a:buNone/>
              <a:defRPr/>
            </a:lvl1pPr>
          </a:lstStyle>
          <a:p>
            <a:endParaRPr lang="fr-CA"/>
          </a:p>
        </p:txBody>
      </p:sp>
      <p:sp>
        <p:nvSpPr>
          <p:cNvPr id="28" name="Espace réservé du texte 9">
            <a:extLst>
              <a:ext uri="{FF2B5EF4-FFF2-40B4-BE49-F238E27FC236}">
                <a16:creationId xmlns:a16="http://schemas.microsoft.com/office/drawing/2014/main" id="{15B06C88-F934-4933-B913-D9E3019C0A1D}"/>
              </a:ext>
            </a:extLst>
          </p:cNvPr>
          <p:cNvSpPr>
            <a:spLocks noGrp="1"/>
          </p:cNvSpPr>
          <p:nvPr>
            <p:ph type="body" sz="quarter" idx="23" hasCustomPrompt="1"/>
          </p:nvPr>
        </p:nvSpPr>
        <p:spPr>
          <a:xfrm>
            <a:off x="7880692" y="1981201"/>
            <a:ext cx="3908311" cy="925513"/>
          </a:xfrm>
          <a:prstGeom prst="rect">
            <a:avLst/>
          </a:prstGeom>
        </p:spPr>
        <p:txBody>
          <a:bodyPr lIns="0" tIns="0" rIns="0" bIns="0"/>
          <a:lstStyle>
            <a:lvl1pPr marL="0" indent="0">
              <a:buNone/>
              <a:defRPr lang="fr-CA" b="0" i="0" smtClean="0">
                <a:effectLst/>
              </a:defRPr>
            </a:lvl1pPr>
            <a:lvl2pPr>
              <a:buNone/>
              <a:defRPr sz="1400"/>
            </a:lvl2pPr>
            <a:lvl3pPr>
              <a:buNone/>
              <a:defRPr sz="1400"/>
            </a:lvl3pPr>
            <a:lvl4pPr>
              <a:buNone/>
              <a:defRPr sz="1400"/>
            </a:lvl4pPr>
            <a:lvl5pPr>
              <a:buNone/>
              <a:defRPr sz="1400"/>
            </a:lvl5pPr>
          </a:lstStyle>
          <a:p>
            <a:r>
              <a:rPr lang="fr-CA" b="0" i="0" err="1">
                <a:effectLst/>
                <a:latin typeface="Arial" panose="020B0604020202020204" pitchFamily="34" charset="0"/>
              </a:rPr>
              <a:t>Minvelit</a:t>
            </a:r>
            <a:r>
              <a:rPr lang="fr-CA" b="0" i="0">
                <a:effectLst/>
                <a:latin typeface="Arial" panose="020B0604020202020204" pitchFamily="34" charset="0"/>
              </a:rPr>
              <a:t> </a:t>
            </a:r>
            <a:r>
              <a:rPr lang="fr-CA" b="0" i="0" err="1">
                <a:effectLst/>
                <a:latin typeface="Arial" panose="020B0604020202020204" pitchFamily="34" charset="0"/>
              </a:rPr>
              <a:t>laceperovid</a:t>
            </a:r>
            <a:endParaRPr lang="fr-CA" b="0" i="0">
              <a:effectLst/>
              <a:latin typeface="Arial" panose="020B0604020202020204" pitchFamily="34" charset="0"/>
            </a:endParaRPr>
          </a:p>
          <a:p>
            <a:br>
              <a:rPr lang="fr-CA"/>
            </a:br>
            <a:endParaRPr lang="fr-FR"/>
          </a:p>
        </p:txBody>
      </p:sp>
      <p:pic>
        <p:nvPicPr>
          <p:cNvPr id="2" name="logo_beneva_violet_small.png" descr="logo_beneva_violet_small.png">
            <a:extLst>
              <a:ext uri="{FF2B5EF4-FFF2-40B4-BE49-F238E27FC236}">
                <a16:creationId xmlns:a16="http://schemas.microsoft.com/office/drawing/2014/main" id="{9639DAA4-CC8C-4C7E-8BF4-A07530FD4C66}"/>
              </a:ext>
            </a:extLst>
          </p:cNvPr>
          <p:cNvPicPr>
            <a:picLocks noChangeAspect="1"/>
          </p:cNvPicPr>
          <p:nvPr userDrawn="1"/>
        </p:nvPicPr>
        <p:blipFill>
          <a:blip r:embed="rId2"/>
          <a:stretch>
            <a:fillRect/>
          </a:stretch>
        </p:blipFill>
        <p:spPr>
          <a:xfrm>
            <a:off x="377033" y="6263243"/>
            <a:ext cx="901701" cy="208203"/>
          </a:xfrm>
          <a:prstGeom prst="rect">
            <a:avLst/>
          </a:prstGeom>
          <a:ln w="12700">
            <a:miter lim="400000"/>
          </a:ln>
        </p:spPr>
      </p:pic>
      <p:sp>
        <p:nvSpPr>
          <p:cNvPr id="3" name="Titre 2">
            <a:extLst>
              <a:ext uri="{FF2B5EF4-FFF2-40B4-BE49-F238E27FC236}">
                <a16:creationId xmlns:a16="http://schemas.microsoft.com/office/drawing/2014/main" id="{B6CF1809-2EE7-4008-84FF-DF450A4B9154}"/>
              </a:ext>
            </a:extLst>
          </p:cNvPr>
          <p:cNvSpPr>
            <a:spLocks noGrp="1"/>
          </p:cNvSpPr>
          <p:nvPr>
            <p:ph type="title" hasCustomPrompt="1"/>
          </p:nvPr>
        </p:nvSpPr>
        <p:spPr>
          <a:xfrm>
            <a:off x="387001" y="387000"/>
            <a:ext cx="3031114" cy="1746600"/>
          </a:xfrm>
          <a:prstGeom prst="rect">
            <a:avLst/>
          </a:prstGeom>
        </p:spPr>
        <p:txBody>
          <a:bodyPr lIns="0" tIns="0" rIns="0" bIns="0"/>
          <a:lstStyle>
            <a:lvl1pPr>
              <a:lnSpc>
                <a:spcPts val="5500"/>
              </a:lnSpc>
              <a:defRPr sz="5800" b="1">
                <a:solidFill>
                  <a:srgbClr val="F45A46"/>
                </a:solidFill>
              </a:defRPr>
            </a:lvl1pPr>
          </a:lstStyle>
          <a:p>
            <a:r>
              <a:rPr lang="fr-CA"/>
              <a:t>En-tête</a:t>
            </a:r>
            <a:br>
              <a:rPr lang="fr-CA"/>
            </a:br>
            <a:r>
              <a:rPr lang="fr-CA"/>
              <a:t>de sujet</a:t>
            </a:r>
          </a:p>
        </p:txBody>
      </p:sp>
      <p:sp>
        <p:nvSpPr>
          <p:cNvPr id="12" name="Slide Number">
            <a:extLst>
              <a:ext uri="{FF2B5EF4-FFF2-40B4-BE49-F238E27FC236}">
                <a16:creationId xmlns:a16="http://schemas.microsoft.com/office/drawing/2014/main" id="{7D766152-5E8F-4EC4-9B54-BBBC08A52D5E}"/>
              </a:ext>
            </a:extLst>
          </p:cNvPr>
          <p:cNvSpPr txBox="1">
            <a:spLocks/>
          </p:cNvSpPr>
          <p:nvPr userDrawn="1"/>
        </p:nvSpPr>
        <p:spPr>
          <a:xfrm>
            <a:off x="10906389" y="6287508"/>
            <a:ext cx="901700" cy="25731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914400" rtl="0" fontAlgn="auto" latinLnBrk="0" hangingPunct="0">
              <a:lnSpc>
                <a:spcPts val="3200"/>
              </a:lnSpc>
              <a:spcBef>
                <a:spcPts val="1800"/>
              </a:spcBef>
              <a:spcAft>
                <a:spcPts val="0"/>
              </a:spcAft>
              <a:buClrTx/>
              <a:buSzTx/>
              <a:buFontTx/>
              <a:buNone/>
              <a:tabLst/>
              <a:defRPr kumimoji="0" sz="3200" b="1" i="0" u="none" strike="noStrike" cap="none" spc="0" normalizeH="0" baseline="0">
                <a:ln>
                  <a:noFill/>
                </a:ln>
                <a:solidFill>
                  <a:srgbClr val="4B009B"/>
                </a:solidFill>
                <a:effectLst/>
                <a:uFillTx/>
                <a:latin typeface="Times New Roman"/>
                <a:ea typeface="Times New Roman"/>
                <a:cs typeface="Times New Roman"/>
                <a:sym typeface="Times New Roman"/>
              </a:defRPr>
            </a:lvl1pPr>
            <a:lvl2pPr marL="0" marR="0" indent="4572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2pPr>
            <a:lvl3pPr marL="0" marR="0" indent="9144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3pPr>
            <a:lvl4pPr marL="0" marR="0" indent="13716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4pPr>
            <a:lvl5pPr marL="0" marR="0" indent="18288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5pPr>
            <a:lvl6pPr marL="0" marR="0" indent="22860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6pPr>
            <a:lvl7pPr marL="0" marR="0" indent="27432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7pPr>
            <a:lvl8pPr marL="0" marR="0" indent="32004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8pPr>
            <a:lvl9pPr marL="0" marR="0" indent="36576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9pPr>
          </a:lstStyle>
          <a:p>
            <a:fld id="{86CB4B4D-7CA3-9044-876B-883B54F8677D}" type="slidenum">
              <a:rPr lang="en-CA" sz="1600" smtClean="0">
                <a:solidFill>
                  <a:schemeClr val="bg1"/>
                </a:solidFill>
              </a:rPr>
              <a:pPr/>
              <a:t>‹N°›</a:t>
            </a:fld>
            <a:endParaRPr lang="en-CA" sz="1600">
              <a:solidFill>
                <a:schemeClr val="bg1"/>
              </a:solidFill>
            </a:endParaRPr>
          </a:p>
        </p:txBody>
      </p:sp>
      <p:sp>
        <p:nvSpPr>
          <p:cNvPr id="10" name="Espace réservé du texte 9">
            <a:extLst>
              <a:ext uri="{FF2B5EF4-FFF2-40B4-BE49-F238E27FC236}">
                <a16:creationId xmlns:a16="http://schemas.microsoft.com/office/drawing/2014/main" id="{53681C25-94AB-479C-BAA1-BE1A92AB97B1}"/>
              </a:ext>
            </a:extLst>
          </p:cNvPr>
          <p:cNvSpPr>
            <a:spLocks noGrp="1"/>
          </p:cNvSpPr>
          <p:nvPr>
            <p:ph type="body" sz="quarter" idx="11" hasCustomPrompt="1"/>
          </p:nvPr>
        </p:nvSpPr>
        <p:spPr>
          <a:xfrm>
            <a:off x="3755233" y="1981201"/>
            <a:ext cx="3908311" cy="925513"/>
          </a:xfrm>
          <a:prstGeom prst="rect">
            <a:avLst/>
          </a:prstGeom>
        </p:spPr>
        <p:txBody>
          <a:bodyPr lIns="0" tIns="0" rIns="0" bIns="0"/>
          <a:lstStyle>
            <a:lvl1pPr marL="0" indent="0">
              <a:buNone/>
              <a:defRPr lang="fr-CA" b="0" i="0" smtClean="0">
                <a:effectLst/>
              </a:defRPr>
            </a:lvl1pPr>
            <a:lvl2pPr>
              <a:buNone/>
              <a:defRPr sz="1400"/>
            </a:lvl2pPr>
            <a:lvl3pPr>
              <a:buNone/>
              <a:defRPr sz="1400"/>
            </a:lvl3pPr>
            <a:lvl4pPr>
              <a:buNone/>
              <a:defRPr sz="1400"/>
            </a:lvl4pPr>
            <a:lvl5pPr>
              <a:buNone/>
              <a:defRPr sz="1400"/>
            </a:lvl5pPr>
          </a:lstStyle>
          <a:p>
            <a:pPr lvl="0"/>
            <a:r>
              <a:rPr lang="fr-CA" b="0" i="0" err="1">
                <a:effectLst/>
                <a:latin typeface="Arial" panose="020B0604020202020204" pitchFamily="34" charset="0"/>
              </a:rPr>
              <a:t>Estibus</a:t>
            </a:r>
            <a:r>
              <a:rPr lang="fr-CA" b="0" i="0">
                <a:effectLst/>
                <a:latin typeface="Arial" panose="020B0604020202020204" pitchFamily="34" charset="0"/>
              </a:rPr>
              <a:t> di </a:t>
            </a:r>
            <a:r>
              <a:rPr lang="fr-CA" b="0" i="0" err="1">
                <a:effectLst/>
                <a:latin typeface="Arial" panose="020B0604020202020204" pitchFamily="34" charset="0"/>
              </a:rPr>
              <a:t>ratur</a:t>
            </a:r>
            <a:endParaRPr lang="fr-FR"/>
          </a:p>
        </p:txBody>
      </p:sp>
      <p:sp>
        <p:nvSpPr>
          <p:cNvPr id="17" name="Espace réservé pour une image  7">
            <a:extLst>
              <a:ext uri="{FF2B5EF4-FFF2-40B4-BE49-F238E27FC236}">
                <a16:creationId xmlns:a16="http://schemas.microsoft.com/office/drawing/2014/main" id="{50A3E130-60BA-460E-A43C-54772D5755C6}"/>
              </a:ext>
            </a:extLst>
          </p:cNvPr>
          <p:cNvSpPr>
            <a:spLocks noGrp="1"/>
          </p:cNvSpPr>
          <p:nvPr>
            <p:ph type="pic" sz="quarter" idx="16"/>
          </p:nvPr>
        </p:nvSpPr>
        <p:spPr>
          <a:xfrm>
            <a:off x="3755231" y="3054351"/>
            <a:ext cx="3908312" cy="1397794"/>
          </a:xfrm>
          <a:prstGeom prst="rect">
            <a:avLst/>
          </a:prstGeom>
          <a:solidFill>
            <a:srgbClr val="F0F0EF"/>
          </a:solidFill>
        </p:spPr>
        <p:txBody>
          <a:bodyPr/>
          <a:lstStyle>
            <a:lvl1pPr>
              <a:buFontTx/>
              <a:buNone/>
              <a:defRPr/>
            </a:lvl1pPr>
          </a:lstStyle>
          <a:p>
            <a:endParaRPr lang="fr-CA"/>
          </a:p>
        </p:txBody>
      </p:sp>
      <p:sp>
        <p:nvSpPr>
          <p:cNvPr id="18" name="Espace réservé du texte 9">
            <a:extLst>
              <a:ext uri="{FF2B5EF4-FFF2-40B4-BE49-F238E27FC236}">
                <a16:creationId xmlns:a16="http://schemas.microsoft.com/office/drawing/2014/main" id="{2249E8A4-D577-425D-9831-F4B6CE26C958}"/>
              </a:ext>
            </a:extLst>
          </p:cNvPr>
          <p:cNvSpPr>
            <a:spLocks noGrp="1"/>
          </p:cNvSpPr>
          <p:nvPr>
            <p:ph type="body" sz="quarter" idx="17" hasCustomPrompt="1"/>
          </p:nvPr>
        </p:nvSpPr>
        <p:spPr>
          <a:xfrm>
            <a:off x="3755233" y="4648202"/>
            <a:ext cx="3908311" cy="925513"/>
          </a:xfrm>
          <a:prstGeom prst="rect">
            <a:avLst/>
          </a:prstGeom>
        </p:spPr>
        <p:txBody>
          <a:bodyPr lIns="0" tIns="0" rIns="0" bIns="0"/>
          <a:lstStyle>
            <a:lvl1pPr marL="0" indent="0">
              <a:buNone/>
              <a:defRPr lang="fr-CA" b="0" i="0" smtClean="0">
                <a:effectLst/>
              </a:defRPr>
            </a:lvl1pPr>
            <a:lvl2pPr>
              <a:buNone/>
              <a:defRPr sz="1400"/>
            </a:lvl2pPr>
            <a:lvl3pPr>
              <a:buNone/>
              <a:defRPr sz="1400"/>
            </a:lvl3pPr>
            <a:lvl4pPr>
              <a:buNone/>
              <a:defRPr sz="1400"/>
            </a:lvl4pPr>
            <a:lvl5pPr>
              <a:buNone/>
              <a:defRPr sz="1400"/>
            </a:lvl5pPr>
          </a:lstStyle>
          <a:p>
            <a:r>
              <a:rPr lang="fr-CA" b="0" i="0" err="1">
                <a:effectLst/>
                <a:latin typeface="Arial" panose="020B0604020202020204" pitchFamily="34" charset="0"/>
              </a:rPr>
              <a:t>Dolore</a:t>
            </a:r>
            <a:r>
              <a:rPr lang="fr-CA" b="0" i="0">
                <a:effectLst/>
                <a:latin typeface="Arial" panose="020B0604020202020204" pitchFamily="34" charset="0"/>
              </a:rPr>
              <a:t> </a:t>
            </a:r>
            <a:r>
              <a:rPr lang="fr-CA" b="0" i="0" err="1">
                <a:effectLst/>
                <a:latin typeface="Arial" panose="020B0604020202020204" pitchFamily="34" charset="0"/>
              </a:rPr>
              <a:t>doluptatis</a:t>
            </a:r>
            <a:r>
              <a:rPr lang="fr-CA" b="0" i="0">
                <a:effectLst/>
                <a:latin typeface="Arial" panose="020B0604020202020204" pitchFamily="34" charset="0"/>
              </a:rPr>
              <a:t> </a:t>
            </a:r>
            <a:r>
              <a:rPr lang="fr-CA" b="0" i="0" err="1">
                <a:effectLst/>
                <a:latin typeface="Arial" panose="020B0604020202020204" pitchFamily="34" charset="0"/>
              </a:rPr>
              <a:t>eaquiaecta</a:t>
            </a:r>
            <a:r>
              <a:rPr lang="fr-CA" b="0" i="0">
                <a:effectLst/>
                <a:latin typeface="Arial" panose="020B0604020202020204" pitchFamily="34" charset="0"/>
              </a:rPr>
              <a:t> </a:t>
            </a:r>
            <a:r>
              <a:rPr lang="fr-CA" b="0" i="0" err="1">
                <a:effectLst/>
                <a:latin typeface="Arial" panose="020B0604020202020204" pitchFamily="34" charset="0"/>
              </a:rPr>
              <a:t>nemea</a:t>
            </a:r>
            <a:r>
              <a:rPr lang="fr-CA" b="0" i="0">
                <a:effectLst/>
                <a:latin typeface="Arial" panose="020B0604020202020204" pitchFamily="34" charset="0"/>
              </a:rPr>
              <a:t> none </a:t>
            </a:r>
            <a:r>
              <a:rPr lang="fr-CA" b="0" i="0" err="1">
                <a:effectLst/>
                <a:latin typeface="Arial" panose="020B0604020202020204" pitchFamily="34" charset="0"/>
              </a:rPr>
              <a:t>estibus</a:t>
            </a:r>
            <a:endParaRPr lang="fr-CA" b="0" i="0">
              <a:effectLst/>
              <a:latin typeface="Arial" panose="020B0604020202020204" pitchFamily="34" charset="0"/>
            </a:endParaRPr>
          </a:p>
          <a:p>
            <a:endParaRPr lang="fr-FR"/>
          </a:p>
        </p:txBody>
      </p:sp>
      <p:sp>
        <p:nvSpPr>
          <p:cNvPr id="30" name="Espace réservé du texte 9">
            <a:extLst>
              <a:ext uri="{FF2B5EF4-FFF2-40B4-BE49-F238E27FC236}">
                <a16:creationId xmlns:a16="http://schemas.microsoft.com/office/drawing/2014/main" id="{75E5E3BE-1957-4CD8-90B6-4C4F0BE4217F}"/>
              </a:ext>
            </a:extLst>
          </p:cNvPr>
          <p:cNvSpPr>
            <a:spLocks noGrp="1"/>
          </p:cNvSpPr>
          <p:nvPr>
            <p:ph type="body" sz="quarter" idx="25" hasCustomPrompt="1"/>
          </p:nvPr>
        </p:nvSpPr>
        <p:spPr>
          <a:xfrm>
            <a:off x="7880692" y="4648202"/>
            <a:ext cx="3908311" cy="925513"/>
          </a:xfrm>
          <a:prstGeom prst="rect">
            <a:avLst/>
          </a:prstGeom>
        </p:spPr>
        <p:txBody>
          <a:bodyPr lIns="0" tIns="0" rIns="0" bIns="0"/>
          <a:lstStyle>
            <a:lvl1pPr marL="0" indent="0">
              <a:buNone/>
              <a:defRPr lang="fr-CA" b="0" i="0" smtClean="0">
                <a:effectLst/>
              </a:defRPr>
            </a:lvl1pPr>
            <a:lvl2pPr>
              <a:buNone/>
              <a:defRPr sz="1400"/>
            </a:lvl2pPr>
            <a:lvl3pPr>
              <a:buNone/>
              <a:defRPr sz="1400"/>
            </a:lvl3pPr>
            <a:lvl4pPr>
              <a:buNone/>
              <a:defRPr sz="1400"/>
            </a:lvl4pPr>
            <a:lvl5pPr>
              <a:buNone/>
              <a:defRPr sz="1400"/>
            </a:lvl5pPr>
          </a:lstStyle>
          <a:p>
            <a:r>
              <a:rPr lang="fr-CA" b="0" i="0" err="1">
                <a:effectLst/>
                <a:latin typeface="Arial" panose="020B0604020202020204" pitchFamily="34" charset="0"/>
              </a:rPr>
              <a:t>Lorem</a:t>
            </a:r>
            <a:r>
              <a:rPr lang="fr-CA" b="0" i="0">
                <a:effectLst/>
                <a:latin typeface="Arial" panose="020B0604020202020204" pitchFamily="34" charset="0"/>
              </a:rPr>
              <a:t> </a:t>
            </a:r>
            <a:r>
              <a:rPr lang="fr-CA" b="0" i="0" err="1">
                <a:effectLst/>
                <a:latin typeface="Arial" panose="020B0604020202020204" pitchFamily="34" charset="0"/>
              </a:rPr>
              <a:t>dolor</a:t>
            </a:r>
            <a:r>
              <a:rPr lang="fr-CA" b="0" i="0">
                <a:effectLst/>
                <a:latin typeface="Arial" panose="020B0604020202020204" pitchFamily="34" charset="0"/>
              </a:rPr>
              <a:t> </a:t>
            </a:r>
            <a:r>
              <a:rPr lang="fr-CA" b="0" i="0" err="1">
                <a:effectLst/>
                <a:latin typeface="Arial" panose="020B0604020202020204" pitchFamily="34" charset="0"/>
              </a:rPr>
              <a:t>sit</a:t>
            </a:r>
            <a:r>
              <a:rPr lang="fr-CA" b="0" i="0">
                <a:effectLst/>
                <a:latin typeface="Arial" panose="020B0604020202020204" pitchFamily="34" charset="0"/>
              </a:rPr>
              <a:t> </a:t>
            </a:r>
            <a:r>
              <a:rPr lang="fr-CA" b="0" i="0" err="1">
                <a:effectLst/>
                <a:latin typeface="Arial" panose="020B0604020202020204" pitchFamily="34" charset="0"/>
              </a:rPr>
              <a:t>amet</a:t>
            </a:r>
            <a:endParaRPr lang="fr-CA" b="0" i="0">
              <a:effectLst/>
              <a:latin typeface="Arial" panose="020B0604020202020204" pitchFamily="34" charset="0"/>
            </a:endParaRPr>
          </a:p>
          <a:p>
            <a:br>
              <a:rPr lang="fr-CA"/>
            </a:br>
            <a:endParaRPr lang="fr-FR"/>
          </a:p>
        </p:txBody>
      </p:sp>
    </p:spTree>
    <p:extLst>
      <p:ext uri="{BB962C8B-B14F-4D97-AF65-F5344CB8AC3E}">
        <p14:creationId xmlns:p14="http://schemas.microsoft.com/office/powerpoint/2010/main" val="1303196828"/>
      </p:ext>
    </p:extLst>
  </p:cSld>
  <p:clrMapOvr>
    <a:masterClrMapping/>
  </p:clrMapOvr>
  <p:transition spd="med"/>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Diapo 3 photos">
    <p:bg>
      <p:bgPr>
        <a:solidFill>
          <a:srgbClr val="FFFFFF"/>
        </a:solidFill>
        <a:effectLst/>
      </p:bgPr>
    </p:bg>
    <p:spTree>
      <p:nvGrpSpPr>
        <p:cNvPr id="1" name=""/>
        <p:cNvGrpSpPr/>
        <p:nvPr/>
      </p:nvGrpSpPr>
      <p:grpSpPr>
        <a:xfrm>
          <a:off x="0" y="0"/>
          <a:ext cx="0" cy="0"/>
          <a:chOff x="0" y="0"/>
          <a:chExt cx="0" cy="0"/>
        </a:xfrm>
      </p:grpSpPr>
      <p:sp>
        <p:nvSpPr>
          <p:cNvPr id="18" name="Espace réservé du texte 9">
            <a:extLst>
              <a:ext uri="{FF2B5EF4-FFF2-40B4-BE49-F238E27FC236}">
                <a16:creationId xmlns:a16="http://schemas.microsoft.com/office/drawing/2014/main" id="{2249E8A4-D577-425D-9831-F4B6CE26C958}"/>
              </a:ext>
            </a:extLst>
          </p:cNvPr>
          <p:cNvSpPr>
            <a:spLocks noGrp="1"/>
          </p:cNvSpPr>
          <p:nvPr>
            <p:ph type="body" sz="quarter" idx="17" hasCustomPrompt="1"/>
          </p:nvPr>
        </p:nvSpPr>
        <p:spPr>
          <a:xfrm>
            <a:off x="3755232" y="3054352"/>
            <a:ext cx="2525826" cy="2519363"/>
          </a:xfrm>
          <a:prstGeom prst="rect">
            <a:avLst/>
          </a:prstGeom>
        </p:spPr>
        <p:txBody>
          <a:bodyPr lIns="0" tIns="0" rIns="0" bIns="0"/>
          <a:lstStyle>
            <a:lvl1pPr marL="0" indent="0">
              <a:buNone/>
              <a:defRPr lang="fr-CA" b="0" i="0" smtClean="0">
                <a:effectLst/>
              </a:defRPr>
            </a:lvl1pPr>
            <a:lvl2pPr>
              <a:buNone/>
              <a:defRPr sz="1400"/>
            </a:lvl2pPr>
            <a:lvl3pPr>
              <a:buNone/>
              <a:defRPr sz="1400"/>
            </a:lvl3pPr>
            <a:lvl4pPr>
              <a:buNone/>
              <a:defRPr sz="1400"/>
            </a:lvl4pPr>
            <a:lvl5pPr>
              <a:buNone/>
              <a:defRPr sz="1400"/>
            </a:lvl5pPr>
          </a:lstStyle>
          <a:p>
            <a:pPr lvl="0"/>
            <a:r>
              <a:rPr lang="fr-CA" b="0" i="0" err="1">
                <a:effectLst/>
                <a:latin typeface="Arial" panose="020B0604020202020204" pitchFamily="34" charset="0"/>
              </a:rPr>
              <a:t>Estibus</a:t>
            </a:r>
            <a:r>
              <a:rPr lang="fr-CA" b="0" i="0">
                <a:effectLst/>
                <a:latin typeface="Arial" panose="020B0604020202020204" pitchFamily="34" charset="0"/>
              </a:rPr>
              <a:t> di </a:t>
            </a:r>
            <a:r>
              <a:rPr lang="fr-CA" b="0" i="0" err="1">
                <a:effectLst/>
                <a:latin typeface="Arial" panose="020B0604020202020204" pitchFamily="34" charset="0"/>
              </a:rPr>
              <a:t>ratur</a:t>
            </a:r>
            <a:endParaRPr lang="fr-FR"/>
          </a:p>
        </p:txBody>
      </p:sp>
      <p:sp>
        <p:nvSpPr>
          <p:cNvPr id="20" name="Espace réservé du texte 9">
            <a:extLst>
              <a:ext uri="{FF2B5EF4-FFF2-40B4-BE49-F238E27FC236}">
                <a16:creationId xmlns:a16="http://schemas.microsoft.com/office/drawing/2014/main" id="{320FF7D2-6E83-4415-980C-8B2C37C7E533}"/>
              </a:ext>
            </a:extLst>
          </p:cNvPr>
          <p:cNvSpPr>
            <a:spLocks noGrp="1"/>
          </p:cNvSpPr>
          <p:nvPr>
            <p:ph type="body" sz="quarter" idx="24" hasCustomPrompt="1"/>
          </p:nvPr>
        </p:nvSpPr>
        <p:spPr>
          <a:xfrm>
            <a:off x="6509204" y="3054352"/>
            <a:ext cx="2525826" cy="2519363"/>
          </a:xfrm>
          <a:prstGeom prst="rect">
            <a:avLst/>
          </a:prstGeom>
        </p:spPr>
        <p:txBody>
          <a:bodyPr lIns="0" tIns="0" rIns="0" bIns="0"/>
          <a:lstStyle>
            <a:lvl1pPr marL="0" indent="0">
              <a:buNone/>
              <a:defRPr lang="fr-CA" b="0" i="0" smtClean="0">
                <a:effectLst/>
              </a:defRPr>
            </a:lvl1pPr>
            <a:lvl2pPr>
              <a:buNone/>
              <a:defRPr sz="1400"/>
            </a:lvl2pPr>
            <a:lvl3pPr>
              <a:buNone/>
              <a:defRPr sz="1400"/>
            </a:lvl3pPr>
            <a:lvl4pPr>
              <a:buNone/>
              <a:defRPr sz="1400"/>
            </a:lvl4pPr>
            <a:lvl5pPr>
              <a:buNone/>
              <a:defRPr sz="1400"/>
            </a:lvl5pPr>
          </a:lstStyle>
          <a:p>
            <a:pPr lvl="0"/>
            <a:r>
              <a:rPr lang="fr-CA" b="0" i="0" err="1">
                <a:effectLst/>
                <a:latin typeface="Arial" panose="020B0604020202020204" pitchFamily="34" charset="0"/>
              </a:rPr>
              <a:t>Minvelit</a:t>
            </a:r>
            <a:r>
              <a:rPr lang="fr-CA" b="0" i="0">
                <a:effectLst/>
                <a:latin typeface="Arial" panose="020B0604020202020204" pitchFamily="34" charset="0"/>
              </a:rPr>
              <a:t> </a:t>
            </a:r>
            <a:r>
              <a:rPr lang="fr-CA" b="0" i="0" err="1">
                <a:effectLst/>
                <a:latin typeface="Arial" panose="020B0604020202020204" pitchFamily="34" charset="0"/>
              </a:rPr>
              <a:t>laceperovid</a:t>
            </a:r>
            <a:endParaRPr lang="fr-FR"/>
          </a:p>
        </p:txBody>
      </p:sp>
      <p:sp>
        <p:nvSpPr>
          <p:cNvPr id="23" name="Espace réservé du texte 9">
            <a:extLst>
              <a:ext uri="{FF2B5EF4-FFF2-40B4-BE49-F238E27FC236}">
                <a16:creationId xmlns:a16="http://schemas.microsoft.com/office/drawing/2014/main" id="{C4E3F484-7970-4A5A-86DD-37B1CE1DF41B}"/>
              </a:ext>
            </a:extLst>
          </p:cNvPr>
          <p:cNvSpPr>
            <a:spLocks noGrp="1"/>
          </p:cNvSpPr>
          <p:nvPr>
            <p:ph type="body" sz="quarter" idx="26" hasCustomPrompt="1"/>
          </p:nvPr>
        </p:nvSpPr>
        <p:spPr>
          <a:xfrm>
            <a:off x="9263176" y="3054352"/>
            <a:ext cx="2525826" cy="2519363"/>
          </a:xfrm>
          <a:prstGeom prst="rect">
            <a:avLst/>
          </a:prstGeom>
        </p:spPr>
        <p:txBody>
          <a:bodyPr lIns="0" tIns="0" rIns="0" bIns="0"/>
          <a:lstStyle>
            <a:lvl1pPr marL="0" indent="0">
              <a:buNone/>
              <a:defRPr lang="fr-CA" b="0" i="0" smtClean="0">
                <a:effectLst/>
              </a:defRPr>
            </a:lvl1pPr>
            <a:lvl2pPr>
              <a:buNone/>
              <a:defRPr sz="1400"/>
            </a:lvl2pPr>
            <a:lvl3pPr>
              <a:buNone/>
              <a:defRPr sz="1400"/>
            </a:lvl3pPr>
            <a:lvl4pPr>
              <a:buNone/>
              <a:defRPr sz="1400"/>
            </a:lvl4pPr>
            <a:lvl5pPr>
              <a:buNone/>
              <a:defRPr sz="1400"/>
            </a:lvl5pPr>
          </a:lstStyle>
          <a:p>
            <a:r>
              <a:rPr lang="fr-CA" b="0" i="0" err="1">
                <a:effectLst/>
                <a:latin typeface="Arial" panose="020B0604020202020204" pitchFamily="34" charset="0"/>
              </a:rPr>
              <a:t>Dolore</a:t>
            </a:r>
            <a:r>
              <a:rPr lang="fr-CA" b="0" i="0">
                <a:effectLst/>
                <a:latin typeface="Arial" panose="020B0604020202020204" pitchFamily="34" charset="0"/>
              </a:rPr>
              <a:t> </a:t>
            </a:r>
            <a:r>
              <a:rPr lang="fr-CA" b="0" i="0" err="1">
                <a:effectLst/>
                <a:latin typeface="Arial" panose="020B0604020202020204" pitchFamily="34" charset="0"/>
              </a:rPr>
              <a:t>doluptatis</a:t>
            </a:r>
            <a:r>
              <a:rPr lang="fr-CA" b="0" i="0">
                <a:effectLst/>
                <a:latin typeface="Arial" panose="020B0604020202020204" pitchFamily="34" charset="0"/>
              </a:rPr>
              <a:t> </a:t>
            </a:r>
            <a:r>
              <a:rPr lang="fr-CA" b="0" i="0" err="1">
                <a:effectLst/>
                <a:latin typeface="Arial" panose="020B0604020202020204" pitchFamily="34" charset="0"/>
              </a:rPr>
              <a:t>eaquiaecta</a:t>
            </a:r>
            <a:r>
              <a:rPr lang="fr-CA" b="0" i="0">
                <a:effectLst/>
                <a:latin typeface="Arial" panose="020B0604020202020204" pitchFamily="34" charset="0"/>
              </a:rPr>
              <a:t> </a:t>
            </a:r>
            <a:r>
              <a:rPr lang="fr-CA" b="0" i="0" err="1">
                <a:effectLst/>
                <a:latin typeface="Arial" panose="020B0604020202020204" pitchFamily="34" charset="0"/>
              </a:rPr>
              <a:t>nemea</a:t>
            </a:r>
            <a:r>
              <a:rPr lang="fr-CA" b="0" i="0">
                <a:effectLst/>
                <a:latin typeface="Arial" panose="020B0604020202020204" pitchFamily="34" charset="0"/>
              </a:rPr>
              <a:t> none </a:t>
            </a:r>
            <a:r>
              <a:rPr lang="fr-CA" b="0" i="0" err="1">
                <a:effectLst/>
                <a:latin typeface="Arial" panose="020B0604020202020204" pitchFamily="34" charset="0"/>
              </a:rPr>
              <a:t>estibus</a:t>
            </a:r>
            <a:endParaRPr lang="fr-CA" b="0" i="0">
              <a:effectLst/>
              <a:latin typeface="Arial" panose="020B0604020202020204" pitchFamily="34" charset="0"/>
            </a:endParaRPr>
          </a:p>
        </p:txBody>
      </p:sp>
      <p:pic>
        <p:nvPicPr>
          <p:cNvPr id="2" name="logo_beneva_violet_small.png" descr="logo_beneva_violet_small.png">
            <a:extLst>
              <a:ext uri="{FF2B5EF4-FFF2-40B4-BE49-F238E27FC236}">
                <a16:creationId xmlns:a16="http://schemas.microsoft.com/office/drawing/2014/main" id="{9639DAA4-CC8C-4C7E-8BF4-A07530FD4C66}"/>
              </a:ext>
            </a:extLst>
          </p:cNvPr>
          <p:cNvPicPr>
            <a:picLocks noChangeAspect="1"/>
          </p:cNvPicPr>
          <p:nvPr userDrawn="1"/>
        </p:nvPicPr>
        <p:blipFill>
          <a:blip r:embed="rId2"/>
          <a:stretch>
            <a:fillRect/>
          </a:stretch>
        </p:blipFill>
        <p:spPr>
          <a:xfrm>
            <a:off x="377033" y="6263243"/>
            <a:ext cx="901701" cy="208203"/>
          </a:xfrm>
          <a:prstGeom prst="rect">
            <a:avLst/>
          </a:prstGeom>
          <a:ln w="12700">
            <a:miter lim="400000"/>
          </a:ln>
        </p:spPr>
      </p:pic>
      <p:sp>
        <p:nvSpPr>
          <p:cNvPr id="3" name="Titre 2">
            <a:extLst>
              <a:ext uri="{FF2B5EF4-FFF2-40B4-BE49-F238E27FC236}">
                <a16:creationId xmlns:a16="http://schemas.microsoft.com/office/drawing/2014/main" id="{B6CF1809-2EE7-4008-84FF-DF450A4B9154}"/>
              </a:ext>
            </a:extLst>
          </p:cNvPr>
          <p:cNvSpPr>
            <a:spLocks noGrp="1"/>
          </p:cNvSpPr>
          <p:nvPr>
            <p:ph type="title" hasCustomPrompt="1"/>
          </p:nvPr>
        </p:nvSpPr>
        <p:spPr>
          <a:xfrm>
            <a:off x="387001" y="387000"/>
            <a:ext cx="3031114" cy="1746600"/>
          </a:xfrm>
          <a:prstGeom prst="rect">
            <a:avLst/>
          </a:prstGeom>
        </p:spPr>
        <p:txBody>
          <a:bodyPr lIns="0" tIns="0" rIns="0" bIns="0"/>
          <a:lstStyle>
            <a:lvl1pPr>
              <a:lnSpc>
                <a:spcPts val="5500"/>
              </a:lnSpc>
              <a:defRPr sz="5800" b="1">
                <a:solidFill>
                  <a:srgbClr val="F45A46"/>
                </a:solidFill>
              </a:defRPr>
            </a:lvl1pPr>
          </a:lstStyle>
          <a:p>
            <a:r>
              <a:rPr lang="fr-CA"/>
              <a:t>En-tête</a:t>
            </a:r>
            <a:br>
              <a:rPr lang="fr-CA"/>
            </a:br>
            <a:r>
              <a:rPr lang="fr-CA"/>
              <a:t>de sujet</a:t>
            </a:r>
          </a:p>
        </p:txBody>
      </p:sp>
      <p:sp>
        <p:nvSpPr>
          <p:cNvPr id="12" name="Slide Number">
            <a:extLst>
              <a:ext uri="{FF2B5EF4-FFF2-40B4-BE49-F238E27FC236}">
                <a16:creationId xmlns:a16="http://schemas.microsoft.com/office/drawing/2014/main" id="{7D766152-5E8F-4EC4-9B54-BBBC08A52D5E}"/>
              </a:ext>
            </a:extLst>
          </p:cNvPr>
          <p:cNvSpPr txBox="1">
            <a:spLocks/>
          </p:cNvSpPr>
          <p:nvPr userDrawn="1"/>
        </p:nvSpPr>
        <p:spPr>
          <a:xfrm>
            <a:off x="10906389" y="6287508"/>
            <a:ext cx="901700" cy="257315"/>
          </a:xfrm>
          <a:prstGeom prst="rect">
            <a:avLst/>
          </a:prstGeom>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914400" rtl="0" fontAlgn="auto" latinLnBrk="0" hangingPunct="0">
              <a:lnSpc>
                <a:spcPts val="3200"/>
              </a:lnSpc>
              <a:spcBef>
                <a:spcPts val="1800"/>
              </a:spcBef>
              <a:spcAft>
                <a:spcPts val="0"/>
              </a:spcAft>
              <a:buClrTx/>
              <a:buSzTx/>
              <a:buFontTx/>
              <a:buNone/>
              <a:tabLst/>
              <a:defRPr kumimoji="0" sz="3200" b="1" i="0" u="none" strike="noStrike" cap="none" spc="0" normalizeH="0" baseline="0">
                <a:ln>
                  <a:noFill/>
                </a:ln>
                <a:solidFill>
                  <a:srgbClr val="4B009B"/>
                </a:solidFill>
                <a:effectLst/>
                <a:uFillTx/>
                <a:latin typeface="Times New Roman"/>
                <a:ea typeface="Times New Roman"/>
                <a:cs typeface="Times New Roman"/>
                <a:sym typeface="Times New Roman"/>
              </a:defRPr>
            </a:lvl1pPr>
            <a:lvl2pPr marL="0" marR="0" indent="4572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2pPr>
            <a:lvl3pPr marL="0" marR="0" indent="9144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3pPr>
            <a:lvl4pPr marL="0" marR="0" indent="13716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4pPr>
            <a:lvl5pPr marL="0" marR="0" indent="18288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5pPr>
            <a:lvl6pPr marL="0" marR="0" indent="22860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6pPr>
            <a:lvl7pPr marL="0" marR="0" indent="27432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7pPr>
            <a:lvl8pPr marL="0" marR="0" indent="32004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8pPr>
            <a:lvl9pPr marL="0" marR="0" indent="36576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9pPr>
          </a:lstStyle>
          <a:p>
            <a:fld id="{86CB4B4D-7CA3-9044-876B-883B54F8677D}" type="slidenum">
              <a:rPr lang="en-CA" sz="1600" smtClean="0">
                <a:solidFill>
                  <a:schemeClr val="bg1"/>
                </a:solidFill>
              </a:rPr>
              <a:pPr/>
              <a:t>‹N°›</a:t>
            </a:fld>
            <a:endParaRPr lang="en-CA" sz="1600">
              <a:solidFill>
                <a:schemeClr val="bg1"/>
              </a:solidFill>
            </a:endParaRPr>
          </a:p>
        </p:txBody>
      </p:sp>
      <p:sp>
        <p:nvSpPr>
          <p:cNvPr id="8" name="Espace réservé pour une image  7">
            <a:extLst>
              <a:ext uri="{FF2B5EF4-FFF2-40B4-BE49-F238E27FC236}">
                <a16:creationId xmlns:a16="http://schemas.microsoft.com/office/drawing/2014/main" id="{F24A8B8C-81BC-47E8-8846-D9891646E44A}"/>
              </a:ext>
            </a:extLst>
          </p:cNvPr>
          <p:cNvSpPr>
            <a:spLocks noGrp="1"/>
          </p:cNvSpPr>
          <p:nvPr>
            <p:ph type="pic" sz="quarter" idx="10"/>
          </p:nvPr>
        </p:nvSpPr>
        <p:spPr>
          <a:xfrm>
            <a:off x="3755232" y="387351"/>
            <a:ext cx="2525826" cy="2519363"/>
          </a:xfrm>
          <a:prstGeom prst="rect">
            <a:avLst/>
          </a:prstGeom>
          <a:solidFill>
            <a:srgbClr val="F0F0EF"/>
          </a:solidFill>
        </p:spPr>
        <p:txBody>
          <a:bodyPr/>
          <a:lstStyle>
            <a:lvl1pPr>
              <a:buFontTx/>
              <a:buNone/>
              <a:defRPr/>
            </a:lvl1pPr>
          </a:lstStyle>
          <a:p>
            <a:endParaRPr lang="fr-CA"/>
          </a:p>
        </p:txBody>
      </p:sp>
      <p:sp>
        <p:nvSpPr>
          <p:cNvPr id="15" name="Espace réservé pour une image  7">
            <a:extLst>
              <a:ext uri="{FF2B5EF4-FFF2-40B4-BE49-F238E27FC236}">
                <a16:creationId xmlns:a16="http://schemas.microsoft.com/office/drawing/2014/main" id="{A88C451B-B88B-48C7-8B3E-6E9DF5D09592}"/>
              </a:ext>
            </a:extLst>
          </p:cNvPr>
          <p:cNvSpPr>
            <a:spLocks noGrp="1"/>
          </p:cNvSpPr>
          <p:nvPr>
            <p:ph type="pic" sz="quarter" idx="14"/>
          </p:nvPr>
        </p:nvSpPr>
        <p:spPr>
          <a:xfrm>
            <a:off x="9306946" y="387350"/>
            <a:ext cx="2482056" cy="1397794"/>
          </a:xfrm>
          <a:prstGeom prst="rect">
            <a:avLst/>
          </a:prstGeom>
          <a:solidFill>
            <a:srgbClr val="F0F0EF"/>
          </a:solidFill>
        </p:spPr>
        <p:txBody>
          <a:bodyPr/>
          <a:lstStyle>
            <a:lvl1pPr>
              <a:buFontTx/>
              <a:buNone/>
              <a:defRPr/>
            </a:lvl1pPr>
          </a:lstStyle>
          <a:p>
            <a:endParaRPr lang="fr-CA"/>
          </a:p>
        </p:txBody>
      </p:sp>
      <p:sp>
        <p:nvSpPr>
          <p:cNvPr id="19" name="Espace réservé pour une image  7">
            <a:extLst>
              <a:ext uri="{FF2B5EF4-FFF2-40B4-BE49-F238E27FC236}">
                <a16:creationId xmlns:a16="http://schemas.microsoft.com/office/drawing/2014/main" id="{07329ABA-E979-444D-8115-8F6588210F60}"/>
              </a:ext>
            </a:extLst>
          </p:cNvPr>
          <p:cNvSpPr>
            <a:spLocks noGrp="1"/>
          </p:cNvSpPr>
          <p:nvPr>
            <p:ph type="pic" sz="quarter" idx="23"/>
          </p:nvPr>
        </p:nvSpPr>
        <p:spPr>
          <a:xfrm>
            <a:off x="6509204" y="387351"/>
            <a:ext cx="2525826" cy="2519363"/>
          </a:xfrm>
          <a:prstGeom prst="rect">
            <a:avLst/>
          </a:prstGeom>
          <a:solidFill>
            <a:srgbClr val="F0F0EF"/>
          </a:solidFill>
        </p:spPr>
        <p:txBody>
          <a:bodyPr/>
          <a:lstStyle>
            <a:lvl1pPr>
              <a:buFontTx/>
              <a:buNone/>
              <a:defRPr/>
            </a:lvl1pPr>
          </a:lstStyle>
          <a:p>
            <a:endParaRPr lang="fr-CA"/>
          </a:p>
        </p:txBody>
      </p:sp>
      <p:sp>
        <p:nvSpPr>
          <p:cNvPr id="22" name="Espace réservé pour une image  7">
            <a:extLst>
              <a:ext uri="{FF2B5EF4-FFF2-40B4-BE49-F238E27FC236}">
                <a16:creationId xmlns:a16="http://schemas.microsoft.com/office/drawing/2014/main" id="{9F88B820-2554-40E6-9625-102ABFDDE3B3}"/>
              </a:ext>
            </a:extLst>
          </p:cNvPr>
          <p:cNvSpPr>
            <a:spLocks noGrp="1"/>
          </p:cNvSpPr>
          <p:nvPr>
            <p:ph type="pic" sz="quarter" idx="25"/>
          </p:nvPr>
        </p:nvSpPr>
        <p:spPr>
          <a:xfrm>
            <a:off x="9263176" y="387351"/>
            <a:ext cx="2525826" cy="2519363"/>
          </a:xfrm>
          <a:prstGeom prst="rect">
            <a:avLst/>
          </a:prstGeom>
          <a:solidFill>
            <a:srgbClr val="F0F0EF"/>
          </a:solidFill>
        </p:spPr>
        <p:txBody>
          <a:bodyPr/>
          <a:lstStyle>
            <a:lvl1pPr>
              <a:buFontTx/>
              <a:buNone/>
              <a:defRPr/>
            </a:lvl1pPr>
          </a:lstStyle>
          <a:p>
            <a:endParaRPr lang="fr-CA"/>
          </a:p>
        </p:txBody>
      </p:sp>
    </p:spTree>
    <p:extLst>
      <p:ext uri="{BB962C8B-B14F-4D97-AF65-F5344CB8AC3E}">
        <p14:creationId xmlns:p14="http://schemas.microsoft.com/office/powerpoint/2010/main" val="75929261"/>
      </p:ext>
    </p:extLst>
  </p:cSld>
  <p:clrMapOvr>
    <a:masterClrMapping/>
  </p:clrMapOvr>
  <p:transition spd="med"/>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Diapo violette texte 01">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C9F9144-2FE4-45B0-AAF7-644233A06467}"/>
              </a:ext>
            </a:extLst>
          </p:cNvPr>
          <p:cNvSpPr/>
          <p:nvPr userDrawn="1"/>
        </p:nvSpPr>
        <p:spPr>
          <a:xfrm>
            <a:off x="4713514" y="3280243"/>
            <a:ext cx="7478486" cy="297517"/>
          </a:xfrm>
          <a:prstGeom prst="rect">
            <a:avLst/>
          </a:prstGeom>
          <a:solidFill>
            <a:srgbClr val="FFFF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fr-CA" sz="16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pic>
        <p:nvPicPr>
          <p:cNvPr id="6" name="logo_beneva_violet_small.png">
            <a:extLst>
              <a:ext uri="{FF2B5EF4-FFF2-40B4-BE49-F238E27FC236}">
                <a16:creationId xmlns:a16="http://schemas.microsoft.com/office/drawing/2014/main" id="{B6C1C590-D7DE-4FA1-BC52-6B9D99935DC6}"/>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77033" y="6265023"/>
            <a:ext cx="901701" cy="204641"/>
          </a:xfrm>
          <a:prstGeom prst="rect">
            <a:avLst/>
          </a:prstGeom>
          <a:ln w="12700">
            <a:miter lim="400000"/>
          </a:ln>
        </p:spPr>
      </p:pic>
      <p:sp>
        <p:nvSpPr>
          <p:cNvPr id="10" name="Titre 9">
            <a:extLst>
              <a:ext uri="{FF2B5EF4-FFF2-40B4-BE49-F238E27FC236}">
                <a16:creationId xmlns:a16="http://schemas.microsoft.com/office/drawing/2014/main" id="{F1DAD326-A08E-4F7C-80C1-97028DFE9202}"/>
              </a:ext>
            </a:extLst>
          </p:cNvPr>
          <p:cNvSpPr>
            <a:spLocks noGrp="1"/>
          </p:cNvSpPr>
          <p:nvPr>
            <p:ph type="title" hasCustomPrompt="1"/>
          </p:nvPr>
        </p:nvSpPr>
        <p:spPr>
          <a:xfrm>
            <a:off x="387000" y="387001"/>
            <a:ext cx="3947256" cy="2704543"/>
          </a:xfrm>
          <a:prstGeom prst="rect">
            <a:avLst/>
          </a:prstGeom>
        </p:spPr>
        <p:txBody>
          <a:bodyPr lIns="0" tIns="0" rIns="0" bIns="0"/>
          <a:lstStyle>
            <a:lvl1pPr>
              <a:lnSpc>
                <a:spcPct val="80000"/>
              </a:lnSpc>
              <a:defRPr sz="5800" b="1">
                <a:solidFill>
                  <a:srgbClr val="F0F0EF"/>
                </a:solidFill>
              </a:defRPr>
            </a:lvl1pPr>
          </a:lstStyle>
          <a:p>
            <a:r>
              <a:rPr lang="fr-FR"/>
              <a:t>En-tête de section</a:t>
            </a:r>
          </a:p>
        </p:txBody>
      </p:sp>
      <p:sp>
        <p:nvSpPr>
          <p:cNvPr id="11" name="Slide Number">
            <a:extLst>
              <a:ext uri="{FF2B5EF4-FFF2-40B4-BE49-F238E27FC236}">
                <a16:creationId xmlns:a16="http://schemas.microsoft.com/office/drawing/2014/main" id="{12848A8E-AB38-4429-AD15-C027F6D59BE8}"/>
              </a:ext>
            </a:extLst>
          </p:cNvPr>
          <p:cNvSpPr txBox="1">
            <a:spLocks/>
          </p:cNvSpPr>
          <p:nvPr userDrawn="1"/>
        </p:nvSpPr>
        <p:spPr>
          <a:xfrm>
            <a:off x="10906389" y="6287508"/>
            <a:ext cx="901700" cy="257315"/>
          </a:xfrm>
          <a:prstGeom prst="rect">
            <a:avLst/>
          </a:prstGeom>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914400" rtl="0" fontAlgn="auto" latinLnBrk="0" hangingPunct="0">
              <a:lnSpc>
                <a:spcPts val="3200"/>
              </a:lnSpc>
              <a:spcBef>
                <a:spcPts val="1800"/>
              </a:spcBef>
              <a:spcAft>
                <a:spcPts val="0"/>
              </a:spcAft>
              <a:buClrTx/>
              <a:buSzTx/>
              <a:buFontTx/>
              <a:buNone/>
              <a:tabLst/>
              <a:defRPr kumimoji="0" sz="3200" b="1" i="0" u="none" strike="noStrike" cap="none" spc="0" normalizeH="0" baseline="0">
                <a:ln>
                  <a:noFill/>
                </a:ln>
                <a:solidFill>
                  <a:srgbClr val="4B009B"/>
                </a:solidFill>
                <a:effectLst/>
                <a:uFillTx/>
                <a:latin typeface="Times New Roman"/>
                <a:ea typeface="Times New Roman"/>
                <a:cs typeface="Times New Roman"/>
                <a:sym typeface="Times New Roman"/>
              </a:defRPr>
            </a:lvl1pPr>
            <a:lvl2pPr marL="0" marR="0" indent="4572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2pPr>
            <a:lvl3pPr marL="0" marR="0" indent="9144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3pPr>
            <a:lvl4pPr marL="0" marR="0" indent="13716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4pPr>
            <a:lvl5pPr marL="0" marR="0" indent="18288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5pPr>
            <a:lvl6pPr marL="0" marR="0" indent="22860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6pPr>
            <a:lvl7pPr marL="0" marR="0" indent="27432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7pPr>
            <a:lvl8pPr marL="0" marR="0" indent="32004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8pPr>
            <a:lvl9pPr marL="0" marR="0" indent="36576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9pPr>
          </a:lstStyle>
          <a:p>
            <a:fld id="{86CB4B4D-7CA3-9044-876B-883B54F8677D}" type="slidenum">
              <a:rPr lang="en-CA" sz="1600" smtClean="0">
                <a:solidFill>
                  <a:schemeClr val="bg1"/>
                </a:solidFill>
              </a:rPr>
              <a:pPr/>
              <a:t>‹N°›</a:t>
            </a:fld>
            <a:endParaRPr lang="en-CA" sz="1600">
              <a:solidFill>
                <a:schemeClr val="bg1"/>
              </a:solidFill>
            </a:endParaRPr>
          </a:p>
        </p:txBody>
      </p:sp>
    </p:spTree>
    <p:extLst>
      <p:ext uri="{BB962C8B-B14F-4D97-AF65-F5344CB8AC3E}">
        <p14:creationId xmlns:p14="http://schemas.microsoft.com/office/powerpoint/2010/main" val="2604666084"/>
      </p:ext>
    </p:extLst>
  </p:cSld>
  <p:clrMapOvr>
    <a:masterClrMapping/>
  </p:clrMapOvr>
  <p:transition spd="med"/>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Diapo violette texte 02">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C9F9144-2FE4-45B0-AAF7-644233A06467}"/>
              </a:ext>
            </a:extLst>
          </p:cNvPr>
          <p:cNvSpPr/>
          <p:nvPr userDrawn="1"/>
        </p:nvSpPr>
        <p:spPr>
          <a:xfrm>
            <a:off x="4713514" y="3280243"/>
            <a:ext cx="7478486" cy="297517"/>
          </a:xfrm>
          <a:prstGeom prst="rect">
            <a:avLst/>
          </a:prstGeom>
          <a:solidFill>
            <a:srgbClr val="FFFF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fr-CA" sz="16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pic>
        <p:nvPicPr>
          <p:cNvPr id="6" name="logo_beneva_violet_small.png">
            <a:extLst>
              <a:ext uri="{FF2B5EF4-FFF2-40B4-BE49-F238E27FC236}">
                <a16:creationId xmlns:a16="http://schemas.microsoft.com/office/drawing/2014/main" id="{B6C1C590-D7DE-4FA1-BC52-6B9D99935DC6}"/>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77033" y="6265023"/>
            <a:ext cx="901701" cy="204641"/>
          </a:xfrm>
          <a:prstGeom prst="rect">
            <a:avLst/>
          </a:prstGeom>
          <a:ln w="12700">
            <a:miter lim="400000"/>
          </a:ln>
        </p:spPr>
      </p:pic>
      <p:sp>
        <p:nvSpPr>
          <p:cNvPr id="10" name="Titre 9">
            <a:extLst>
              <a:ext uri="{FF2B5EF4-FFF2-40B4-BE49-F238E27FC236}">
                <a16:creationId xmlns:a16="http://schemas.microsoft.com/office/drawing/2014/main" id="{F1DAD326-A08E-4F7C-80C1-97028DFE9202}"/>
              </a:ext>
            </a:extLst>
          </p:cNvPr>
          <p:cNvSpPr>
            <a:spLocks noGrp="1"/>
          </p:cNvSpPr>
          <p:nvPr>
            <p:ph type="title" hasCustomPrompt="1"/>
          </p:nvPr>
        </p:nvSpPr>
        <p:spPr>
          <a:xfrm>
            <a:off x="387000" y="387001"/>
            <a:ext cx="3931798" cy="2704543"/>
          </a:xfrm>
          <a:prstGeom prst="rect">
            <a:avLst/>
          </a:prstGeom>
        </p:spPr>
        <p:txBody>
          <a:bodyPr lIns="0" tIns="0" rIns="0" bIns="0"/>
          <a:lstStyle>
            <a:lvl1pPr>
              <a:lnSpc>
                <a:spcPct val="80000"/>
              </a:lnSpc>
              <a:defRPr sz="5800" b="1">
                <a:solidFill>
                  <a:srgbClr val="F0F0EF"/>
                </a:solidFill>
              </a:defRPr>
            </a:lvl1pPr>
          </a:lstStyle>
          <a:p>
            <a:r>
              <a:rPr lang="fr-FR"/>
              <a:t>En-tête de section</a:t>
            </a:r>
          </a:p>
        </p:txBody>
      </p:sp>
      <p:sp>
        <p:nvSpPr>
          <p:cNvPr id="7" name="Espace réservé du texte 6">
            <a:extLst>
              <a:ext uri="{FF2B5EF4-FFF2-40B4-BE49-F238E27FC236}">
                <a16:creationId xmlns:a16="http://schemas.microsoft.com/office/drawing/2014/main" id="{8007F5BE-9265-42A1-B83A-F7D427EA8243}"/>
              </a:ext>
            </a:extLst>
          </p:cNvPr>
          <p:cNvSpPr>
            <a:spLocks noGrp="1"/>
          </p:cNvSpPr>
          <p:nvPr>
            <p:ph type="body" sz="quarter" idx="10" hasCustomPrompt="1"/>
          </p:nvPr>
        </p:nvSpPr>
        <p:spPr>
          <a:xfrm>
            <a:off x="4996543" y="387001"/>
            <a:ext cx="6890658" cy="919163"/>
          </a:xfrm>
          <a:prstGeom prst="rect">
            <a:avLst/>
          </a:prstGeom>
        </p:spPr>
        <p:txBody>
          <a:bodyPr lIns="0" tIns="0" rIns="0" bIns="0"/>
          <a:lstStyle>
            <a:lvl1pPr marL="0" indent="0">
              <a:lnSpc>
                <a:spcPct val="80000"/>
              </a:lnSpc>
              <a:buNone/>
              <a:defRPr sz="3000"/>
            </a:lvl1pPr>
          </a:lstStyle>
          <a:p>
            <a:pPr lvl="0"/>
            <a:r>
              <a:rPr lang="fr-FR"/>
              <a:t>Titre</a:t>
            </a:r>
          </a:p>
        </p:txBody>
      </p:sp>
      <p:sp>
        <p:nvSpPr>
          <p:cNvPr id="9" name="Slide Number">
            <a:extLst>
              <a:ext uri="{FF2B5EF4-FFF2-40B4-BE49-F238E27FC236}">
                <a16:creationId xmlns:a16="http://schemas.microsoft.com/office/drawing/2014/main" id="{1A584D6A-343F-43B0-89BC-F26CC7018F6B}"/>
              </a:ext>
            </a:extLst>
          </p:cNvPr>
          <p:cNvSpPr txBox="1">
            <a:spLocks/>
          </p:cNvSpPr>
          <p:nvPr userDrawn="1"/>
        </p:nvSpPr>
        <p:spPr>
          <a:xfrm>
            <a:off x="10906389" y="6287508"/>
            <a:ext cx="901700" cy="257315"/>
          </a:xfrm>
          <a:prstGeom prst="rect">
            <a:avLst/>
          </a:prstGeom>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914400" rtl="0" fontAlgn="auto" latinLnBrk="0" hangingPunct="0">
              <a:lnSpc>
                <a:spcPts val="3200"/>
              </a:lnSpc>
              <a:spcBef>
                <a:spcPts val="1800"/>
              </a:spcBef>
              <a:spcAft>
                <a:spcPts val="0"/>
              </a:spcAft>
              <a:buClrTx/>
              <a:buSzTx/>
              <a:buFontTx/>
              <a:buNone/>
              <a:tabLst/>
              <a:defRPr kumimoji="0" sz="3200" b="1" i="0" u="none" strike="noStrike" cap="none" spc="0" normalizeH="0" baseline="0">
                <a:ln>
                  <a:noFill/>
                </a:ln>
                <a:solidFill>
                  <a:srgbClr val="4B009B"/>
                </a:solidFill>
                <a:effectLst/>
                <a:uFillTx/>
                <a:latin typeface="Times New Roman"/>
                <a:ea typeface="Times New Roman"/>
                <a:cs typeface="Times New Roman"/>
                <a:sym typeface="Times New Roman"/>
              </a:defRPr>
            </a:lvl1pPr>
            <a:lvl2pPr marL="0" marR="0" indent="4572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2pPr>
            <a:lvl3pPr marL="0" marR="0" indent="9144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3pPr>
            <a:lvl4pPr marL="0" marR="0" indent="13716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4pPr>
            <a:lvl5pPr marL="0" marR="0" indent="18288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5pPr>
            <a:lvl6pPr marL="0" marR="0" indent="22860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6pPr>
            <a:lvl7pPr marL="0" marR="0" indent="27432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7pPr>
            <a:lvl8pPr marL="0" marR="0" indent="32004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8pPr>
            <a:lvl9pPr marL="0" marR="0" indent="36576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9pPr>
          </a:lstStyle>
          <a:p>
            <a:fld id="{86CB4B4D-7CA3-9044-876B-883B54F8677D}" type="slidenum">
              <a:rPr lang="en-CA" sz="1600" smtClean="0">
                <a:solidFill>
                  <a:schemeClr val="bg1"/>
                </a:solidFill>
              </a:rPr>
              <a:pPr/>
              <a:t>‹N°›</a:t>
            </a:fld>
            <a:endParaRPr lang="en-CA" sz="1600">
              <a:solidFill>
                <a:schemeClr val="bg1"/>
              </a:solidFill>
            </a:endParaRPr>
          </a:p>
        </p:txBody>
      </p:sp>
    </p:spTree>
    <p:extLst>
      <p:ext uri="{BB962C8B-B14F-4D97-AF65-F5344CB8AC3E}">
        <p14:creationId xmlns:p14="http://schemas.microsoft.com/office/powerpoint/2010/main" val="3875264562"/>
      </p:ext>
    </p:extLst>
  </p:cSld>
  <p:clrMapOvr>
    <a:masterClrMapping/>
  </p:clrMapOvr>
  <p:transition spd="med"/>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Graphiques">
    <p:bg>
      <p:bgPr>
        <a:solidFill>
          <a:srgbClr val="FFFFFF"/>
        </a:solidFill>
        <a:effectLst/>
      </p:bgPr>
    </p:bg>
    <p:spTree>
      <p:nvGrpSpPr>
        <p:cNvPr id="1" name=""/>
        <p:cNvGrpSpPr/>
        <p:nvPr/>
      </p:nvGrpSpPr>
      <p:grpSpPr>
        <a:xfrm>
          <a:off x="0" y="0"/>
          <a:ext cx="0" cy="0"/>
          <a:chOff x="0" y="0"/>
          <a:chExt cx="0" cy="0"/>
        </a:xfrm>
      </p:grpSpPr>
      <p:pic>
        <p:nvPicPr>
          <p:cNvPr id="2" name="logo_beneva_violet_small.png" descr="logo_beneva_violet_small.png">
            <a:extLst>
              <a:ext uri="{FF2B5EF4-FFF2-40B4-BE49-F238E27FC236}">
                <a16:creationId xmlns:a16="http://schemas.microsoft.com/office/drawing/2014/main" id="{9639DAA4-CC8C-4C7E-8BF4-A07530FD4C66}"/>
              </a:ext>
            </a:extLst>
          </p:cNvPr>
          <p:cNvPicPr>
            <a:picLocks noChangeAspect="1"/>
          </p:cNvPicPr>
          <p:nvPr userDrawn="1"/>
        </p:nvPicPr>
        <p:blipFill>
          <a:blip r:embed="rId2"/>
          <a:stretch>
            <a:fillRect/>
          </a:stretch>
        </p:blipFill>
        <p:spPr>
          <a:xfrm>
            <a:off x="377033" y="6263243"/>
            <a:ext cx="901701" cy="208203"/>
          </a:xfrm>
          <a:prstGeom prst="rect">
            <a:avLst/>
          </a:prstGeom>
          <a:ln w="12700">
            <a:miter lim="400000"/>
          </a:ln>
        </p:spPr>
      </p:pic>
      <p:sp>
        <p:nvSpPr>
          <p:cNvPr id="3" name="Titre 2">
            <a:extLst>
              <a:ext uri="{FF2B5EF4-FFF2-40B4-BE49-F238E27FC236}">
                <a16:creationId xmlns:a16="http://schemas.microsoft.com/office/drawing/2014/main" id="{B6CF1809-2EE7-4008-84FF-DF450A4B9154}"/>
              </a:ext>
            </a:extLst>
          </p:cNvPr>
          <p:cNvSpPr>
            <a:spLocks noGrp="1"/>
          </p:cNvSpPr>
          <p:nvPr>
            <p:ph type="title" hasCustomPrompt="1"/>
          </p:nvPr>
        </p:nvSpPr>
        <p:spPr>
          <a:xfrm>
            <a:off x="387002" y="387001"/>
            <a:ext cx="5186485" cy="1561543"/>
          </a:xfrm>
          <a:prstGeom prst="rect">
            <a:avLst/>
          </a:prstGeom>
        </p:spPr>
        <p:txBody>
          <a:bodyPr lIns="0" tIns="0" rIns="0" bIns="0"/>
          <a:lstStyle>
            <a:lvl1pPr>
              <a:lnSpc>
                <a:spcPts val="5500"/>
              </a:lnSpc>
              <a:defRPr sz="5800" b="1">
                <a:solidFill>
                  <a:srgbClr val="4B009B"/>
                </a:solidFill>
              </a:defRPr>
            </a:lvl1pPr>
          </a:lstStyle>
          <a:p>
            <a:r>
              <a:rPr lang="fr-FR"/>
              <a:t>Graphiques</a:t>
            </a:r>
            <a:endParaRPr lang="fr-CA"/>
          </a:p>
        </p:txBody>
      </p:sp>
      <p:sp>
        <p:nvSpPr>
          <p:cNvPr id="12" name="Slide Number">
            <a:extLst>
              <a:ext uri="{FF2B5EF4-FFF2-40B4-BE49-F238E27FC236}">
                <a16:creationId xmlns:a16="http://schemas.microsoft.com/office/drawing/2014/main" id="{7D766152-5E8F-4EC4-9B54-BBBC08A52D5E}"/>
              </a:ext>
            </a:extLst>
          </p:cNvPr>
          <p:cNvSpPr txBox="1">
            <a:spLocks/>
          </p:cNvSpPr>
          <p:nvPr userDrawn="1"/>
        </p:nvSpPr>
        <p:spPr>
          <a:xfrm>
            <a:off x="10906389" y="6287508"/>
            <a:ext cx="901700" cy="257315"/>
          </a:xfrm>
          <a:prstGeom prst="rect">
            <a:avLst/>
          </a:prstGeom>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914400" rtl="0" fontAlgn="auto" latinLnBrk="0" hangingPunct="0">
              <a:lnSpc>
                <a:spcPts val="3200"/>
              </a:lnSpc>
              <a:spcBef>
                <a:spcPts val="1800"/>
              </a:spcBef>
              <a:spcAft>
                <a:spcPts val="0"/>
              </a:spcAft>
              <a:buClrTx/>
              <a:buSzTx/>
              <a:buFontTx/>
              <a:buNone/>
              <a:tabLst/>
              <a:defRPr kumimoji="0" sz="3200" b="1" i="0" u="none" strike="noStrike" cap="none" spc="0" normalizeH="0" baseline="0">
                <a:ln>
                  <a:noFill/>
                </a:ln>
                <a:solidFill>
                  <a:srgbClr val="4B009B"/>
                </a:solidFill>
                <a:effectLst/>
                <a:uFillTx/>
                <a:latin typeface="Times New Roman"/>
                <a:ea typeface="Times New Roman"/>
                <a:cs typeface="Times New Roman"/>
                <a:sym typeface="Times New Roman"/>
              </a:defRPr>
            </a:lvl1pPr>
            <a:lvl2pPr marL="0" marR="0" indent="4572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2pPr>
            <a:lvl3pPr marL="0" marR="0" indent="9144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3pPr>
            <a:lvl4pPr marL="0" marR="0" indent="13716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4pPr>
            <a:lvl5pPr marL="0" marR="0" indent="18288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5pPr>
            <a:lvl6pPr marL="0" marR="0" indent="22860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6pPr>
            <a:lvl7pPr marL="0" marR="0" indent="27432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7pPr>
            <a:lvl8pPr marL="0" marR="0" indent="32004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8pPr>
            <a:lvl9pPr marL="0" marR="0" indent="36576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9pPr>
          </a:lstStyle>
          <a:p>
            <a:fld id="{86CB4B4D-7CA3-9044-876B-883B54F8677D}" type="slidenum">
              <a:rPr lang="en-CA" sz="1600" smtClean="0">
                <a:solidFill>
                  <a:schemeClr val="bg1"/>
                </a:solidFill>
              </a:rPr>
              <a:pPr/>
              <a:t>‹N°›</a:t>
            </a:fld>
            <a:endParaRPr lang="en-CA" sz="1600">
              <a:solidFill>
                <a:schemeClr val="bg1"/>
              </a:solidFill>
            </a:endParaRPr>
          </a:p>
        </p:txBody>
      </p:sp>
    </p:spTree>
    <p:extLst>
      <p:ext uri="{BB962C8B-B14F-4D97-AF65-F5344CB8AC3E}">
        <p14:creationId xmlns:p14="http://schemas.microsoft.com/office/powerpoint/2010/main" val="1630095967"/>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Contenu+sous-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D3A13B0-27B1-41A3-A5C0-36FB68D44046}"/>
              </a:ext>
            </a:extLst>
          </p:cNvPr>
          <p:cNvSpPr>
            <a:spLocks noGrp="1"/>
          </p:cNvSpPr>
          <p:nvPr>
            <p:ph type="title" hasCustomPrompt="1"/>
          </p:nvPr>
        </p:nvSpPr>
        <p:spPr/>
        <p:txBody>
          <a:bodyPr/>
          <a:lstStyle/>
          <a:p>
            <a:r>
              <a:rPr lang="fr-CA" noProof="0" dirty="0"/>
              <a:t>Cliquez pour ajouter un titre</a:t>
            </a:r>
          </a:p>
        </p:txBody>
      </p:sp>
      <p:sp>
        <p:nvSpPr>
          <p:cNvPr id="3" name="Espace réservé du contenu 2">
            <a:extLst>
              <a:ext uri="{FF2B5EF4-FFF2-40B4-BE49-F238E27FC236}">
                <a16:creationId xmlns:a16="http://schemas.microsoft.com/office/drawing/2014/main" id="{3B86CAE8-CE16-436C-B559-AEC5DE9F0A73}"/>
              </a:ext>
            </a:extLst>
          </p:cNvPr>
          <p:cNvSpPr>
            <a:spLocks noGrp="1"/>
          </p:cNvSpPr>
          <p:nvPr>
            <p:ph idx="1" hasCustomPrompt="1"/>
          </p:nvPr>
        </p:nvSpPr>
        <p:spPr>
          <a:xfrm>
            <a:off x="264000" y="1967616"/>
            <a:ext cx="11664000" cy="4052184"/>
          </a:xfrm>
        </p:spPr>
        <p:txBody>
          <a:bodyPr/>
          <a:lstStyle>
            <a:lvl1pPr>
              <a:lnSpc>
                <a:spcPct val="100000"/>
              </a:lnSpc>
              <a:defRPr>
                <a:solidFill>
                  <a:schemeClr val="tx1"/>
                </a:solidFill>
              </a:defRPr>
            </a:lvl1pPr>
            <a:lvl2pPr>
              <a:lnSpc>
                <a:spcPct val="100000"/>
              </a:lnSpc>
              <a:defRPr>
                <a:solidFill>
                  <a:schemeClr val="tx1"/>
                </a:solidFill>
              </a:defRPr>
            </a:lvl2pPr>
            <a:lvl3pPr>
              <a:lnSpc>
                <a:spcPct val="100000"/>
              </a:lnSpc>
              <a:defRPr>
                <a:solidFill>
                  <a:schemeClr val="tx1"/>
                </a:solidFill>
              </a:defRPr>
            </a:lvl3pPr>
            <a:lvl4pPr>
              <a:lnSpc>
                <a:spcPct val="100000"/>
              </a:lnSpc>
              <a:defRPr>
                <a:solidFill>
                  <a:schemeClr val="tx1"/>
                </a:solidFill>
              </a:defRPr>
            </a:lvl4pPr>
            <a:lvl5pPr>
              <a:lnSpc>
                <a:spcPct val="100000"/>
              </a:lnSpc>
              <a:defRPr>
                <a:solidFill>
                  <a:schemeClr val="tx1"/>
                </a:solidFill>
              </a:defRPr>
            </a:lvl5pPr>
          </a:lstStyle>
          <a:p>
            <a:pPr lvl="0"/>
            <a:r>
              <a:rPr lang="fr-CA" noProof="0" dirty="0"/>
              <a:t>Cliquez pour ajouter du texte</a:t>
            </a:r>
          </a:p>
          <a:p>
            <a:pPr lvl="1"/>
            <a:r>
              <a:rPr lang="fr-CA" noProof="0" dirty="0"/>
              <a:t>Deuxième niveau</a:t>
            </a:r>
          </a:p>
          <a:p>
            <a:pPr lvl="2"/>
            <a:r>
              <a:rPr lang="fr-CA" noProof="0" dirty="0"/>
              <a:t>Troisième niveau</a:t>
            </a:r>
          </a:p>
          <a:p>
            <a:pPr lvl="3"/>
            <a:r>
              <a:rPr lang="fr-CA" noProof="0" dirty="0"/>
              <a:t>Quatrième niveau</a:t>
            </a:r>
          </a:p>
          <a:p>
            <a:pPr lvl="4"/>
            <a:r>
              <a:rPr lang="fr-CA" noProof="0" dirty="0"/>
              <a:t>Cinquième niveau</a:t>
            </a:r>
          </a:p>
        </p:txBody>
      </p:sp>
      <p:sp>
        <p:nvSpPr>
          <p:cNvPr id="6" name="Sous-titre 2" descr="Cliquez pour ajouter un sous-titre">
            <a:extLst>
              <a:ext uri="{FF2B5EF4-FFF2-40B4-BE49-F238E27FC236}">
                <a16:creationId xmlns:a16="http://schemas.microsoft.com/office/drawing/2014/main" id="{1E170D51-39E0-4683-87F4-CFDCCCA37065}"/>
              </a:ext>
            </a:extLst>
          </p:cNvPr>
          <p:cNvSpPr>
            <a:spLocks noGrp="1"/>
          </p:cNvSpPr>
          <p:nvPr>
            <p:ph type="subTitle" idx="10" hasCustomPrompt="1"/>
          </p:nvPr>
        </p:nvSpPr>
        <p:spPr>
          <a:xfrm>
            <a:off x="264000" y="1508787"/>
            <a:ext cx="11664000" cy="384043"/>
          </a:xfrm>
        </p:spPr>
        <p:txBody>
          <a:bodyPr anchor="b">
            <a:normAutofit/>
          </a:bodyPr>
          <a:lstStyle>
            <a:lvl1pPr marL="0" indent="0" algn="l">
              <a:lnSpc>
                <a:spcPct val="100000"/>
              </a:lnSpc>
              <a:spcBef>
                <a:spcPts val="0"/>
              </a:spcBef>
              <a:buNone/>
              <a:defRPr sz="2400" b="1">
                <a:solidFill>
                  <a:schemeClr val="tx2"/>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fr-CA" noProof="0" dirty="0"/>
              <a:t>Cliquez pour ajouter un sous-titre</a:t>
            </a:r>
          </a:p>
        </p:txBody>
      </p:sp>
      <p:sp>
        <p:nvSpPr>
          <p:cNvPr id="4" name="Slide Number Placeholder 3"/>
          <p:cNvSpPr>
            <a:spLocks noGrp="1"/>
          </p:cNvSpPr>
          <p:nvPr>
            <p:ph type="sldNum" sz="quarter" idx="11"/>
          </p:nvPr>
        </p:nvSpPr>
        <p:spPr/>
        <p:txBody>
          <a:bodyPr/>
          <a:lstStyle/>
          <a:p>
            <a:fld id="{2D2B9FD4-22D1-4784-BC8D-82D569BBB95D}" type="slidenum">
              <a:rPr lang="fr-CA" smtClean="0"/>
              <a:pPr/>
              <a:t>‹N°›</a:t>
            </a:fld>
            <a:endParaRPr lang="fr-CA"/>
          </a:p>
        </p:txBody>
      </p:sp>
      <p:sp>
        <p:nvSpPr>
          <p:cNvPr id="7" name="Footer Placeholder 6"/>
          <p:cNvSpPr>
            <a:spLocks noGrp="1"/>
          </p:cNvSpPr>
          <p:nvPr>
            <p:ph type="ftr" sz="quarter" idx="12"/>
          </p:nvPr>
        </p:nvSpPr>
        <p:spPr/>
        <p:txBody>
          <a:bodyPr/>
          <a:lstStyle/>
          <a:p>
            <a:r>
              <a:rPr lang="fr-CA"/>
              <a:t>Document confidentiel ou à usage interne seulement.</a:t>
            </a:r>
            <a:endParaRPr lang="fr-CA" dirty="0"/>
          </a:p>
        </p:txBody>
      </p:sp>
    </p:spTree>
    <p:extLst>
      <p:ext uri="{BB962C8B-B14F-4D97-AF65-F5344CB8AC3E}">
        <p14:creationId xmlns:p14="http://schemas.microsoft.com/office/powerpoint/2010/main" val="943294480"/>
      </p:ext>
    </p:extLst>
  </p:cSld>
  <p:clrMapOvr>
    <a:masterClrMapping/>
  </p:clrMapOvr>
  <p:hf hdr="0" dt="0"/>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Diapo violette et photo 01">
    <p:bg>
      <p:bgPr>
        <a:solidFill>
          <a:schemeClr val="bg1"/>
        </a:solid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C07D51CE-06CD-493D-B574-A0DBB4A9977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96000" y="0"/>
            <a:ext cx="6096000" cy="6858000"/>
          </a:xfrm>
          <a:prstGeom prst="rect">
            <a:avLst/>
          </a:prstGeom>
        </p:spPr>
      </p:pic>
      <p:pic>
        <p:nvPicPr>
          <p:cNvPr id="6" name="logo_beneva_violet_small.png">
            <a:extLst>
              <a:ext uri="{FF2B5EF4-FFF2-40B4-BE49-F238E27FC236}">
                <a16:creationId xmlns:a16="http://schemas.microsoft.com/office/drawing/2014/main" id="{B6C1C590-D7DE-4FA1-BC52-6B9D99935DC6}"/>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377033" y="6265023"/>
            <a:ext cx="901701" cy="204641"/>
          </a:xfrm>
          <a:prstGeom prst="rect">
            <a:avLst/>
          </a:prstGeom>
          <a:ln w="12700">
            <a:miter lim="400000"/>
          </a:ln>
        </p:spPr>
      </p:pic>
      <p:sp>
        <p:nvSpPr>
          <p:cNvPr id="10" name="Titre 9">
            <a:extLst>
              <a:ext uri="{FF2B5EF4-FFF2-40B4-BE49-F238E27FC236}">
                <a16:creationId xmlns:a16="http://schemas.microsoft.com/office/drawing/2014/main" id="{F1DAD326-A08E-4F7C-80C1-97028DFE9202}"/>
              </a:ext>
            </a:extLst>
          </p:cNvPr>
          <p:cNvSpPr>
            <a:spLocks noGrp="1"/>
          </p:cNvSpPr>
          <p:nvPr>
            <p:ph type="title" hasCustomPrompt="1"/>
          </p:nvPr>
        </p:nvSpPr>
        <p:spPr>
          <a:xfrm>
            <a:off x="387001" y="387001"/>
            <a:ext cx="5251800" cy="2704543"/>
          </a:xfrm>
          <a:prstGeom prst="rect">
            <a:avLst/>
          </a:prstGeom>
        </p:spPr>
        <p:txBody>
          <a:bodyPr lIns="0" tIns="0" rIns="0" bIns="0"/>
          <a:lstStyle>
            <a:lvl1pPr>
              <a:lnSpc>
                <a:spcPct val="80000"/>
              </a:lnSpc>
              <a:defRPr sz="5800" b="1">
                <a:solidFill>
                  <a:srgbClr val="F0F0EF"/>
                </a:solidFill>
              </a:defRPr>
            </a:lvl1pPr>
          </a:lstStyle>
          <a:p>
            <a:r>
              <a:rPr lang="pt-BR"/>
              <a:t>Lorem Ipsum sinimpos eva </a:t>
            </a:r>
            <a:br>
              <a:rPr lang="pt-BR"/>
            </a:br>
            <a:r>
              <a:rPr lang="pt-BR"/>
              <a:t>et volupta corum quiat.</a:t>
            </a:r>
            <a:endParaRPr lang="fr-CA"/>
          </a:p>
        </p:txBody>
      </p:sp>
    </p:spTree>
    <p:extLst>
      <p:ext uri="{BB962C8B-B14F-4D97-AF65-F5344CB8AC3E}">
        <p14:creationId xmlns:p14="http://schemas.microsoft.com/office/powerpoint/2010/main" val="1673434039"/>
      </p:ext>
    </p:extLst>
  </p:cSld>
  <p:clrMapOvr>
    <a:masterClrMapping/>
  </p:clrMapOvr>
  <p:transition spd="med"/>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Diapo violette et photo 02">
    <p:bg>
      <p:bgPr>
        <a:solidFill>
          <a:schemeClr val="bg1"/>
        </a:solidFill>
        <a:effectLst/>
      </p:bgPr>
    </p:bg>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AF000F65-98D5-468E-8E49-C1ADBCBFAA6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96000" y="0"/>
            <a:ext cx="6096000" cy="6858000"/>
          </a:xfrm>
          <a:prstGeom prst="rect">
            <a:avLst/>
          </a:prstGeom>
        </p:spPr>
      </p:pic>
      <p:pic>
        <p:nvPicPr>
          <p:cNvPr id="6" name="logo_beneva_violet_small.png">
            <a:extLst>
              <a:ext uri="{FF2B5EF4-FFF2-40B4-BE49-F238E27FC236}">
                <a16:creationId xmlns:a16="http://schemas.microsoft.com/office/drawing/2014/main" id="{B6C1C590-D7DE-4FA1-BC52-6B9D99935DC6}"/>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377033" y="6265023"/>
            <a:ext cx="901701" cy="204641"/>
          </a:xfrm>
          <a:prstGeom prst="rect">
            <a:avLst/>
          </a:prstGeom>
          <a:ln w="12700">
            <a:miter lim="400000"/>
          </a:ln>
        </p:spPr>
      </p:pic>
      <p:sp>
        <p:nvSpPr>
          <p:cNvPr id="7" name="Titre 9">
            <a:extLst>
              <a:ext uri="{FF2B5EF4-FFF2-40B4-BE49-F238E27FC236}">
                <a16:creationId xmlns:a16="http://schemas.microsoft.com/office/drawing/2014/main" id="{0437F1E0-35C7-B948-BB9B-263356ECD206}"/>
              </a:ext>
            </a:extLst>
          </p:cNvPr>
          <p:cNvSpPr>
            <a:spLocks noGrp="1"/>
          </p:cNvSpPr>
          <p:nvPr>
            <p:ph type="title" hasCustomPrompt="1"/>
          </p:nvPr>
        </p:nvSpPr>
        <p:spPr>
          <a:xfrm>
            <a:off x="387001" y="387001"/>
            <a:ext cx="5251800" cy="2704543"/>
          </a:xfrm>
          <a:prstGeom prst="rect">
            <a:avLst/>
          </a:prstGeom>
        </p:spPr>
        <p:txBody>
          <a:bodyPr lIns="0" tIns="0" rIns="0" bIns="0"/>
          <a:lstStyle>
            <a:lvl1pPr>
              <a:lnSpc>
                <a:spcPct val="80000"/>
              </a:lnSpc>
              <a:defRPr sz="5800" b="1">
                <a:solidFill>
                  <a:srgbClr val="F0F0EF"/>
                </a:solidFill>
              </a:defRPr>
            </a:lvl1pPr>
          </a:lstStyle>
          <a:p>
            <a:r>
              <a:rPr lang="pt-BR"/>
              <a:t>Lorem Ipsum sinimpos eva </a:t>
            </a:r>
            <a:br>
              <a:rPr lang="pt-BR"/>
            </a:br>
            <a:r>
              <a:rPr lang="pt-BR"/>
              <a:t>et volupta corum quiat.</a:t>
            </a:r>
            <a:endParaRPr lang="fr-CA"/>
          </a:p>
        </p:txBody>
      </p:sp>
    </p:spTree>
    <p:extLst>
      <p:ext uri="{BB962C8B-B14F-4D97-AF65-F5344CB8AC3E}">
        <p14:creationId xmlns:p14="http://schemas.microsoft.com/office/powerpoint/2010/main" val="4263783307"/>
      </p:ext>
    </p:extLst>
  </p:cSld>
  <p:clrMapOvr>
    <a:masterClrMapping/>
  </p:clrMapOvr>
  <p:transition spd="med"/>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Diapo violette et photo 03">
    <p:bg>
      <p:bgPr>
        <a:solidFill>
          <a:schemeClr val="bg1"/>
        </a:solid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CDE68D55-2B7F-4208-94B2-1AA0E20324C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96000" y="0"/>
            <a:ext cx="6096000" cy="6858000"/>
          </a:xfrm>
          <a:prstGeom prst="rect">
            <a:avLst/>
          </a:prstGeom>
        </p:spPr>
      </p:pic>
      <p:pic>
        <p:nvPicPr>
          <p:cNvPr id="6" name="logo_beneva_violet_small.png">
            <a:extLst>
              <a:ext uri="{FF2B5EF4-FFF2-40B4-BE49-F238E27FC236}">
                <a16:creationId xmlns:a16="http://schemas.microsoft.com/office/drawing/2014/main" id="{B6C1C590-D7DE-4FA1-BC52-6B9D99935DC6}"/>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377033" y="6265023"/>
            <a:ext cx="901701" cy="204641"/>
          </a:xfrm>
          <a:prstGeom prst="rect">
            <a:avLst/>
          </a:prstGeom>
          <a:ln w="12700">
            <a:miter lim="400000"/>
          </a:ln>
        </p:spPr>
      </p:pic>
      <p:sp>
        <p:nvSpPr>
          <p:cNvPr id="5" name="Titre 9">
            <a:extLst>
              <a:ext uri="{FF2B5EF4-FFF2-40B4-BE49-F238E27FC236}">
                <a16:creationId xmlns:a16="http://schemas.microsoft.com/office/drawing/2014/main" id="{E0BD3596-B90B-C449-9612-24378FC526BE}"/>
              </a:ext>
            </a:extLst>
          </p:cNvPr>
          <p:cNvSpPr>
            <a:spLocks noGrp="1"/>
          </p:cNvSpPr>
          <p:nvPr>
            <p:ph type="title" hasCustomPrompt="1"/>
          </p:nvPr>
        </p:nvSpPr>
        <p:spPr>
          <a:xfrm>
            <a:off x="387001" y="387001"/>
            <a:ext cx="5251800" cy="2704543"/>
          </a:xfrm>
          <a:prstGeom prst="rect">
            <a:avLst/>
          </a:prstGeom>
        </p:spPr>
        <p:txBody>
          <a:bodyPr lIns="0" tIns="0" rIns="0" bIns="0"/>
          <a:lstStyle>
            <a:lvl1pPr>
              <a:lnSpc>
                <a:spcPct val="80000"/>
              </a:lnSpc>
              <a:defRPr sz="5800" b="1">
                <a:solidFill>
                  <a:srgbClr val="F0F0EF"/>
                </a:solidFill>
              </a:defRPr>
            </a:lvl1pPr>
          </a:lstStyle>
          <a:p>
            <a:r>
              <a:rPr lang="pt-BR"/>
              <a:t>Lorem Ipsum sinimpos eva </a:t>
            </a:r>
            <a:br>
              <a:rPr lang="pt-BR"/>
            </a:br>
            <a:r>
              <a:rPr lang="pt-BR"/>
              <a:t>et volupta corum quiat.</a:t>
            </a:r>
            <a:endParaRPr lang="fr-CA"/>
          </a:p>
        </p:txBody>
      </p:sp>
    </p:spTree>
    <p:extLst>
      <p:ext uri="{BB962C8B-B14F-4D97-AF65-F5344CB8AC3E}">
        <p14:creationId xmlns:p14="http://schemas.microsoft.com/office/powerpoint/2010/main" val="1796701391"/>
      </p:ext>
    </p:extLst>
  </p:cSld>
  <p:clrMapOvr>
    <a:masterClrMapping/>
  </p:clrMapOvr>
  <p:transition spd="med"/>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Diapo violette et photo 05">
    <p:bg>
      <p:bgPr>
        <a:solidFill>
          <a:schemeClr val="bg1"/>
        </a:solidFill>
        <a:effectLst/>
      </p:bgPr>
    </p:bg>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64EA8D1D-5308-4F82-9F6C-B2372BB7A66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96000" y="0"/>
            <a:ext cx="6096000" cy="6858000"/>
          </a:xfrm>
          <a:prstGeom prst="rect">
            <a:avLst/>
          </a:prstGeom>
        </p:spPr>
      </p:pic>
      <p:pic>
        <p:nvPicPr>
          <p:cNvPr id="6" name="logo_beneva_violet_small.png">
            <a:extLst>
              <a:ext uri="{FF2B5EF4-FFF2-40B4-BE49-F238E27FC236}">
                <a16:creationId xmlns:a16="http://schemas.microsoft.com/office/drawing/2014/main" id="{B6C1C590-D7DE-4FA1-BC52-6B9D99935DC6}"/>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377033" y="6265023"/>
            <a:ext cx="901701" cy="204641"/>
          </a:xfrm>
          <a:prstGeom prst="rect">
            <a:avLst/>
          </a:prstGeom>
          <a:ln w="12700">
            <a:miter lim="400000"/>
          </a:ln>
        </p:spPr>
      </p:pic>
      <p:sp>
        <p:nvSpPr>
          <p:cNvPr id="5" name="Titre 9">
            <a:extLst>
              <a:ext uri="{FF2B5EF4-FFF2-40B4-BE49-F238E27FC236}">
                <a16:creationId xmlns:a16="http://schemas.microsoft.com/office/drawing/2014/main" id="{37CBD914-E60C-DC49-97D0-2774A00D74DD}"/>
              </a:ext>
            </a:extLst>
          </p:cNvPr>
          <p:cNvSpPr>
            <a:spLocks noGrp="1"/>
          </p:cNvSpPr>
          <p:nvPr>
            <p:ph type="title" hasCustomPrompt="1"/>
          </p:nvPr>
        </p:nvSpPr>
        <p:spPr>
          <a:xfrm>
            <a:off x="387001" y="387001"/>
            <a:ext cx="5251800" cy="2704543"/>
          </a:xfrm>
          <a:prstGeom prst="rect">
            <a:avLst/>
          </a:prstGeom>
        </p:spPr>
        <p:txBody>
          <a:bodyPr lIns="0" tIns="0" rIns="0" bIns="0"/>
          <a:lstStyle>
            <a:lvl1pPr>
              <a:lnSpc>
                <a:spcPct val="80000"/>
              </a:lnSpc>
              <a:defRPr sz="5800" b="1">
                <a:solidFill>
                  <a:srgbClr val="F0F0EF"/>
                </a:solidFill>
              </a:defRPr>
            </a:lvl1pPr>
          </a:lstStyle>
          <a:p>
            <a:r>
              <a:rPr lang="pt-BR"/>
              <a:t>Lorem Ipsum sinimpos eva </a:t>
            </a:r>
            <a:br>
              <a:rPr lang="pt-BR"/>
            </a:br>
            <a:r>
              <a:rPr lang="pt-BR"/>
              <a:t>et volupta corum quiat.</a:t>
            </a:r>
            <a:endParaRPr lang="fr-CA"/>
          </a:p>
        </p:txBody>
      </p:sp>
    </p:spTree>
    <p:extLst>
      <p:ext uri="{BB962C8B-B14F-4D97-AF65-F5344CB8AC3E}">
        <p14:creationId xmlns:p14="http://schemas.microsoft.com/office/powerpoint/2010/main" val="3740143769"/>
      </p:ext>
    </p:extLst>
  </p:cSld>
  <p:clrMapOvr>
    <a:masterClrMapping/>
  </p:clrMapOvr>
  <p:transition spd="med"/>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Diapo violette et photo 04">
    <p:bg>
      <p:bgPr>
        <a:solidFill>
          <a:schemeClr val="bg1"/>
        </a:solidFill>
        <a:effectLst/>
      </p:bgPr>
    </p:bg>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9964704A-4F81-4E7D-BE78-FF6FAE6ACB6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96000" y="0"/>
            <a:ext cx="6096000" cy="6858000"/>
          </a:xfrm>
          <a:prstGeom prst="rect">
            <a:avLst/>
          </a:prstGeom>
        </p:spPr>
      </p:pic>
      <p:pic>
        <p:nvPicPr>
          <p:cNvPr id="6" name="logo_beneva_violet_small.png">
            <a:extLst>
              <a:ext uri="{FF2B5EF4-FFF2-40B4-BE49-F238E27FC236}">
                <a16:creationId xmlns:a16="http://schemas.microsoft.com/office/drawing/2014/main" id="{B6C1C590-D7DE-4FA1-BC52-6B9D99935DC6}"/>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377033" y="6265023"/>
            <a:ext cx="901701" cy="204641"/>
          </a:xfrm>
          <a:prstGeom prst="rect">
            <a:avLst/>
          </a:prstGeom>
          <a:ln w="12700">
            <a:miter lim="400000"/>
          </a:ln>
        </p:spPr>
      </p:pic>
      <p:sp>
        <p:nvSpPr>
          <p:cNvPr id="5" name="Titre 9">
            <a:extLst>
              <a:ext uri="{FF2B5EF4-FFF2-40B4-BE49-F238E27FC236}">
                <a16:creationId xmlns:a16="http://schemas.microsoft.com/office/drawing/2014/main" id="{DCE049A8-614B-BD42-ACB4-E668ED9C5BB7}"/>
              </a:ext>
            </a:extLst>
          </p:cNvPr>
          <p:cNvSpPr>
            <a:spLocks noGrp="1"/>
          </p:cNvSpPr>
          <p:nvPr>
            <p:ph type="title" hasCustomPrompt="1"/>
          </p:nvPr>
        </p:nvSpPr>
        <p:spPr>
          <a:xfrm>
            <a:off x="387001" y="387001"/>
            <a:ext cx="5251800" cy="2704543"/>
          </a:xfrm>
          <a:prstGeom prst="rect">
            <a:avLst/>
          </a:prstGeom>
        </p:spPr>
        <p:txBody>
          <a:bodyPr lIns="0" tIns="0" rIns="0" bIns="0"/>
          <a:lstStyle>
            <a:lvl1pPr>
              <a:lnSpc>
                <a:spcPct val="80000"/>
              </a:lnSpc>
              <a:defRPr sz="5800" b="1">
                <a:solidFill>
                  <a:srgbClr val="F0F0EF"/>
                </a:solidFill>
              </a:defRPr>
            </a:lvl1pPr>
          </a:lstStyle>
          <a:p>
            <a:r>
              <a:rPr lang="pt-BR"/>
              <a:t>Lorem Ipsum sinimpos eva </a:t>
            </a:r>
            <a:br>
              <a:rPr lang="pt-BR"/>
            </a:br>
            <a:r>
              <a:rPr lang="pt-BR"/>
              <a:t>et volupta corum quiat.</a:t>
            </a:r>
            <a:endParaRPr lang="fr-CA"/>
          </a:p>
        </p:txBody>
      </p:sp>
    </p:spTree>
    <p:extLst>
      <p:ext uri="{BB962C8B-B14F-4D97-AF65-F5344CB8AC3E}">
        <p14:creationId xmlns:p14="http://schemas.microsoft.com/office/powerpoint/2010/main" val="3194861102"/>
      </p:ext>
    </p:extLst>
  </p:cSld>
  <p:clrMapOvr>
    <a:masterClrMapping/>
  </p:clrMapOvr>
  <p:transition spd="med"/>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Diapo pleine photo 01">
    <p:bg>
      <p:bgPr>
        <a:solidFill>
          <a:srgbClr val="FFFFFF"/>
        </a:solidFill>
        <a:effectLst/>
      </p:bgPr>
    </p:bg>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4C09D535-45B4-43EF-9C9F-CD7E9121DB0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Titre 9">
            <a:extLst>
              <a:ext uri="{FF2B5EF4-FFF2-40B4-BE49-F238E27FC236}">
                <a16:creationId xmlns:a16="http://schemas.microsoft.com/office/drawing/2014/main" id="{F1DAD326-A08E-4F7C-80C1-97028DFE9202}"/>
              </a:ext>
            </a:extLst>
          </p:cNvPr>
          <p:cNvSpPr>
            <a:spLocks noGrp="1"/>
          </p:cNvSpPr>
          <p:nvPr>
            <p:ph type="title" hasCustomPrompt="1"/>
          </p:nvPr>
        </p:nvSpPr>
        <p:spPr>
          <a:xfrm>
            <a:off x="387000" y="387001"/>
            <a:ext cx="5632800" cy="2704543"/>
          </a:xfrm>
          <a:prstGeom prst="rect">
            <a:avLst/>
          </a:prstGeom>
        </p:spPr>
        <p:txBody>
          <a:bodyPr lIns="0" tIns="0" rIns="0" bIns="0"/>
          <a:lstStyle>
            <a:lvl1pPr>
              <a:lnSpc>
                <a:spcPct val="80000"/>
              </a:lnSpc>
              <a:defRPr sz="5800" b="1">
                <a:solidFill>
                  <a:srgbClr val="4B009B"/>
                </a:solidFill>
              </a:defRPr>
            </a:lvl1pPr>
          </a:lstStyle>
          <a:p>
            <a:r>
              <a:rPr lang="pt-BR"/>
              <a:t>Lorem Ipsum sinimpos eva </a:t>
            </a:r>
            <a:br>
              <a:rPr lang="pt-BR"/>
            </a:br>
            <a:r>
              <a:rPr lang="pt-BR"/>
              <a:t>et volupta corum quiat.</a:t>
            </a:r>
            <a:endParaRPr lang="fr-CA"/>
          </a:p>
        </p:txBody>
      </p:sp>
    </p:spTree>
    <p:extLst>
      <p:ext uri="{BB962C8B-B14F-4D97-AF65-F5344CB8AC3E}">
        <p14:creationId xmlns:p14="http://schemas.microsoft.com/office/powerpoint/2010/main" val="2419093577"/>
      </p:ext>
    </p:extLst>
  </p:cSld>
  <p:clrMapOvr>
    <a:masterClrMapping/>
  </p:clrMapOvr>
  <p:transition spd="med"/>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Diapo pleine photo 02">
    <p:bg>
      <p:bgPr>
        <a:solidFill>
          <a:srgbClr val="FFFFFF"/>
        </a:solid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74E7BFEE-7308-48DC-AF26-6689F07A7CD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Titre 9">
            <a:extLst>
              <a:ext uri="{FF2B5EF4-FFF2-40B4-BE49-F238E27FC236}">
                <a16:creationId xmlns:a16="http://schemas.microsoft.com/office/drawing/2014/main" id="{F1DAD326-A08E-4F7C-80C1-97028DFE9202}"/>
              </a:ext>
            </a:extLst>
          </p:cNvPr>
          <p:cNvSpPr>
            <a:spLocks noGrp="1"/>
          </p:cNvSpPr>
          <p:nvPr>
            <p:ph type="title" hasCustomPrompt="1"/>
          </p:nvPr>
        </p:nvSpPr>
        <p:spPr>
          <a:xfrm>
            <a:off x="387000" y="387001"/>
            <a:ext cx="5632800" cy="2704543"/>
          </a:xfrm>
          <a:prstGeom prst="rect">
            <a:avLst/>
          </a:prstGeom>
        </p:spPr>
        <p:txBody>
          <a:bodyPr lIns="0" tIns="0" rIns="0" bIns="0"/>
          <a:lstStyle>
            <a:lvl1pPr>
              <a:lnSpc>
                <a:spcPct val="80000"/>
              </a:lnSpc>
              <a:defRPr sz="5800" b="1">
                <a:solidFill>
                  <a:srgbClr val="4B009B"/>
                </a:solidFill>
              </a:defRPr>
            </a:lvl1pPr>
          </a:lstStyle>
          <a:p>
            <a:r>
              <a:rPr lang="pt-BR"/>
              <a:t>Lorem Ipsum sinimpos eva </a:t>
            </a:r>
            <a:br>
              <a:rPr lang="pt-BR"/>
            </a:br>
            <a:r>
              <a:rPr lang="pt-BR"/>
              <a:t>et volupta corum quiat.</a:t>
            </a:r>
            <a:endParaRPr lang="fr-CA"/>
          </a:p>
        </p:txBody>
      </p:sp>
    </p:spTree>
    <p:extLst>
      <p:ext uri="{BB962C8B-B14F-4D97-AF65-F5344CB8AC3E}">
        <p14:creationId xmlns:p14="http://schemas.microsoft.com/office/powerpoint/2010/main" val="2462959448"/>
      </p:ext>
    </p:extLst>
  </p:cSld>
  <p:clrMapOvr>
    <a:masterClrMapping/>
  </p:clrMapOvr>
  <p:transition spd="med"/>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Diapo pleine photo 03">
    <p:bg>
      <p:bgPr>
        <a:solidFill>
          <a:srgbClr val="FFFFFF"/>
        </a:solidFill>
        <a:effectLst/>
      </p:bgPr>
    </p:bg>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B02DCB79-E395-44C8-971B-84494396604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Titre 9">
            <a:extLst>
              <a:ext uri="{FF2B5EF4-FFF2-40B4-BE49-F238E27FC236}">
                <a16:creationId xmlns:a16="http://schemas.microsoft.com/office/drawing/2014/main" id="{F1DAD326-A08E-4F7C-80C1-97028DFE9202}"/>
              </a:ext>
            </a:extLst>
          </p:cNvPr>
          <p:cNvSpPr>
            <a:spLocks noGrp="1"/>
          </p:cNvSpPr>
          <p:nvPr>
            <p:ph type="title" hasCustomPrompt="1"/>
          </p:nvPr>
        </p:nvSpPr>
        <p:spPr>
          <a:xfrm>
            <a:off x="387000" y="387001"/>
            <a:ext cx="5632800" cy="2704543"/>
          </a:xfrm>
          <a:prstGeom prst="rect">
            <a:avLst/>
          </a:prstGeom>
        </p:spPr>
        <p:txBody>
          <a:bodyPr lIns="0" tIns="0" rIns="0" bIns="0"/>
          <a:lstStyle>
            <a:lvl1pPr>
              <a:lnSpc>
                <a:spcPct val="80000"/>
              </a:lnSpc>
              <a:defRPr sz="5800" b="1">
                <a:solidFill>
                  <a:srgbClr val="4B009B"/>
                </a:solidFill>
              </a:defRPr>
            </a:lvl1pPr>
          </a:lstStyle>
          <a:p>
            <a:r>
              <a:rPr lang="pt-BR"/>
              <a:t>Lorem Ipsum sinimpos eva </a:t>
            </a:r>
            <a:br>
              <a:rPr lang="pt-BR"/>
            </a:br>
            <a:r>
              <a:rPr lang="pt-BR"/>
              <a:t>et volupta corum quiat.</a:t>
            </a:r>
            <a:endParaRPr lang="fr-CA"/>
          </a:p>
        </p:txBody>
      </p:sp>
    </p:spTree>
    <p:extLst>
      <p:ext uri="{BB962C8B-B14F-4D97-AF65-F5344CB8AC3E}">
        <p14:creationId xmlns:p14="http://schemas.microsoft.com/office/powerpoint/2010/main" val="2323400196"/>
      </p:ext>
    </p:extLst>
  </p:cSld>
  <p:clrMapOvr>
    <a:masterClrMapping/>
  </p:clrMapOvr>
  <p:transition spd="med"/>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Diapo pleine photo 04">
    <p:bg>
      <p:bgPr>
        <a:solidFill>
          <a:srgbClr val="FFFFFF"/>
        </a:solid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8B8917AD-B15B-4D09-87AF-FF8183E1FCF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Titre 9">
            <a:extLst>
              <a:ext uri="{FF2B5EF4-FFF2-40B4-BE49-F238E27FC236}">
                <a16:creationId xmlns:a16="http://schemas.microsoft.com/office/drawing/2014/main" id="{F1DAD326-A08E-4F7C-80C1-97028DFE9202}"/>
              </a:ext>
            </a:extLst>
          </p:cNvPr>
          <p:cNvSpPr>
            <a:spLocks noGrp="1"/>
          </p:cNvSpPr>
          <p:nvPr>
            <p:ph type="title" hasCustomPrompt="1"/>
          </p:nvPr>
        </p:nvSpPr>
        <p:spPr>
          <a:xfrm>
            <a:off x="387000" y="387001"/>
            <a:ext cx="5632800" cy="2704543"/>
          </a:xfrm>
          <a:prstGeom prst="rect">
            <a:avLst/>
          </a:prstGeom>
        </p:spPr>
        <p:txBody>
          <a:bodyPr lIns="0" tIns="0" rIns="0" bIns="0"/>
          <a:lstStyle>
            <a:lvl1pPr>
              <a:lnSpc>
                <a:spcPct val="80000"/>
              </a:lnSpc>
              <a:defRPr sz="5800" b="1">
                <a:solidFill>
                  <a:srgbClr val="4B009B"/>
                </a:solidFill>
              </a:defRPr>
            </a:lvl1pPr>
          </a:lstStyle>
          <a:p>
            <a:r>
              <a:rPr lang="pt-BR"/>
              <a:t>Lorem Ipsum sinimpos eva </a:t>
            </a:r>
            <a:br>
              <a:rPr lang="pt-BR"/>
            </a:br>
            <a:r>
              <a:rPr lang="pt-BR"/>
              <a:t>et volupta corum quiat.</a:t>
            </a:r>
            <a:endParaRPr lang="fr-CA"/>
          </a:p>
        </p:txBody>
      </p:sp>
    </p:spTree>
    <p:extLst>
      <p:ext uri="{BB962C8B-B14F-4D97-AF65-F5344CB8AC3E}">
        <p14:creationId xmlns:p14="http://schemas.microsoft.com/office/powerpoint/2010/main" val="3245351644"/>
      </p:ext>
    </p:extLst>
  </p:cSld>
  <p:clrMapOvr>
    <a:masterClrMapping/>
  </p:clrMapOvr>
  <p:transition spd="med"/>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Diapo pleine photo 05">
    <p:bg>
      <p:bgPr>
        <a:solidFill>
          <a:srgbClr val="FFFFFF"/>
        </a:solidFill>
        <a:effectLst/>
      </p:bgPr>
    </p:bg>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286B37E2-CAA7-44C2-B82C-FDEF94FC607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Titre 9">
            <a:extLst>
              <a:ext uri="{FF2B5EF4-FFF2-40B4-BE49-F238E27FC236}">
                <a16:creationId xmlns:a16="http://schemas.microsoft.com/office/drawing/2014/main" id="{F1DAD326-A08E-4F7C-80C1-97028DFE9202}"/>
              </a:ext>
            </a:extLst>
          </p:cNvPr>
          <p:cNvSpPr>
            <a:spLocks noGrp="1"/>
          </p:cNvSpPr>
          <p:nvPr>
            <p:ph type="title" hasCustomPrompt="1"/>
          </p:nvPr>
        </p:nvSpPr>
        <p:spPr>
          <a:xfrm>
            <a:off x="387000" y="387001"/>
            <a:ext cx="5632800" cy="2704543"/>
          </a:xfrm>
          <a:prstGeom prst="rect">
            <a:avLst/>
          </a:prstGeom>
        </p:spPr>
        <p:txBody>
          <a:bodyPr lIns="0" tIns="0" rIns="0" bIns="0"/>
          <a:lstStyle>
            <a:lvl1pPr>
              <a:lnSpc>
                <a:spcPct val="80000"/>
              </a:lnSpc>
              <a:defRPr sz="5800" b="1">
                <a:solidFill>
                  <a:srgbClr val="4B009B"/>
                </a:solidFill>
              </a:defRPr>
            </a:lvl1pPr>
          </a:lstStyle>
          <a:p>
            <a:r>
              <a:rPr lang="pt-BR"/>
              <a:t>Lorem Ipsum sinimpos eva </a:t>
            </a:r>
            <a:br>
              <a:rPr lang="pt-BR"/>
            </a:br>
            <a:r>
              <a:rPr lang="pt-BR"/>
              <a:t>et volupta corum quiat.</a:t>
            </a:r>
            <a:endParaRPr lang="fr-CA"/>
          </a:p>
        </p:txBody>
      </p:sp>
    </p:spTree>
    <p:extLst>
      <p:ext uri="{BB962C8B-B14F-4D97-AF65-F5344CB8AC3E}">
        <p14:creationId xmlns:p14="http://schemas.microsoft.com/office/powerpoint/2010/main" val="3001909275"/>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Contenu_2colonne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D3A13B0-27B1-41A3-A5C0-36FB68D44046}"/>
              </a:ext>
            </a:extLst>
          </p:cNvPr>
          <p:cNvSpPr>
            <a:spLocks noGrp="1"/>
          </p:cNvSpPr>
          <p:nvPr>
            <p:ph type="title" hasCustomPrompt="1"/>
          </p:nvPr>
        </p:nvSpPr>
        <p:spPr/>
        <p:txBody>
          <a:bodyPr/>
          <a:lstStyle/>
          <a:p>
            <a:r>
              <a:rPr lang="fr-CA" noProof="0" dirty="0"/>
              <a:t>Cliquez pour ajouter un titre</a:t>
            </a:r>
            <a:endParaRPr lang="fr-CA" dirty="0"/>
          </a:p>
        </p:txBody>
      </p:sp>
      <p:sp>
        <p:nvSpPr>
          <p:cNvPr id="3" name="Espace réservé du contenu 2">
            <a:extLst>
              <a:ext uri="{FF2B5EF4-FFF2-40B4-BE49-F238E27FC236}">
                <a16:creationId xmlns:a16="http://schemas.microsoft.com/office/drawing/2014/main" id="{3B86CAE8-CE16-436C-B559-AEC5DE9F0A73}"/>
              </a:ext>
            </a:extLst>
          </p:cNvPr>
          <p:cNvSpPr>
            <a:spLocks noGrp="1"/>
          </p:cNvSpPr>
          <p:nvPr>
            <p:ph idx="1" hasCustomPrompt="1"/>
          </p:nvPr>
        </p:nvSpPr>
        <p:spPr>
          <a:xfrm>
            <a:off x="264001" y="1508787"/>
            <a:ext cx="5702400" cy="4511013"/>
          </a:xfrm>
        </p:spPr>
        <p:txBody>
          <a:bodyPr/>
          <a:lstStyle>
            <a:lvl1pPr>
              <a:lnSpc>
                <a:spcPct val="100000"/>
              </a:lnSpc>
              <a:defRPr>
                <a:solidFill>
                  <a:schemeClr val="tx1"/>
                </a:solidFill>
              </a:defRPr>
            </a:lvl1pPr>
            <a:lvl2pPr>
              <a:lnSpc>
                <a:spcPct val="100000"/>
              </a:lnSpc>
              <a:defRPr>
                <a:solidFill>
                  <a:schemeClr val="tx1"/>
                </a:solidFill>
              </a:defRPr>
            </a:lvl2pPr>
            <a:lvl3pPr>
              <a:lnSpc>
                <a:spcPct val="100000"/>
              </a:lnSpc>
              <a:defRPr>
                <a:solidFill>
                  <a:schemeClr val="tx1"/>
                </a:solidFill>
              </a:defRPr>
            </a:lvl3pPr>
            <a:lvl4pPr>
              <a:lnSpc>
                <a:spcPct val="100000"/>
              </a:lnSpc>
              <a:defRPr>
                <a:solidFill>
                  <a:schemeClr val="tx1"/>
                </a:solidFill>
              </a:defRPr>
            </a:lvl4pPr>
            <a:lvl5pPr>
              <a:lnSpc>
                <a:spcPct val="100000"/>
              </a:lnSpc>
              <a:defRPr>
                <a:solidFill>
                  <a:schemeClr val="tx1"/>
                </a:solidFill>
              </a:defRPr>
            </a:lvl5pPr>
          </a:lstStyle>
          <a:p>
            <a:pPr lvl="0"/>
            <a:r>
              <a:rPr lang="fr-CA" noProof="0" dirty="0"/>
              <a:t>Cliquez pour ajouter du texte</a:t>
            </a:r>
            <a:endParaRPr lang="fr-CA" dirty="0"/>
          </a:p>
          <a:p>
            <a:pPr lvl="1"/>
            <a:r>
              <a:rPr lang="fr-CA" dirty="0"/>
              <a:t>Deuxième niveau</a:t>
            </a:r>
          </a:p>
          <a:p>
            <a:pPr lvl="2"/>
            <a:r>
              <a:rPr lang="fr-CA" dirty="0"/>
              <a:t>Troisième niveau</a:t>
            </a:r>
          </a:p>
          <a:p>
            <a:pPr lvl="3"/>
            <a:r>
              <a:rPr lang="fr-CA" dirty="0"/>
              <a:t>Quatrième niveau</a:t>
            </a:r>
          </a:p>
          <a:p>
            <a:pPr lvl="4"/>
            <a:r>
              <a:rPr lang="fr-CA" dirty="0"/>
              <a:t>Cinquième niveau</a:t>
            </a:r>
          </a:p>
        </p:txBody>
      </p:sp>
      <p:sp>
        <p:nvSpPr>
          <p:cNvPr id="4" name="Espace réservé du contenu 2">
            <a:extLst>
              <a:ext uri="{FF2B5EF4-FFF2-40B4-BE49-F238E27FC236}">
                <a16:creationId xmlns:a16="http://schemas.microsoft.com/office/drawing/2014/main" id="{8B47CA10-CC91-46E6-862E-B88666EB51CA}"/>
              </a:ext>
            </a:extLst>
          </p:cNvPr>
          <p:cNvSpPr>
            <a:spLocks noGrp="1"/>
          </p:cNvSpPr>
          <p:nvPr>
            <p:ph idx="10" hasCustomPrompt="1"/>
          </p:nvPr>
        </p:nvSpPr>
        <p:spPr>
          <a:xfrm>
            <a:off x="6225600" y="1508787"/>
            <a:ext cx="5702400" cy="4511013"/>
          </a:xfrm>
        </p:spPr>
        <p:txBody>
          <a:bodyPr/>
          <a:lstStyle>
            <a:lvl1pPr>
              <a:lnSpc>
                <a:spcPct val="100000"/>
              </a:lnSpc>
              <a:defRPr>
                <a:solidFill>
                  <a:schemeClr val="tx1"/>
                </a:solidFill>
              </a:defRPr>
            </a:lvl1pPr>
            <a:lvl2pPr>
              <a:lnSpc>
                <a:spcPct val="100000"/>
              </a:lnSpc>
              <a:defRPr>
                <a:solidFill>
                  <a:schemeClr val="tx1"/>
                </a:solidFill>
              </a:defRPr>
            </a:lvl2pPr>
            <a:lvl3pPr>
              <a:lnSpc>
                <a:spcPct val="100000"/>
              </a:lnSpc>
              <a:defRPr>
                <a:solidFill>
                  <a:schemeClr val="tx1"/>
                </a:solidFill>
              </a:defRPr>
            </a:lvl3pPr>
            <a:lvl4pPr>
              <a:lnSpc>
                <a:spcPct val="100000"/>
              </a:lnSpc>
              <a:defRPr>
                <a:solidFill>
                  <a:schemeClr val="tx1"/>
                </a:solidFill>
              </a:defRPr>
            </a:lvl4pPr>
            <a:lvl5pPr>
              <a:lnSpc>
                <a:spcPct val="100000"/>
              </a:lnSpc>
              <a:defRPr>
                <a:solidFill>
                  <a:schemeClr val="tx1"/>
                </a:solidFill>
              </a:defRPr>
            </a:lvl5pPr>
          </a:lstStyle>
          <a:p>
            <a:pPr lvl="0"/>
            <a:r>
              <a:rPr lang="fr-CA" noProof="0" dirty="0"/>
              <a:t>Cliquez pour ajouter du texte</a:t>
            </a:r>
            <a:endParaRPr lang="fr-CA" dirty="0"/>
          </a:p>
          <a:p>
            <a:pPr lvl="1"/>
            <a:r>
              <a:rPr lang="fr-CA" dirty="0"/>
              <a:t>Deuxième niveau</a:t>
            </a:r>
          </a:p>
          <a:p>
            <a:pPr lvl="2"/>
            <a:r>
              <a:rPr lang="fr-CA" dirty="0"/>
              <a:t>Troisième niveau</a:t>
            </a:r>
          </a:p>
          <a:p>
            <a:pPr lvl="3"/>
            <a:r>
              <a:rPr lang="fr-CA" dirty="0"/>
              <a:t>Quatrième niveau</a:t>
            </a:r>
          </a:p>
          <a:p>
            <a:pPr lvl="4"/>
            <a:r>
              <a:rPr lang="fr-CA" dirty="0"/>
              <a:t>Cinquième niveau</a:t>
            </a:r>
          </a:p>
        </p:txBody>
      </p:sp>
      <p:sp>
        <p:nvSpPr>
          <p:cNvPr id="5" name="Slide Number Placeholder 4"/>
          <p:cNvSpPr>
            <a:spLocks noGrp="1"/>
          </p:cNvSpPr>
          <p:nvPr>
            <p:ph type="sldNum" sz="quarter" idx="11"/>
          </p:nvPr>
        </p:nvSpPr>
        <p:spPr/>
        <p:txBody>
          <a:bodyPr/>
          <a:lstStyle/>
          <a:p>
            <a:fld id="{2D2B9FD4-22D1-4784-BC8D-82D569BBB95D}" type="slidenum">
              <a:rPr lang="fr-CA" smtClean="0"/>
              <a:pPr/>
              <a:t>‹N°›</a:t>
            </a:fld>
            <a:endParaRPr lang="fr-CA"/>
          </a:p>
        </p:txBody>
      </p:sp>
      <p:sp>
        <p:nvSpPr>
          <p:cNvPr id="7" name="Footer Placeholder 6"/>
          <p:cNvSpPr>
            <a:spLocks noGrp="1"/>
          </p:cNvSpPr>
          <p:nvPr>
            <p:ph type="ftr" sz="quarter" idx="12"/>
          </p:nvPr>
        </p:nvSpPr>
        <p:spPr/>
        <p:txBody>
          <a:bodyPr/>
          <a:lstStyle/>
          <a:p>
            <a:r>
              <a:rPr lang="fr-CA"/>
              <a:t>Document confidentiel ou à usage interne seulement.</a:t>
            </a:r>
            <a:endParaRPr lang="fr-CA" dirty="0"/>
          </a:p>
        </p:txBody>
      </p:sp>
    </p:spTree>
    <p:extLst>
      <p:ext uri="{BB962C8B-B14F-4D97-AF65-F5344CB8AC3E}">
        <p14:creationId xmlns:p14="http://schemas.microsoft.com/office/powerpoint/2010/main" val="2989574689"/>
      </p:ext>
    </p:extLst>
  </p:cSld>
  <p:clrMapOvr>
    <a:masterClrMapping/>
  </p:clrMapOvr>
  <p:hf hdr="0" dt="0"/>
</p:sldLayout>
</file>

<file path=ppt/slideLayouts/slideLayout220.xml><?xml version="1.0" encoding="utf-8"?>
<p:sldLayout xmlns:a="http://schemas.openxmlformats.org/drawingml/2006/main" xmlns:r="http://schemas.openxmlformats.org/officeDocument/2006/relationships" xmlns:p="http://schemas.openxmlformats.org/presentationml/2006/main">
  <p:cSld name="Contenu_2colonnes+sous-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D3A13B0-27B1-41A3-A5C0-36FB68D44046}"/>
              </a:ext>
            </a:extLst>
          </p:cNvPr>
          <p:cNvSpPr>
            <a:spLocks noGrp="1"/>
          </p:cNvSpPr>
          <p:nvPr>
            <p:ph type="title"/>
          </p:nvPr>
        </p:nvSpPr>
        <p:spPr/>
        <p:txBody>
          <a:bodyPr/>
          <a:lstStyle/>
          <a:p>
            <a:r>
              <a:rPr lang="fr-FR"/>
              <a:t>Modifiez le style du titre</a:t>
            </a:r>
            <a:endParaRPr lang="fr-CA"/>
          </a:p>
        </p:txBody>
      </p:sp>
      <p:sp>
        <p:nvSpPr>
          <p:cNvPr id="3" name="Espace réservé du contenu 2">
            <a:extLst>
              <a:ext uri="{FF2B5EF4-FFF2-40B4-BE49-F238E27FC236}">
                <a16:creationId xmlns:a16="http://schemas.microsoft.com/office/drawing/2014/main" id="{3B86CAE8-CE16-436C-B559-AEC5DE9F0A73}"/>
              </a:ext>
            </a:extLst>
          </p:cNvPr>
          <p:cNvSpPr>
            <a:spLocks noGrp="1"/>
          </p:cNvSpPr>
          <p:nvPr>
            <p:ph idx="1"/>
          </p:nvPr>
        </p:nvSpPr>
        <p:spPr>
          <a:xfrm>
            <a:off x="332510" y="2008800"/>
            <a:ext cx="5644800" cy="40104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5" name="Espace réservé du contenu 2">
            <a:extLst>
              <a:ext uri="{FF2B5EF4-FFF2-40B4-BE49-F238E27FC236}">
                <a16:creationId xmlns:a16="http://schemas.microsoft.com/office/drawing/2014/main" id="{D0DD40A9-537D-4B09-BE6E-18AFE6546B14}"/>
              </a:ext>
            </a:extLst>
          </p:cNvPr>
          <p:cNvSpPr>
            <a:spLocks noGrp="1"/>
          </p:cNvSpPr>
          <p:nvPr>
            <p:ph idx="11"/>
          </p:nvPr>
        </p:nvSpPr>
        <p:spPr>
          <a:xfrm>
            <a:off x="6214690" y="2008800"/>
            <a:ext cx="5644800" cy="40110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11" name="Espace réservé du texte 2">
            <a:extLst>
              <a:ext uri="{FF2B5EF4-FFF2-40B4-BE49-F238E27FC236}">
                <a16:creationId xmlns:a16="http://schemas.microsoft.com/office/drawing/2014/main" id="{F544F9E9-382B-4948-BB62-0C35935FA467}"/>
              </a:ext>
            </a:extLst>
          </p:cNvPr>
          <p:cNvSpPr>
            <a:spLocks noGrp="1"/>
          </p:cNvSpPr>
          <p:nvPr>
            <p:ph type="body" idx="12"/>
          </p:nvPr>
        </p:nvSpPr>
        <p:spPr>
          <a:xfrm>
            <a:off x="6214690" y="1638000"/>
            <a:ext cx="5644800" cy="370800"/>
          </a:xfrm>
        </p:spPr>
        <p:txBody>
          <a:bodyPr anchor="b">
            <a:noAutofit/>
          </a:bodyPr>
          <a:lstStyle>
            <a:lvl1pPr marL="0" indent="0">
              <a:lnSpc>
                <a:spcPct val="85000"/>
              </a:lnSpc>
              <a:spcBef>
                <a:spcPts val="0"/>
              </a:spcBef>
              <a:buNone/>
              <a:defRPr sz="2400" b="1">
                <a:solidFill>
                  <a:schemeClr val="tx2"/>
                </a:solidFill>
              </a:defRPr>
            </a:lvl1pPr>
            <a:lvl2pPr marL="457206" indent="0">
              <a:buNone/>
              <a:defRPr sz="2000" b="1"/>
            </a:lvl2pPr>
            <a:lvl3pPr marL="914412" indent="0">
              <a:buNone/>
              <a:defRPr sz="1800" b="1"/>
            </a:lvl3pPr>
            <a:lvl4pPr marL="1371617" indent="0">
              <a:buNone/>
              <a:defRPr sz="1600" b="1"/>
            </a:lvl4pPr>
            <a:lvl5pPr marL="1828823" indent="0">
              <a:buNone/>
              <a:defRPr sz="1600" b="1"/>
            </a:lvl5pPr>
            <a:lvl6pPr marL="2286029" indent="0">
              <a:buNone/>
              <a:defRPr sz="1600" b="1"/>
            </a:lvl6pPr>
            <a:lvl7pPr marL="2743235" indent="0">
              <a:buNone/>
              <a:defRPr sz="1600" b="1"/>
            </a:lvl7pPr>
            <a:lvl8pPr marL="3200440" indent="0">
              <a:buNone/>
              <a:defRPr sz="1600" b="1"/>
            </a:lvl8pPr>
            <a:lvl9pPr marL="3657646" indent="0">
              <a:buNone/>
              <a:defRPr sz="1600" b="1"/>
            </a:lvl9pPr>
          </a:lstStyle>
          <a:p>
            <a:pPr lvl="0"/>
            <a:r>
              <a:rPr lang="fr-FR"/>
              <a:t>Cliquez pour modifier les styles du texte du masque</a:t>
            </a:r>
          </a:p>
        </p:txBody>
      </p:sp>
      <p:sp>
        <p:nvSpPr>
          <p:cNvPr id="10" name="Sous-titre 2" descr="Cliquez pour ajouter un sous-titre">
            <a:extLst>
              <a:ext uri="{FF2B5EF4-FFF2-40B4-BE49-F238E27FC236}">
                <a16:creationId xmlns:a16="http://schemas.microsoft.com/office/drawing/2014/main" id="{62A8074E-E4E8-4F4E-9FEB-DBA73A6A888E}"/>
              </a:ext>
            </a:extLst>
          </p:cNvPr>
          <p:cNvSpPr>
            <a:spLocks noGrp="1"/>
          </p:cNvSpPr>
          <p:nvPr>
            <p:ph type="subTitle" idx="10"/>
          </p:nvPr>
        </p:nvSpPr>
        <p:spPr>
          <a:xfrm>
            <a:off x="331200" y="1638000"/>
            <a:ext cx="5644800" cy="370800"/>
          </a:xfrm>
        </p:spPr>
        <p:txBody>
          <a:bodyPr anchor="b">
            <a:noAutofit/>
          </a:bodyPr>
          <a:lstStyle>
            <a:lvl1pPr marL="0" indent="0" algn="l">
              <a:lnSpc>
                <a:spcPct val="85000"/>
              </a:lnSpc>
              <a:spcBef>
                <a:spcPts val="0"/>
              </a:spcBef>
              <a:buNone/>
              <a:defRPr sz="2400" b="1">
                <a:solidFill>
                  <a:schemeClr val="tx2"/>
                </a:solidFill>
              </a:defRPr>
            </a:lvl1pPr>
            <a:lvl2pPr marL="457206" indent="0" algn="ctr">
              <a:buNone/>
              <a:defRPr sz="2000"/>
            </a:lvl2pPr>
            <a:lvl3pPr marL="914412" indent="0" algn="ctr">
              <a:buNone/>
              <a:defRPr sz="1800"/>
            </a:lvl3pPr>
            <a:lvl4pPr marL="1371617" indent="0" algn="ctr">
              <a:buNone/>
              <a:defRPr sz="1600"/>
            </a:lvl4pPr>
            <a:lvl5pPr marL="1828823" indent="0" algn="ctr">
              <a:buNone/>
              <a:defRPr sz="1600"/>
            </a:lvl5pPr>
            <a:lvl6pPr marL="2286029" indent="0" algn="ctr">
              <a:buNone/>
              <a:defRPr sz="1600"/>
            </a:lvl6pPr>
            <a:lvl7pPr marL="2743235" indent="0" algn="ctr">
              <a:buNone/>
              <a:defRPr sz="1600"/>
            </a:lvl7pPr>
            <a:lvl8pPr marL="3200440" indent="0" algn="ctr">
              <a:buNone/>
              <a:defRPr sz="1600"/>
            </a:lvl8pPr>
            <a:lvl9pPr marL="3657646" indent="0" algn="ctr">
              <a:buNone/>
              <a:defRPr sz="1600"/>
            </a:lvl9pPr>
          </a:lstStyle>
          <a:p>
            <a:r>
              <a:rPr lang="fr-FR"/>
              <a:t>Modifiez le style des sous-titres du masque</a:t>
            </a:r>
            <a:endParaRPr lang="fr-CA"/>
          </a:p>
        </p:txBody>
      </p:sp>
    </p:spTree>
    <p:extLst>
      <p:ext uri="{BB962C8B-B14F-4D97-AF65-F5344CB8AC3E}">
        <p14:creationId xmlns:p14="http://schemas.microsoft.com/office/powerpoint/2010/main" val="3038196937"/>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userDrawn="1">
  <p:cSld name="Contenu_titre_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D3A13B0-27B1-41A3-A5C0-36FB68D44046}"/>
              </a:ext>
            </a:extLst>
          </p:cNvPr>
          <p:cNvSpPr>
            <a:spLocks noGrp="1"/>
          </p:cNvSpPr>
          <p:nvPr>
            <p:ph type="title" hasCustomPrompt="1"/>
          </p:nvPr>
        </p:nvSpPr>
        <p:spPr/>
        <p:txBody>
          <a:bodyPr/>
          <a:lstStyle/>
          <a:p>
            <a:r>
              <a:rPr lang="fr-CA" noProof="0"/>
              <a:t>Cliquez pour ajouter un titre</a:t>
            </a:r>
          </a:p>
        </p:txBody>
      </p:sp>
      <p:sp>
        <p:nvSpPr>
          <p:cNvPr id="3" name="Slide Number Placeholder 2"/>
          <p:cNvSpPr>
            <a:spLocks noGrp="1"/>
          </p:cNvSpPr>
          <p:nvPr>
            <p:ph type="sldNum" sz="quarter" idx="10"/>
          </p:nvPr>
        </p:nvSpPr>
        <p:spPr/>
        <p:txBody>
          <a:bodyPr/>
          <a:lstStyle/>
          <a:p>
            <a:fld id="{4000A917-9F2F-44FF-8EB4-5C70592CBFDD}" type="slidenum">
              <a:rPr lang="fr-CA" smtClean="0"/>
              <a:pPr/>
              <a:t>‹N°›</a:t>
            </a:fld>
            <a:endParaRPr lang="fr-CA"/>
          </a:p>
        </p:txBody>
      </p:sp>
      <p:sp>
        <p:nvSpPr>
          <p:cNvPr id="5" name="Footer Placeholder 4"/>
          <p:cNvSpPr>
            <a:spLocks noGrp="1"/>
          </p:cNvSpPr>
          <p:nvPr>
            <p:ph type="ftr" sz="quarter" idx="11"/>
          </p:nvPr>
        </p:nvSpPr>
        <p:spPr/>
        <p:txBody>
          <a:bodyPr/>
          <a:lstStyle/>
          <a:p>
            <a:r>
              <a:rPr lang="fr-CA"/>
              <a:t>Document confidentiel ou à usage interne seulement.</a:t>
            </a:r>
          </a:p>
        </p:txBody>
      </p:sp>
    </p:spTree>
    <p:extLst>
      <p:ext uri="{BB962C8B-B14F-4D97-AF65-F5344CB8AC3E}">
        <p14:creationId xmlns:p14="http://schemas.microsoft.com/office/powerpoint/2010/main" val="4163860389"/>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userDrawn="1">
  <p:cSld name="Titre+Texte">
    <p:spTree>
      <p:nvGrpSpPr>
        <p:cNvPr id="1" name=""/>
        <p:cNvGrpSpPr/>
        <p:nvPr/>
      </p:nvGrpSpPr>
      <p:grpSpPr>
        <a:xfrm>
          <a:off x="0" y="0"/>
          <a:ext cx="0" cy="0"/>
          <a:chOff x="0" y="0"/>
          <a:chExt cx="0" cy="0"/>
        </a:xfrm>
      </p:grpSpPr>
      <p:sp>
        <p:nvSpPr>
          <p:cNvPr id="8" name="Titre 7">
            <a:extLst>
              <a:ext uri="{FF2B5EF4-FFF2-40B4-BE49-F238E27FC236}">
                <a16:creationId xmlns:a16="http://schemas.microsoft.com/office/drawing/2014/main" id="{AA122F42-F971-4D2A-9782-A8454BD07F4A}"/>
              </a:ext>
            </a:extLst>
          </p:cNvPr>
          <p:cNvSpPr>
            <a:spLocks noGrp="1"/>
          </p:cNvSpPr>
          <p:nvPr>
            <p:ph type="title" hasCustomPrompt="1"/>
          </p:nvPr>
        </p:nvSpPr>
        <p:spPr>
          <a:xfrm>
            <a:off x="387002" y="374651"/>
            <a:ext cx="11415533" cy="997388"/>
          </a:xfrm>
          <a:prstGeom prst="rect">
            <a:avLst/>
          </a:prstGeom>
        </p:spPr>
        <p:txBody>
          <a:bodyPr lIns="0" tIns="0" rIns="0" bIns="0"/>
          <a:lstStyle>
            <a:lvl1pPr>
              <a:lnSpc>
                <a:spcPct val="80000"/>
              </a:lnSpc>
              <a:spcBef>
                <a:spcPts val="0"/>
              </a:spcBef>
              <a:defRPr sz="5733" b="1">
                <a:solidFill>
                  <a:srgbClr val="4B009B"/>
                </a:solidFill>
              </a:defRPr>
            </a:lvl1pPr>
          </a:lstStyle>
          <a:p>
            <a:r>
              <a:rPr lang="fr-CA" err="1"/>
              <a:t>Lorem</a:t>
            </a:r>
            <a:r>
              <a:rPr lang="fr-CA"/>
              <a:t> </a:t>
            </a:r>
            <a:r>
              <a:rPr lang="fr-CA" err="1"/>
              <a:t>ipsum</a:t>
            </a:r>
            <a:r>
              <a:rPr lang="fr-CA"/>
              <a:t> </a:t>
            </a:r>
            <a:r>
              <a:rPr lang="fr-CA" err="1"/>
              <a:t>dolor</a:t>
            </a:r>
            <a:r>
              <a:rPr lang="fr-CA"/>
              <a:t> </a:t>
            </a:r>
            <a:r>
              <a:rPr lang="fr-CA" err="1"/>
              <a:t>sit</a:t>
            </a:r>
            <a:r>
              <a:rPr lang="fr-CA"/>
              <a:t> </a:t>
            </a:r>
            <a:r>
              <a:rPr lang="fr-CA" err="1"/>
              <a:t>amet</a:t>
            </a:r>
            <a:endParaRPr lang="fr-CA"/>
          </a:p>
        </p:txBody>
      </p:sp>
      <p:sp>
        <p:nvSpPr>
          <p:cNvPr id="3" name="Text Placeholder 2">
            <a:extLst>
              <a:ext uri="{FF2B5EF4-FFF2-40B4-BE49-F238E27FC236}">
                <a16:creationId xmlns:a16="http://schemas.microsoft.com/office/drawing/2014/main" id="{EFBB6949-98CD-4198-87EE-2D7DCA8D6445}"/>
              </a:ext>
            </a:extLst>
          </p:cNvPr>
          <p:cNvSpPr>
            <a:spLocks noGrp="1"/>
          </p:cNvSpPr>
          <p:nvPr>
            <p:ph type="body" sz="quarter" idx="11" hasCustomPrompt="1"/>
          </p:nvPr>
        </p:nvSpPr>
        <p:spPr>
          <a:xfrm>
            <a:off x="387000" y="1876883"/>
            <a:ext cx="11421088" cy="4189411"/>
          </a:xfrm>
          <a:prstGeom prst="rect">
            <a:avLst/>
          </a:prstGeom>
        </p:spPr>
        <p:txBody>
          <a:bodyPr lIns="0"/>
          <a:lstStyle>
            <a:lvl1pPr marL="484705" indent="-484705">
              <a:buFont typeface="Système normal"/>
              <a:buChar char="-"/>
              <a:defRPr sz="2933" b="1"/>
            </a:lvl1pPr>
            <a:lvl2pPr marL="842412" indent="-357708">
              <a:buFont typeface="Arial" panose="020B0604020202020204" pitchFamily="34" charset="0"/>
              <a:buChar char="-"/>
              <a:defRPr sz="2667" b="1"/>
            </a:lvl2pPr>
            <a:lvl3pPr marL="1075240" indent="-357708">
              <a:defRPr sz="2400" b="1"/>
            </a:lvl3pPr>
            <a:lvl4pPr marL="1308067" indent="-393690">
              <a:defRPr sz="2933" b="1"/>
            </a:lvl4pPr>
            <a:lvl5pPr marL="1559945" indent="-340775">
              <a:defRPr sz="2933" b="1"/>
            </a:lvl5pPr>
          </a:lstStyle>
          <a:p>
            <a:pPr lvl="0"/>
            <a:r>
              <a:rPr lang="fr-CA" err="1"/>
              <a:t>Lorem</a:t>
            </a:r>
            <a:r>
              <a:rPr lang="fr-CA"/>
              <a:t> </a:t>
            </a:r>
            <a:r>
              <a:rPr lang="fr-CA" err="1"/>
              <a:t>ipsum</a:t>
            </a:r>
            <a:r>
              <a:rPr lang="fr-CA"/>
              <a:t> </a:t>
            </a:r>
            <a:r>
              <a:rPr lang="fr-CA" err="1"/>
              <a:t>dolor</a:t>
            </a:r>
            <a:r>
              <a:rPr lang="fr-CA"/>
              <a:t> </a:t>
            </a:r>
            <a:r>
              <a:rPr lang="fr-CA" err="1"/>
              <a:t>sit</a:t>
            </a:r>
            <a:r>
              <a:rPr lang="fr-CA"/>
              <a:t> </a:t>
            </a:r>
            <a:r>
              <a:rPr lang="fr-CA" err="1"/>
              <a:t>amet</a:t>
            </a:r>
            <a:r>
              <a:rPr lang="fr-CA"/>
              <a:t>, </a:t>
            </a:r>
            <a:r>
              <a:rPr lang="fr-CA" err="1"/>
              <a:t>consectetur</a:t>
            </a:r>
            <a:r>
              <a:rPr lang="fr-CA"/>
              <a:t> </a:t>
            </a:r>
            <a:r>
              <a:rPr lang="fr-CA" err="1"/>
              <a:t>adipiscing</a:t>
            </a:r>
            <a:r>
              <a:rPr lang="fr-CA"/>
              <a:t> </a:t>
            </a:r>
            <a:r>
              <a:rPr lang="fr-CA" err="1"/>
              <a:t>elit</a:t>
            </a:r>
            <a:r>
              <a:rPr lang="fr-CA"/>
              <a:t>.</a:t>
            </a:r>
          </a:p>
          <a:p>
            <a:pPr lvl="0"/>
            <a:r>
              <a:rPr lang="fr-CA" err="1"/>
              <a:t>Aenean</a:t>
            </a:r>
            <a:r>
              <a:rPr lang="fr-CA"/>
              <a:t> </a:t>
            </a:r>
            <a:r>
              <a:rPr lang="fr-CA" err="1"/>
              <a:t>rhoncus</a:t>
            </a:r>
            <a:r>
              <a:rPr lang="fr-CA"/>
              <a:t> nunc </a:t>
            </a:r>
            <a:r>
              <a:rPr lang="fr-CA" err="1"/>
              <a:t>eget</a:t>
            </a:r>
            <a:r>
              <a:rPr lang="fr-CA"/>
              <a:t> </a:t>
            </a:r>
            <a:r>
              <a:rPr lang="fr-CA" err="1"/>
              <a:t>arcu</a:t>
            </a:r>
            <a:r>
              <a:rPr lang="fr-CA"/>
              <a:t> </a:t>
            </a:r>
            <a:r>
              <a:rPr lang="fr-CA" err="1"/>
              <a:t>consequat</a:t>
            </a:r>
            <a:r>
              <a:rPr lang="fr-CA"/>
              <a:t> </a:t>
            </a:r>
            <a:r>
              <a:rPr lang="fr-CA" err="1"/>
              <a:t>commodo</a:t>
            </a:r>
            <a:r>
              <a:rPr lang="fr-CA"/>
              <a:t>.</a:t>
            </a:r>
          </a:p>
          <a:p>
            <a:pPr lvl="0"/>
            <a:r>
              <a:rPr lang="fr-CA" err="1"/>
              <a:t>Mauris</a:t>
            </a:r>
            <a:r>
              <a:rPr lang="fr-CA"/>
              <a:t> </a:t>
            </a:r>
            <a:r>
              <a:rPr lang="fr-CA" err="1"/>
              <a:t>tincidunt</a:t>
            </a:r>
            <a:r>
              <a:rPr lang="fr-CA"/>
              <a:t> </a:t>
            </a:r>
            <a:r>
              <a:rPr lang="fr-CA" err="1"/>
              <a:t>turpis</a:t>
            </a:r>
            <a:r>
              <a:rPr lang="fr-CA"/>
              <a:t> vitae </a:t>
            </a:r>
            <a:r>
              <a:rPr lang="fr-CA" err="1"/>
              <a:t>metus</a:t>
            </a:r>
            <a:r>
              <a:rPr lang="fr-CA"/>
              <a:t> </a:t>
            </a:r>
            <a:r>
              <a:rPr lang="fr-CA" err="1"/>
              <a:t>vulputate</a:t>
            </a:r>
            <a:r>
              <a:rPr lang="fr-CA"/>
              <a:t> </a:t>
            </a:r>
            <a:r>
              <a:rPr lang="fr-CA" err="1"/>
              <a:t>dignissim</a:t>
            </a:r>
            <a:r>
              <a:rPr lang="fr-CA"/>
              <a:t>.</a:t>
            </a:r>
          </a:p>
          <a:p>
            <a:pPr lvl="0"/>
            <a:r>
              <a:rPr lang="fr-CA" err="1"/>
              <a:t>Quisque</a:t>
            </a:r>
            <a:r>
              <a:rPr lang="fr-CA"/>
              <a:t> ut </a:t>
            </a:r>
            <a:r>
              <a:rPr lang="fr-CA" err="1"/>
              <a:t>felis</a:t>
            </a:r>
            <a:r>
              <a:rPr lang="fr-CA"/>
              <a:t> </a:t>
            </a:r>
            <a:r>
              <a:rPr lang="fr-CA" err="1"/>
              <a:t>quis</a:t>
            </a:r>
            <a:r>
              <a:rPr lang="fr-CA"/>
              <a:t> </a:t>
            </a:r>
            <a:r>
              <a:rPr lang="fr-CA" err="1"/>
              <a:t>enim</a:t>
            </a:r>
            <a:r>
              <a:rPr lang="fr-CA"/>
              <a:t> bibendum </a:t>
            </a:r>
            <a:r>
              <a:rPr lang="fr-CA" err="1"/>
              <a:t>interdum</a:t>
            </a:r>
            <a:r>
              <a:rPr lang="fr-CA"/>
              <a:t>.</a:t>
            </a:r>
          </a:p>
        </p:txBody>
      </p:sp>
      <p:sp>
        <p:nvSpPr>
          <p:cNvPr id="10" name="Slide Number">
            <a:extLst>
              <a:ext uri="{FF2B5EF4-FFF2-40B4-BE49-F238E27FC236}">
                <a16:creationId xmlns:a16="http://schemas.microsoft.com/office/drawing/2014/main" id="{0558F81E-FA31-4B58-97E8-9F44388CC3B0}"/>
              </a:ext>
            </a:extLst>
          </p:cNvPr>
          <p:cNvSpPr txBox="1">
            <a:spLocks/>
          </p:cNvSpPr>
          <p:nvPr userDrawn="1"/>
        </p:nvSpPr>
        <p:spPr>
          <a:xfrm>
            <a:off x="11158647" y="6525743"/>
            <a:ext cx="901700" cy="25731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914400" rtl="0" fontAlgn="auto" latinLnBrk="0" hangingPunct="0">
              <a:lnSpc>
                <a:spcPts val="3200"/>
              </a:lnSpc>
              <a:spcBef>
                <a:spcPts val="1800"/>
              </a:spcBef>
              <a:spcAft>
                <a:spcPts val="0"/>
              </a:spcAft>
              <a:buClrTx/>
              <a:buSzTx/>
              <a:buFontTx/>
              <a:buNone/>
              <a:tabLst/>
              <a:defRPr kumimoji="0" sz="3200" b="1" i="0" u="none" strike="noStrike" cap="none" spc="0" normalizeH="0" baseline="0">
                <a:ln>
                  <a:noFill/>
                </a:ln>
                <a:solidFill>
                  <a:srgbClr val="4B009B"/>
                </a:solidFill>
                <a:effectLst/>
                <a:uFillTx/>
                <a:latin typeface="Times New Roman"/>
                <a:ea typeface="Times New Roman"/>
                <a:cs typeface="Times New Roman"/>
                <a:sym typeface="Times New Roman"/>
              </a:defRPr>
            </a:lvl1pPr>
            <a:lvl2pPr marL="0" marR="0" indent="4572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2pPr>
            <a:lvl3pPr marL="0" marR="0" indent="9144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3pPr>
            <a:lvl4pPr marL="0" marR="0" indent="13716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4pPr>
            <a:lvl5pPr marL="0" marR="0" indent="18288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5pPr>
            <a:lvl6pPr marL="0" marR="0" indent="22860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6pPr>
            <a:lvl7pPr marL="0" marR="0" indent="27432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7pPr>
            <a:lvl8pPr marL="0" marR="0" indent="32004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8pPr>
            <a:lvl9pPr marL="0" marR="0" indent="36576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9pPr>
          </a:lstStyle>
          <a:p>
            <a:pPr>
              <a:lnSpc>
                <a:spcPct val="100000"/>
              </a:lnSpc>
            </a:pPr>
            <a:fld id="{86CB4B4D-7CA3-9044-876B-883B54F8677D}" type="slidenum">
              <a:rPr lang="en-CA" sz="1600" smtClean="0">
                <a:solidFill>
                  <a:schemeClr val="bg2"/>
                </a:solidFill>
              </a:rPr>
              <a:pPr>
                <a:lnSpc>
                  <a:spcPct val="100000"/>
                </a:lnSpc>
              </a:pPr>
              <a:t>‹N°›</a:t>
            </a:fld>
            <a:endParaRPr lang="en-CA" sz="1600">
              <a:solidFill>
                <a:schemeClr val="bg2"/>
              </a:solidFill>
            </a:endParaRPr>
          </a:p>
        </p:txBody>
      </p:sp>
    </p:spTree>
    <p:extLst>
      <p:ext uri="{BB962C8B-B14F-4D97-AF65-F5344CB8AC3E}">
        <p14:creationId xmlns:p14="http://schemas.microsoft.com/office/powerpoint/2010/main" val="51125576"/>
      </p:ext>
    </p:extLst>
  </p:cSld>
  <p:clrMapOvr>
    <a:masterClrMapping/>
  </p:clrMapOvr>
  <p:transition spd="med"/>
</p:sldLayout>
</file>

<file path=ppt/slideLayouts/slideLayout223.xml><?xml version="1.0" encoding="utf-8"?>
<p:sldLayout xmlns:a="http://schemas.openxmlformats.org/drawingml/2006/main" xmlns:r="http://schemas.openxmlformats.org/officeDocument/2006/relationships" xmlns:p="http://schemas.openxmlformats.org/presentationml/2006/main">
  <p:cSld name="Contenu_2colonne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D3A13B0-27B1-41A3-A5C0-36FB68D44046}"/>
              </a:ext>
            </a:extLst>
          </p:cNvPr>
          <p:cNvSpPr>
            <a:spLocks noGrp="1"/>
          </p:cNvSpPr>
          <p:nvPr>
            <p:ph type="title" hasCustomPrompt="1"/>
          </p:nvPr>
        </p:nvSpPr>
        <p:spPr/>
        <p:txBody>
          <a:bodyPr/>
          <a:lstStyle/>
          <a:p>
            <a:r>
              <a:rPr lang="fr-CA" noProof="0"/>
              <a:t>Cliquez pour ajouter un titre</a:t>
            </a:r>
            <a:endParaRPr lang="fr-CA"/>
          </a:p>
        </p:txBody>
      </p:sp>
      <p:sp>
        <p:nvSpPr>
          <p:cNvPr id="3" name="Espace réservé du contenu 2">
            <a:extLst>
              <a:ext uri="{FF2B5EF4-FFF2-40B4-BE49-F238E27FC236}">
                <a16:creationId xmlns:a16="http://schemas.microsoft.com/office/drawing/2014/main" id="{3B86CAE8-CE16-436C-B559-AEC5DE9F0A73}"/>
              </a:ext>
            </a:extLst>
          </p:cNvPr>
          <p:cNvSpPr>
            <a:spLocks noGrp="1"/>
          </p:cNvSpPr>
          <p:nvPr>
            <p:ph idx="1" hasCustomPrompt="1"/>
          </p:nvPr>
        </p:nvSpPr>
        <p:spPr>
          <a:xfrm>
            <a:off x="264001" y="1508789"/>
            <a:ext cx="5702400" cy="4511013"/>
          </a:xfrm>
        </p:spPr>
        <p:txBody>
          <a:bodyPr/>
          <a:lstStyle>
            <a:lvl1pPr>
              <a:lnSpc>
                <a:spcPct val="100000"/>
              </a:lnSpc>
              <a:defRPr>
                <a:solidFill>
                  <a:schemeClr val="tx1"/>
                </a:solidFill>
              </a:defRPr>
            </a:lvl1pPr>
            <a:lvl2pPr>
              <a:lnSpc>
                <a:spcPct val="100000"/>
              </a:lnSpc>
              <a:defRPr>
                <a:solidFill>
                  <a:schemeClr val="tx1"/>
                </a:solidFill>
              </a:defRPr>
            </a:lvl2pPr>
            <a:lvl3pPr>
              <a:lnSpc>
                <a:spcPct val="100000"/>
              </a:lnSpc>
              <a:defRPr>
                <a:solidFill>
                  <a:schemeClr val="tx1"/>
                </a:solidFill>
              </a:defRPr>
            </a:lvl3pPr>
            <a:lvl4pPr>
              <a:lnSpc>
                <a:spcPct val="100000"/>
              </a:lnSpc>
              <a:defRPr>
                <a:solidFill>
                  <a:schemeClr val="tx1"/>
                </a:solidFill>
              </a:defRPr>
            </a:lvl4pPr>
            <a:lvl5pPr>
              <a:lnSpc>
                <a:spcPct val="100000"/>
              </a:lnSpc>
              <a:defRPr>
                <a:solidFill>
                  <a:schemeClr val="tx1"/>
                </a:solidFill>
              </a:defRPr>
            </a:lvl5pPr>
          </a:lstStyle>
          <a:p>
            <a:pPr lvl="0"/>
            <a:r>
              <a:rPr lang="fr-CA" noProof="0"/>
              <a:t>Cliquez pour ajouter du texte</a:t>
            </a:r>
            <a:endParaRPr lang="fr-CA"/>
          </a:p>
          <a:p>
            <a:pPr lvl="1"/>
            <a:r>
              <a:rPr lang="fr-CA"/>
              <a:t>Deuxième niveau</a:t>
            </a:r>
          </a:p>
          <a:p>
            <a:pPr lvl="2"/>
            <a:r>
              <a:rPr lang="fr-CA"/>
              <a:t>Troisième niveau</a:t>
            </a:r>
          </a:p>
          <a:p>
            <a:pPr lvl="3"/>
            <a:r>
              <a:rPr lang="fr-CA"/>
              <a:t>Quatrième niveau</a:t>
            </a:r>
          </a:p>
          <a:p>
            <a:pPr lvl="4"/>
            <a:r>
              <a:rPr lang="fr-CA"/>
              <a:t>Cinquième niveau</a:t>
            </a:r>
          </a:p>
        </p:txBody>
      </p:sp>
      <p:sp>
        <p:nvSpPr>
          <p:cNvPr id="4" name="Espace réservé du contenu 2">
            <a:extLst>
              <a:ext uri="{FF2B5EF4-FFF2-40B4-BE49-F238E27FC236}">
                <a16:creationId xmlns:a16="http://schemas.microsoft.com/office/drawing/2014/main" id="{8B47CA10-CC91-46E6-862E-B88666EB51CA}"/>
              </a:ext>
            </a:extLst>
          </p:cNvPr>
          <p:cNvSpPr>
            <a:spLocks noGrp="1"/>
          </p:cNvSpPr>
          <p:nvPr>
            <p:ph idx="10" hasCustomPrompt="1"/>
          </p:nvPr>
        </p:nvSpPr>
        <p:spPr>
          <a:xfrm>
            <a:off x="6225600" y="1508789"/>
            <a:ext cx="5702400" cy="4511013"/>
          </a:xfrm>
        </p:spPr>
        <p:txBody>
          <a:bodyPr/>
          <a:lstStyle>
            <a:lvl1pPr>
              <a:lnSpc>
                <a:spcPct val="100000"/>
              </a:lnSpc>
              <a:defRPr>
                <a:solidFill>
                  <a:schemeClr val="tx1"/>
                </a:solidFill>
              </a:defRPr>
            </a:lvl1pPr>
            <a:lvl2pPr>
              <a:lnSpc>
                <a:spcPct val="100000"/>
              </a:lnSpc>
              <a:defRPr>
                <a:solidFill>
                  <a:schemeClr val="tx1"/>
                </a:solidFill>
              </a:defRPr>
            </a:lvl2pPr>
            <a:lvl3pPr>
              <a:lnSpc>
                <a:spcPct val="100000"/>
              </a:lnSpc>
              <a:defRPr>
                <a:solidFill>
                  <a:schemeClr val="tx1"/>
                </a:solidFill>
              </a:defRPr>
            </a:lvl3pPr>
            <a:lvl4pPr>
              <a:lnSpc>
                <a:spcPct val="100000"/>
              </a:lnSpc>
              <a:defRPr>
                <a:solidFill>
                  <a:schemeClr val="tx1"/>
                </a:solidFill>
              </a:defRPr>
            </a:lvl4pPr>
            <a:lvl5pPr>
              <a:lnSpc>
                <a:spcPct val="100000"/>
              </a:lnSpc>
              <a:defRPr>
                <a:solidFill>
                  <a:schemeClr val="tx1"/>
                </a:solidFill>
              </a:defRPr>
            </a:lvl5pPr>
          </a:lstStyle>
          <a:p>
            <a:pPr lvl="0"/>
            <a:r>
              <a:rPr lang="fr-CA" noProof="0"/>
              <a:t>Cliquez pour ajouter du texte</a:t>
            </a:r>
            <a:endParaRPr lang="fr-CA"/>
          </a:p>
          <a:p>
            <a:pPr lvl="1"/>
            <a:r>
              <a:rPr lang="fr-CA"/>
              <a:t>Deuxième niveau</a:t>
            </a:r>
          </a:p>
          <a:p>
            <a:pPr lvl="2"/>
            <a:r>
              <a:rPr lang="fr-CA"/>
              <a:t>Troisième niveau</a:t>
            </a:r>
          </a:p>
          <a:p>
            <a:pPr lvl="3"/>
            <a:r>
              <a:rPr lang="fr-CA"/>
              <a:t>Quatrième niveau</a:t>
            </a:r>
          </a:p>
          <a:p>
            <a:pPr lvl="4"/>
            <a:r>
              <a:rPr lang="fr-CA"/>
              <a:t>Cinquième niveau</a:t>
            </a:r>
          </a:p>
        </p:txBody>
      </p:sp>
      <p:sp>
        <p:nvSpPr>
          <p:cNvPr id="5" name="Slide Number Placeholder 4"/>
          <p:cNvSpPr>
            <a:spLocks noGrp="1"/>
          </p:cNvSpPr>
          <p:nvPr>
            <p:ph type="sldNum" sz="quarter" idx="11"/>
          </p:nvPr>
        </p:nvSpPr>
        <p:spPr/>
        <p:txBody>
          <a:bodyPr/>
          <a:lstStyle/>
          <a:p>
            <a:fld id="{4000A917-9F2F-44FF-8EB4-5C70592CBFDD}" type="slidenum">
              <a:rPr lang="fr-CA" smtClean="0"/>
              <a:pPr/>
              <a:t>‹N°›</a:t>
            </a:fld>
            <a:endParaRPr lang="fr-CA"/>
          </a:p>
        </p:txBody>
      </p:sp>
      <p:sp>
        <p:nvSpPr>
          <p:cNvPr id="7" name="Footer Placeholder 6"/>
          <p:cNvSpPr>
            <a:spLocks noGrp="1"/>
          </p:cNvSpPr>
          <p:nvPr>
            <p:ph type="ftr" sz="quarter" idx="12"/>
          </p:nvPr>
        </p:nvSpPr>
        <p:spPr/>
        <p:txBody>
          <a:bodyPr/>
          <a:lstStyle/>
          <a:p>
            <a:r>
              <a:rPr lang="fr-CA"/>
              <a:t>Document confidentiel ou à usage interne seulement.</a:t>
            </a:r>
          </a:p>
        </p:txBody>
      </p:sp>
    </p:spTree>
    <p:extLst>
      <p:ext uri="{BB962C8B-B14F-4D97-AF65-F5344CB8AC3E}">
        <p14:creationId xmlns:p14="http://schemas.microsoft.com/office/powerpoint/2010/main" val="2362513347"/>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p:cSld name="Contenu_sous-titre_SectionVioletIcon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3E5A2BA-C224-4BAF-A094-B98E4CBA9FD7}"/>
              </a:ext>
            </a:extLst>
          </p:cNvPr>
          <p:cNvSpPr/>
          <p:nvPr/>
        </p:nvSpPr>
        <p:spPr>
          <a:xfrm>
            <a:off x="8128000" y="0"/>
            <a:ext cx="4064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800"/>
          </a:p>
        </p:txBody>
      </p:sp>
      <p:sp>
        <p:nvSpPr>
          <p:cNvPr id="2" name="Titre 1">
            <a:extLst>
              <a:ext uri="{FF2B5EF4-FFF2-40B4-BE49-F238E27FC236}">
                <a16:creationId xmlns:a16="http://schemas.microsoft.com/office/drawing/2014/main" id="{DD3A13B0-27B1-41A3-A5C0-36FB68D44046}"/>
              </a:ext>
            </a:extLst>
          </p:cNvPr>
          <p:cNvSpPr>
            <a:spLocks noGrp="1"/>
          </p:cNvSpPr>
          <p:nvPr>
            <p:ph type="title" hasCustomPrompt="1"/>
          </p:nvPr>
        </p:nvSpPr>
        <p:spPr>
          <a:xfrm>
            <a:off x="264000" y="264000"/>
            <a:ext cx="7609960" cy="1170000"/>
          </a:xfrm>
        </p:spPr>
        <p:txBody>
          <a:bodyPr/>
          <a:lstStyle>
            <a:lvl1pPr>
              <a:lnSpc>
                <a:spcPct val="100000"/>
              </a:lnSpc>
              <a:defRPr/>
            </a:lvl1pPr>
          </a:lstStyle>
          <a:p>
            <a:r>
              <a:rPr lang="fr-CA" noProof="0"/>
              <a:t>Cliquez pour ajouter un titre</a:t>
            </a:r>
            <a:endParaRPr lang="fr-CA"/>
          </a:p>
        </p:txBody>
      </p:sp>
      <p:sp>
        <p:nvSpPr>
          <p:cNvPr id="3" name="Espace réservé du contenu 2">
            <a:extLst>
              <a:ext uri="{FF2B5EF4-FFF2-40B4-BE49-F238E27FC236}">
                <a16:creationId xmlns:a16="http://schemas.microsoft.com/office/drawing/2014/main" id="{3B86CAE8-CE16-436C-B559-AEC5DE9F0A73}"/>
              </a:ext>
            </a:extLst>
          </p:cNvPr>
          <p:cNvSpPr>
            <a:spLocks noGrp="1"/>
          </p:cNvSpPr>
          <p:nvPr>
            <p:ph idx="1" hasCustomPrompt="1"/>
          </p:nvPr>
        </p:nvSpPr>
        <p:spPr>
          <a:xfrm>
            <a:off x="263999" y="1967616"/>
            <a:ext cx="7608000" cy="4051584"/>
          </a:xfrm>
        </p:spPr>
        <p:txBody>
          <a:bodyPr/>
          <a:lstStyle/>
          <a:p>
            <a:pPr lvl="0"/>
            <a:r>
              <a:rPr lang="fr-CA" noProof="0"/>
              <a:t>Cliquez pour ajouter du texte</a:t>
            </a:r>
            <a:endParaRPr lang="fr-CA"/>
          </a:p>
          <a:p>
            <a:pPr lvl="1"/>
            <a:r>
              <a:rPr lang="fr-CA"/>
              <a:t>Deuxième niveau</a:t>
            </a:r>
          </a:p>
          <a:p>
            <a:pPr lvl="2"/>
            <a:r>
              <a:rPr lang="fr-CA"/>
              <a:t>Troisième niveau</a:t>
            </a:r>
          </a:p>
          <a:p>
            <a:pPr lvl="3"/>
            <a:r>
              <a:rPr lang="fr-CA"/>
              <a:t>Quatrième niveau</a:t>
            </a:r>
          </a:p>
          <a:p>
            <a:pPr lvl="4"/>
            <a:r>
              <a:rPr lang="fr-CA"/>
              <a:t>Cinquième niveau</a:t>
            </a:r>
          </a:p>
        </p:txBody>
      </p:sp>
      <p:sp>
        <p:nvSpPr>
          <p:cNvPr id="11" name="Sous-titre 2" descr="Cliquez pour ajouter un sous-titre">
            <a:extLst>
              <a:ext uri="{FF2B5EF4-FFF2-40B4-BE49-F238E27FC236}">
                <a16:creationId xmlns:a16="http://schemas.microsoft.com/office/drawing/2014/main" id="{FC10A13F-4E59-4A8D-9A4C-F1561EAFFB2F}"/>
              </a:ext>
            </a:extLst>
          </p:cNvPr>
          <p:cNvSpPr>
            <a:spLocks noGrp="1"/>
          </p:cNvSpPr>
          <p:nvPr>
            <p:ph type="subTitle" idx="10" hasCustomPrompt="1"/>
          </p:nvPr>
        </p:nvSpPr>
        <p:spPr>
          <a:xfrm>
            <a:off x="264002" y="1508789"/>
            <a:ext cx="7609959" cy="384043"/>
          </a:xfrm>
        </p:spPr>
        <p:txBody>
          <a:bodyPr anchor="b">
            <a:normAutofit/>
          </a:bodyPr>
          <a:lstStyle>
            <a:lvl1pPr marL="0" indent="0" algn="l">
              <a:lnSpc>
                <a:spcPct val="100000"/>
              </a:lnSpc>
              <a:spcBef>
                <a:spcPts val="0"/>
              </a:spcBef>
              <a:buNone/>
              <a:defRPr sz="2400" b="1">
                <a:solidFill>
                  <a:schemeClr val="tx2"/>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fr-CA" noProof="0"/>
              <a:t>Cliquez pour ajouter un sous-titre</a:t>
            </a:r>
          </a:p>
        </p:txBody>
      </p:sp>
      <p:sp>
        <p:nvSpPr>
          <p:cNvPr id="13" name="Picture Placeholder 21">
            <a:extLst>
              <a:ext uri="{FF2B5EF4-FFF2-40B4-BE49-F238E27FC236}">
                <a16:creationId xmlns:a16="http://schemas.microsoft.com/office/drawing/2014/main" id="{ADB197B4-1D8B-4DD8-9487-B8E299274384}"/>
              </a:ext>
            </a:extLst>
          </p:cNvPr>
          <p:cNvSpPr>
            <a:spLocks noGrp="1" noChangeAspect="1"/>
          </p:cNvSpPr>
          <p:nvPr>
            <p:ph type="pic" sz="quarter" idx="16" hasCustomPrompt="1"/>
          </p:nvPr>
        </p:nvSpPr>
        <p:spPr>
          <a:xfrm>
            <a:off x="8360000" y="1631458"/>
            <a:ext cx="3600000" cy="3595084"/>
          </a:xfrm>
          <a:prstGeom prst="rect">
            <a:avLst/>
          </a:prstGeom>
          <a:noFill/>
          <a:ln>
            <a:noFill/>
          </a:ln>
        </p:spPr>
        <p:txBody>
          <a:bodyPr anchor="ctr">
            <a:normAutofit/>
          </a:bodyPr>
          <a:lstStyle>
            <a:lvl1pPr marL="0" indent="0" algn="ctr">
              <a:buNone/>
              <a:defRPr sz="1800">
                <a:solidFill>
                  <a:schemeClr val="bg1"/>
                </a:solidFill>
                <a:latin typeface="Arial"/>
                <a:cs typeface="Arial"/>
              </a:defRPr>
            </a:lvl1pPr>
          </a:lstStyle>
          <a:p>
            <a:r>
              <a:rPr lang="fr-CA"/>
              <a:t>Cliquez sur l’icône pour ajouter une image</a:t>
            </a:r>
          </a:p>
        </p:txBody>
      </p:sp>
      <p:sp>
        <p:nvSpPr>
          <p:cNvPr id="4" name="Slide Number Placeholder 3"/>
          <p:cNvSpPr>
            <a:spLocks noGrp="1"/>
          </p:cNvSpPr>
          <p:nvPr>
            <p:ph type="sldNum" sz="quarter" idx="17"/>
          </p:nvPr>
        </p:nvSpPr>
        <p:spPr/>
        <p:txBody>
          <a:bodyPr/>
          <a:lstStyle>
            <a:lvl1pPr>
              <a:defRPr>
                <a:solidFill>
                  <a:schemeClr val="bg1"/>
                </a:solidFill>
              </a:defRPr>
            </a:lvl1pPr>
          </a:lstStyle>
          <a:p>
            <a:fld id="{2D2B9FD4-22D1-4784-BC8D-82D569BBB95D}" type="slidenum">
              <a:rPr lang="fr-CA" smtClean="0"/>
              <a:pPr/>
              <a:t>‹N°›</a:t>
            </a:fld>
            <a:endParaRPr lang="fr-CA"/>
          </a:p>
        </p:txBody>
      </p:sp>
      <p:sp>
        <p:nvSpPr>
          <p:cNvPr id="6" name="Footer Placeholder 5"/>
          <p:cNvSpPr>
            <a:spLocks noGrp="1"/>
          </p:cNvSpPr>
          <p:nvPr>
            <p:ph type="ftr" sz="quarter" idx="18"/>
          </p:nvPr>
        </p:nvSpPr>
        <p:spPr/>
        <p:txBody>
          <a:bodyPr/>
          <a:lstStyle/>
          <a:p>
            <a:r>
              <a:rPr lang="fr-CA"/>
              <a:t>Titre de la présentation SSQ Assurance</a:t>
            </a:r>
          </a:p>
        </p:txBody>
      </p:sp>
    </p:spTree>
    <p:extLst>
      <p:ext uri="{BB962C8B-B14F-4D97-AF65-F5344CB8AC3E}">
        <p14:creationId xmlns:p14="http://schemas.microsoft.com/office/powerpoint/2010/main" val="1192163519"/>
      </p:ext>
    </p:extLst>
  </p:cSld>
  <p:clrMapOvr>
    <a:masterClrMapping/>
  </p:clrMapOvr>
  <p:hf hdr="0" dt="0"/>
</p:sldLayout>
</file>

<file path=ppt/slideLayouts/slideLayout225.xml><?xml version="1.0" encoding="utf-8"?>
<p:sldLayout xmlns:a="http://schemas.openxmlformats.org/drawingml/2006/main" xmlns:r="http://schemas.openxmlformats.org/officeDocument/2006/relationships" xmlns:p="http://schemas.openxmlformats.org/presentationml/2006/main">
  <p:cSld name="Contenu_SectionImageDemi">
    <p:spTree>
      <p:nvGrpSpPr>
        <p:cNvPr id="1" name=""/>
        <p:cNvGrpSpPr/>
        <p:nvPr/>
      </p:nvGrpSpPr>
      <p:grpSpPr>
        <a:xfrm>
          <a:off x="0" y="0"/>
          <a:ext cx="0" cy="0"/>
          <a:chOff x="0" y="0"/>
          <a:chExt cx="0" cy="0"/>
        </a:xfrm>
      </p:grpSpPr>
      <p:sp>
        <p:nvSpPr>
          <p:cNvPr id="7" name="Picture Placeholder 21">
            <a:extLst>
              <a:ext uri="{FF2B5EF4-FFF2-40B4-BE49-F238E27FC236}">
                <a16:creationId xmlns:a16="http://schemas.microsoft.com/office/drawing/2014/main" id="{250E8115-2B0C-4975-AE21-CDCA5BD911B9}"/>
              </a:ext>
            </a:extLst>
          </p:cNvPr>
          <p:cNvSpPr>
            <a:spLocks noGrp="1" noChangeAspect="1"/>
          </p:cNvSpPr>
          <p:nvPr>
            <p:ph type="pic" sz="quarter" idx="16" hasCustomPrompt="1"/>
          </p:nvPr>
        </p:nvSpPr>
        <p:spPr>
          <a:xfrm>
            <a:off x="6096000" y="3"/>
            <a:ext cx="6096000" cy="6857999"/>
          </a:xfrm>
          <a:prstGeom prst="rect">
            <a:avLst/>
          </a:prstGeom>
          <a:solidFill>
            <a:schemeClr val="bg2"/>
          </a:solidFill>
          <a:ln>
            <a:noFill/>
          </a:ln>
        </p:spPr>
        <p:txBody>
          <a:bodyPr anchor="ctr">
            <a:normAutofit/>
          </a:bodyPr>
          <a:lstStyle>
            <a:lvl1pPr marL="0" indent="0" algn="ctr">
              <a:buNone/>
              <a:defRPr sz="1800">
                <a:solidFill>
                  <a:schemeClr val="tx1"/>
                </a:solidFill>
                <a:latin typeface="Arial"/>
                <a:cs typeface="Arial"/>
              </a:defRPr>
            </a:lvl1pPr>
          </a:lstStyle>
          <a:p>
            <a:r>
              <a:rPr lang="fr-CA"/>
              <a:t>Cliquez sur l’icône pour ajouter une image</a:t>
            </a:r>
          </a:p>
        </p:txBody>
      </p:sp>
      <p:sp>
        <p:nvSpPr>
          <p:cNvPr id="2" name="Titre 1">
            <a:extLst>
              <a:ext uri="{FF2B5EF4-FFF2-40B4-BE49-F238E27FC236}">
                <a16:creationId xmlns:a16="http://schemas.microsoft.com/office/drawing/2014/main" id="{DD3A13B0-27B1-41A3-A5C0-36FB68D44046}"/>
              </a:ext>
            </a:extLst>
          </p:cNvPr>
          <p:cNvSpPr>
            <a:spLocks noGrp="1"/>
          </p:cNvSpPr>
          <p:nvPr>
            <p:ph type="title" hasCustomPrompt="1"/>
          </p:nvPr>
        </p:nvSpPr>
        <p:spPr>
          <a:xfrm>
            <a:off x="264000" y="264000"/>
            <a:ext cx="5568000" cy="1170000"/>
          </a:xfrm>
        </p:spPr>
        <p:txBody>
          <a:bodyPr/>
          <a:lstStyle/>
          <a:p>
            <a:r>
              <a:rPr lang="fr-CA" noProof="0"/>
              <a:t>Cliquez pour ajouter un titre</a:t>
            </a:r>
            <a:endParaRPr lang="fr-CA"/>
          </a:p>
        </p:txBody>
      </p:sp>
      <p:sp>
        <p:nvSpPr>
          <p:cNvPr id="3" name="Espace réservé du contenu 2">
            <a:extLst>
              <a:ext uri="{FF2B5EF4-FFF2-40B4-BE49-F238E27FC236}">
                <a16:creationId xmlns:a16="http://schemas.microsoft.com/office/drawing/2014/main" id="{3B86CAE8-CE16-436C-B559-AEC5DE9F0A73}"/>
              </a:ext>
            </a:extLst>
          </p:cNvPr>
          <p:cNvSpPr>
            <a:spLocks noGrp="1"/>
          </p:cNvSpPr>
          <p:nvPr>
            <p:ph idx="1" hasCustomPrompt="1"/>
          </p:nvPr>
        </p:nvSpPr>
        <p:spPr>
          <a:xfrm>
            <a:off x="264000" y="1508789"/>
            <a:ext cx="5568000" cy="4511013"/>
          </a:xfrm>
        </p:spPr>
        <p:txBody>
          <a:bodyPr/>
          <a:lstStyle/>
          <a:p>
            <a:pPr lvl="0"/>
            <a:r>
              <a:rPr lang="fr-CA" noProof="0"/>
              <a:t>Cliquez pour ajouter du texte</a:t>
            </a:r>
            <a:endParaRPr lang="fr-CA"/>
          </a:p>
          <a:p>
            <a:pPr lvl="1"/>
            <a:r>
              <a:rPr lang="fr-CA"/>
              <a:t>Deuxième niveau</a:t>
            </a:r>
          </a:p>
          <a:p>
            <a:pPr lvl="2"/>
            <a:r>
              <a:rPr lang="fr-CA"/>
              <a:t>Troisième niveau</a:t>
            </a:r>
          </a:p>
          <a:p>
            <a:pPr lvl="3"/>
            <a:r>
              <a:rPr lang="fr-CA"/>
              <a:t>Quatrième niveau</a:t>
            </a:r>
          </a:p>
          <a:p>
            <a:pPr lvl="4"/>
            <a:r>
              <a:rPr lang="fr-CA"/>
              <a:t>Cinquième niveau</a:t>
            </a:r>
          </a:p>
        </p:txBody>
      </p:sp>
      <p:sp>
        <p:nvSpPr>
          <p:cNvPr id="4" name="Slide Number Placeholder 3"/>
          <p:cNvSpPr>
            <a:spLocks noGrp="1"/>
          </p:cNvSpPr>
          <p:nvPr>
            <p:ph type="sldNum" sz="quarter" idx="17"/>
          </p:nvPr>
        </p:nvSpPr>
        <p:spPr/>
        <p:txBody>
          <a:bodyPr/>
          <a:lstStyle/>
          <a:p>
            <a:fld id="{4000A917-9F2F-44FF-8EB4-5C70592CBFDD}" type="slidenum">
              <a:rPr lang="fr-CA" smtClean="0"/>
              <a:pPr/>
              <a:t>‹N°›</a:t>
            </a:fld>
            <a:endParaRPr lang="fr-CA"/>
          </a:p>
        </p:txBody>
      </p:sp>
      <p:sp>
        <p:nvSpPr>
          <p:cNvPr id="6" name="Footer Placeholder 5"/>
          <p:cNvSpPr>
            <a:spLocks noGrp="1"/>
          </p:cNvSpPr>
          <p:nvPr>
            <p:ph type="ftr" sz="quarter" idx="18"/>
          </p:nvPr>
        </p:nvSpPr>
        <p:spPr/>
        <p:txBody>
          <a:bodyPr/>
          <a:lstStyle/>
          <a:p>
            <a:r>
              <a:rPr lang="fr-CA"/>
              <a:t>Document confidentiel ou à usage interne seulement.</a:t>
            </a:r>
          </a:p>
        </p:txBody>
      </p:sp>
    </p:spTree>
    <p:extLst>
      <p:ext uri="{BB962C8B-B14F-4D97-AF65-F5344CB8AC3E}">
        <p14:creationId xmlns:p14="http://schemas.microsoft.com/office/powerpoint/2010/main" val="2229871731"/>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398699"/>
          </a:xfrm>
          <a:prstGeom prst="rect">
            <a:avLst/>
          </a:prstGeom>
        </p:spPr>
        <p:txBody>
          <a:bodyPr wrap="square" lIns="0" tIns="0" rIns="0" bIns="0">
            <a:spAutoFit/>
          </a:bodyPr>
          <a:lstStyle>
            <a:lvl1pPr>
              <a:defRPr sz="2591" b="1" i="0">
                <a:solidFill>
                  <a:srgbClr val="432583"/>
                </a:solidFill>
                <a:latin typeface="Tahoma"/>
                <a:cs typeface="Tahoma"/>
              </a:defRPr>
            </a:lvl1pPr>
          </a:lstStyle>
          <a:p>
            <a:endParaRPr/>
          </a:p>
        </p:txBody>
      </p:sp>
      <p:sp>
        <p:nvSpPr>
          <p:cNvPr id="3" name="Holder 3"/>
          <p:cNvSpPr>
            <a:spLocks noGrp="1"/>
          </p:cNvSpPr>
          <p:nvPr>
            <p:ph type="subTitle" idx="4"/>
          </p:nvPr>
        </p:nvSpPr>
        <p:spPr>
          <a:xfrm>
            <a:off x="1828800" y="3840480"/>
            <a:ext cx="85344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2/26/2024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a:t>
            </a:fld>
            <a:endParaRPr/>
          </a:p>
        </p:txBody>
      </p:sp>
    </p:spTree>
    <p:extLst>
      <p:ext uri="{BB962C8B-B14F-4D97-AF65-F5344CB8AC3E}">
        <p14:creationId xmlns:p14="http://schemas.microsoft.com/office/powerpoint/2010/main" val="1184498920"/>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3217334" y="210112"/>
            <a:ext cx="5757333" cy="398699"/>
          </a:xfrm>
        </p:spPr>
        <p:txBody>
          <a:bodyPr lIns="0" tIns="0" rIns="0" bIns="0"/>
          <a:lstStyle>
            <a:lvl1pPr>
              <a:defRPr sz="2591" b="1" i="0">
                <a:solidFill>
                  <a:srgbClr val="432583"/>
                </a:solidFill>
                <a:latin typeface="Tahoma"/>
                <a:cs typeface="Tahoma"/>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2/26/2024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a:t>
            </a:fld>
            <a:endParaRPr/>
          </a:p>
        </p:txBody>
      </p:sp>
    </p:spTree>
    <p:extLst>
      <p:ext uri="{BB962C8B-B14F-4D97-AF65-F5344CB8AC3E}">
        <p14:creationId xmlns:p14="http://schemas.microsoft.com/office/powerpoint/2010/main" val="2784786334"/>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3217334" y="210112"/>
            <a:ext cx="5757333" cy="398699"/>
          </a:xfrm>
        </p:spPr>
        <p:txBody>
          <a:bodyPr lIns="0" tIns="0" rIns="0" bIns="0"/>
          <a:lstStyle>
            <a:lvl1pPr>
              <a:defRPr sz="2591" b="1" i="0">
                <a:solidFill>
                  <a:srgbClr val="432583"/>
                </a:solidFill>
                <a:latin typeface="Tahoma"/>
                <a:cs typeface="Tahoma"/>
              </a:defRPr>
            </a:lvl1pPr>
          </a:lstStyle>
          <a:p>
            <a:endParaRPr/>
          </a:p>
        </p:txBody>
      </p:sp>
      <p:sp>
        <p:nvSpPr>
          <p:cNvPr id="3" name="Holder 3"/>
          <p:cNvSpPr>
            <a:spLocks noGrp="1"/>
          </p:cNvSpPr>
          <p:nvPr>
            <p:ph sz="half" idx="2"/>
          </p:nvPr>
        </p:nvSpPr>
        <p:spPr>
          <a:xfrm>
            <a:off x="609600" y="1577340"/>
            <a:ext cx="530352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2/26/2024</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a:t>
            </a:fld>
            <a:endParaRPr/>
          </a:p>
        </p:txBody>
      </p:sp>
    </p:spTree>
    <p:extLst>
      <p:ext uri="{BB962C8B-B14F-4D97-AF65-F5344CB8AC3E}">
        <p14:creationId xmlns:p14="http://schemas.microsoft.com/office/powerpoint/2010/main" val="72348842"/>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3217334" y="210112"/>
            <a:ext cx="5757333" cy="398699"/>
          </a:xfrm>
        </p:spPr>
        <p:txBody>
          <a:bodyPr lIns="0" tIns="0" rIns="0" bIns="0"/>
          <a:lstStyle>
            <a:lvl1pPr>
              <a:defRPr sz="2591" b="1" i="0">
                <a:solidFill>
                  <a:srgbClr val="432583"/>
                </a:solidFill>
                <a:latin typeface="Tahoma"/>
                <a:cs typeface="Tahoma"/>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2/26/2024</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a:t>
            </a:fld>
            <a:endParaRPr/>
          </a:p>
        </p:txBody>
      </p:sp>
    </p:spTree>
    <p:extLst>
      <p:ext uri="{BB962C8B-B14F-4D97-AF65-F5344CB8AC3E}">
        <p14:creationId xmlns:p14="http://schemas.microsoft.com/office/powerpoint/2010/main" val="158460272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Contenu_2colonnes+sous-titre">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3B86CAE8-CE16-436C-B559-AEC5DE9F0A73}"/>
              </a:ext>
            </a:extLst>
          </p:cNvPr>
          <p:cNvSpPr>
            <a:spLocks noGrp="1"/>
          </p:cNvSpPr>
          <p:nvPr>
            <p:ph idx="1" hasCustomPrompt="1"/>
          </p:nvPr>
        </p:nvSpPr>
        <p:spPr>
          <a:xfrm>
            <a:off x="259201" y="1967616"/>
            <a:ext cx="5702399" cy="4051584"/>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fr-CA" noProof="0" dirty="0"/>
              <a:t>Cliquez pour ajouter du texte</a:t>
            </a:r>
          </a:p>
          <a:p>
            <a:pPr lvl="1"/>
            <a:r>
              <a:rPr lang="fr-CA" noProof="0" dirty="0"/>
              <a:t>Deuxième niveau</a:t>
            </a:r>
          </a:p>
          <a:p>
            <a:pPr lvl="2"/>
            <a:r>
              <a:rPr lang="fr-CA" noProof="0" dirty="0"/>
              <a:t>Troisième niveau</a:t>
            </a:r>
          </a:p>
          <a:p>
            <a:pPr lvl="3"/>
            <a:r>
              <a:rPr lang="fr-CA" noProof="0" dirty="0"/>
              <a:t>Quatrième niveau</a:t>
            </a:r>
          </a:p>
          <a:p>
            <a:pPr lvl="4"/>
            <a:r>
              <a:rPr lang="fr-CA" noProof="0" dirty="0"/>
              <a:t>Cinquième niveau</a:t>
            </a:r>
          </a:p>
        </p:txBody>
      </p:sp>
      <p:sp>
        <p:nvSpPr>
          <p:cNvPr id="5" name="Espace réservé du contenu 2">
            <a:extLst>
              <a:ext uri="{FF2B5EF4-FFF2-40B4-BE49-F238E27FC236}">
                <a16:creationId xmlns:a16="http://schemas.microsoft.com/office/drawing/2014/main" id="{D0DD40A9-537D-4B09-BE6E-18AFE6546B14}"/>
              </a:ext>
            </a:extLst>
          </p:cNvPr>
          <p:cNvSpPr>
            <a:spLocks noGrp="1"/>
          </p:cNvSpPr>
          <p:nvPr>
            <p:ph idx="11" hasCustomPrompt="1"/>
          </p:nvPr>
        </p:nvSpPr>
        <p:spPr>
          <a:xfrm>
            <a:off x="6225597" y="1973525"/>
            <a:ext cx="5702400" cy="4046275"/>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fr-CA" noProof="0" dirty="0"/>
              <a:t>Cliquez pour ajouter du texte</a:t>
            </a:r>
          </a:p>
          <a:p>
            <a:pPr lvl="1"/>
            <a:r>
              <a:rPr lang="fr-CA" noProof="0" dirty="0"/>
              <a:t>Deuxième niveau</a:t>
            </a:r>
          </a:p>
          <a:p>
            <a:pPr lvl="2"/>
            <a:r>
              <a:rPr lang="fr-CA" noProof="0" dirty="0"/>
              <a:t>Troisième niveau</a:t>
            </a:r>
          </a:p>
          <a:p>
            <a:pPr lvl="3"/>
            <a:r>
              <a:rPr lang="fr-CA" noProof="0" dirty="0"/>
              <a:t>Quatrième niveau</a:t>
            </a:r>
          </a:p>
          <a:p>
            <a:pPr lvl="4"/>
            <a:r>
              <a:rPr lang="fr-CA" noProof="0" dirty="0"/>
              <a:t>Cinquième niveau</a:t>
            </a:r>
          </a:p>
        </p:txBody>
      </p:sp>
      <p:sp>
        <p:nvSpPr>
          <p:cNvPr id="11" name="Espace réservé du texte 2">
            <a:extLst>
              <a:ext uri="{FF2B5EF4-FFF2-40B4-BE49-F238E27FC236}">
                <a16:creationId xmlns:a16="http://schemas.microsoft.com/office/drawing/2014/main" id="{F544F9E9-382B-4948-BB62-0C35935FA467}"/>
              </a:ext>
            </a:extLst>
          </p:cNvPr>
          <p:cNvSpPr>
            <a:spLocks noGrp="1"/>
          </p:cNvSpPr>
          <p:nvPr>
            <p:ph type="body" idx="12" hasCustomPrompt="1"/>
          </p:nvPr>
        </p:nvSpPr>
        <p:spPr>
          <a:xfrm>
            <a:off x="6225599" y="1508787"/>
            <a:ext cx="5702400" cy="384043"/>
          </a:xfrm>
        </p:spPr>
        <p:txBody>
          <a:bodyPr anchor="b">
            <a:normAutofit/>
          </a:bodyPr>
          <a:lstStyle>
            <a:lvl1pPr marL="0" indent="0">
              <a:lnSpc>
                <a:spcPct val="100000"/>
              </a:lnSpc>
              <a:spcBef>
                <a:spcPts val="0"/>
              </a:spcBef>
              <a:buNone/>
              <a:defRPr sz="2400" b="1">
                <a:solidFill>
                  <a:schemeClr val="tx2"/>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fr-CA" noProof="0" dirty="0"/>
              <a:t>Cliquez pour ajouter un sous-titre</a:t>
            </a:r>
          </a:p>
        </p:txBody>
      </p:sp>
      <p:sp>
        <p:nvSpPr>
          <p:cNvPr id="10" name="Sous-titre 2" descr="Cliquez pour ajouter un sous-titre">
            <a:extLst>
              <a:ext uri="{FF2B5EF4-FFF2-40B4-BE49-F238E27FC236}">
                <a16:creationId xmlns:a16="http://schemas.microsoft.com/office/drawing/2014/main" id="{62A8074E-E4E8-4F4E-9FEB-DBA73A6A888E}"/>
              </a:ext>
            </a:extLst>
          </p:cNvPr>
          <p:cNvSpPr>
            <a:spLocks noGrp="1"/>
          </p:cNvSpPr>
          <p:nvPr>
            <p:ph type="subTitle" idx="10" hasCustomPrompt="1"/>
          </p:nvPr>
        </p:nvSpPr>
        <p:spPr>
          <a:xfrm>
            <a:off x="259201" y="1508787"/>
            <a:ext cx="5702399" cy="384043"/>
          </a:xfrm>
        </p:spPr>
        <p:txBody>
          <a:bodyPr anchor="b">
            <a:normAutofit/>
          </a:bodyPr>
          <a:lstStyle>
            <a:lvl1pPr marL="0" indent="0" algn="l">
              <a:lnSpc>
                <a:spcPct val="100000"/>
              </a:lnSpc>
              <a:spcBef>
                <a:spcPts val="0"/>
              </a:spcBef>
              <a:buNone/>
              <a:defRPr sz="2400" b="1">
                <a:solidFill>
                  <a:schemeClr val="tx2"/>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fr-CA" noProof="0" dirty="0"/>
              <a:t>Cliquez pour ajouter un sous-titre</a:t>
            </a:r>
          </a:p>
        </p:txBody>
      </p:sp>
      <p:sp>
        <p:nvSpPr>
          <p:cNvPr id="4" name="Title 3"/>
          <p:cNvSpPr>
            <a:spLocks noGrp="1"/>
          </p:cNvSpPr>
          <p:nvPr>
            <p:ph type="title" hasCustomPrompt="1"/>
          </p:nvPr>
        </p:nvSpPr>
        <p:spPr/>
        <p:txBody>
          <a:bodyPr/>
          <a:lstStyle>
            <a:lvl1pPr>
              <a:defRPr/>
            </a:lvl1pPr>
          </a:lstStyle>
          <a:p>
            <a:r>
              <a:rPr lang="fr-CA" noProof="0" dirty="0"/>
              <a:t>Cliquez pour ajouter un titre</a:t>
            </a:r>
          </a:p>
        </p:txBody>
      </p:sp>
      <p:sp>
        <p:nvSpPr>
          <p:cNvPr id="2" name="Slide Number Placeholder 1"/>
          <p:cNvSpPr>
            <a:spLocks noGrp="1"/>
          </p:cNvSpPr>
          <p:nvPr>
            <p:ph type="sldNum" sz="quarter" idx="13"/>
          </p:nvPr>
        </p:nvSpPr>
        <p:spPr/>
        <p:txBody>
          <a:bodyPr/>
          <a:lstStyle/>
          <a:p>
            <a:fld id="{2D2B9FD4-22D1-4784-BC8D-82D569BBB95D}" type="slidenum">
              <a:rPr lang="fr-CA" smtClean="0"/>
              <a:pPr/>
              <a:t>‹N°›</a:t>
            </a:fld>
            <a:endParaRPr lang="fr-CA"/>
          </a:p>
        </p:txBody>
      </p:sp>
      <p:sp>
        <p:nvSpPr>
          <p:cNvPr id="7" name="Footer Placeholder 6"/>
          <p:cNvSpPr>
            <a:spLocks noGrp="1"/>
          </p:cNvSpPr>
          <p:nvPr>
            <p:ph type="ftr" sz="quarter" idx="14"/>
          </p:nvPr>
        </p:nvSpPr>
        <p:spPr/>
        <p:txBody>
          <a:bodyPr/>
          <a:lstStyle/>
          <a:p>
            <a:r>
              <a:rPr lang="fr-CA"/>
              <a:t>Document confidentiel ou à usage interne seulement.</a:t>
            </a:r>
            <a:endParaRPr lang="fr-CA" dirty="0"/>
          </a:p>
        </p:txBody>
      </p:sp>
    </p:spTree>
    <p:extLst>
      <p:ext uri="{BB962C8B-B14F-4D97-AF65-F5344CB8AC3E}">
        <p14:creationId xmlns:p14="http://schemas.microsoft.com/office/powerpoint/2010/main" val="1863814626"/>
      </p:ext>
    </p:extLst>
  </p:cSld>
  <p:clrMapOvr>
    <a:masterClrMapping/>
  </p:clrMapOvr>
  <p:hf hdr="0" dt="0"/>
</p:sldLayout>
</file>

<file path=ppt/slideLayouts/slideLayout230.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2/26/2024</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a:t>
            </a:fld>
            <a:endParaRPr/>
          </a:p>
        </p:txBody>
      </p:sp>
    </p:spTree>
    <p:extLst>
      <p:ext uri="{BB962C8B-B14F-4D97-AF65-F5344CB8AC3E}">
        <p14:creationId xmlns:p14="http://schemas.microsoft.com/office/powerpoint/2010/main" val="331535385"/>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showMasterSp="0" preserve="1">
  <p:cSld name="Couverture_0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descr="Cliquez pour ajouter un titre">
            <a:extLst>
              <a:ext uri="{FF2B5EF4-FFF2-40B4-BE49-F238E27FC236}">
                <a16:creationId xmlns:a16="http://schemas.microsoft.com/office/drawing/2014/main" id="{9FA8103B-3183-46A3-9BC6-3C0042225A13}"/>
              </a:ext>
              <a:ext uri="{C183D7F6-B498-43B3-948B-1728B52AA6E4}">
                <adec:decorative xmlns:adec="http://schemas.microsoft.com/office/drawing/2017/decorative" val="0"/>
              </a:ext>
            </a:extLst>
          </p:cNvPr>
          <p:cNvSpPr>
            <a:spLocks noGrp="1"/>
          </p:cNvSpPr>
          <p:nvPr>
            <p:ph type="ctrTitle" hasCustomPrompt="1"/>
          </p:nvPr>
        </p:nvSpPr>
        <p:spPr>
          <a:xfrm>
            <a:off x="264000" y="264001"/>
            <a:ext cx="6736918" cy="2942802"/>
          </a:xfrm>
        </p:spPr>
        <p:txBody>
          <a:bodyPr anchor="b">
            <a:normAutofit/>
          </a:bodyPr>
          <a:lstStyle>
            <a:lvl1pPr algn="l">
              <a:lnSpc>
                <a:spcPct val="90000"/>
              </a:lnSpc>
              <a:defRPr sz="6000"/>
            </a:lvl1pPr>
          </a:lstStyle>
          <a:p>
            <a:r>
              <a:rPr lang="fr-CA" noProof="0" dirty="0"/>
              <a:t>Cliquez pour ajouter titre</a:t>
            </a:r>
          </a:p>
        </p:txBody>
      </p:sp>
      <p:sp>
        <p:nvSpPr>
          <p:cNvPr id="3" name="Sous-titre 2" descr="Cliquez pour ajouter un sous-titre">
            <a:extLst>
              <a:ext uri="{FF2B5EF4-FFF2-40B4-BE49-F238E27FC236}">
                <a16:creationId xmlns:a16="http://schemas.microsoft.com/office/drawing/2014/main" id="{E8A7E5DE-4856-48EF-9B92-F86CC605110C}"/>
              </a:ext>
            </a:extLst>
          </p:cNvPr>
          <p:cNvSpPr>
            <a:spLocks noGrp="1"/>
          </p:cNvSpPr>
          <p:nvPr>
            <p:ph type="subTitle" idx="1" hasCustomPrompt="1"/>
          </p:nvPr>
        </p:nvSpPr>
        <p:spPr>
          <a:xfrm>
            <a:off x="264000" y="3253395"/>
            <a:ext cx="6736918" cy="1110051"/>
          </a:xfrm>
        </p:spPr>
        <p:txBody>
          <a:bodyPr lIns="108000"/>
          <a:lstStyle>
            <a:lvl1pPr marL="0" indent="0" algn="l">
              <a:lnSpc>
                <a:spcPct val="100000"/>
              </a:lnSpc>
              <a:spcBef>
                <a:spcPts val="0"/>
              </a:spcBef>
              <a:buNone/>
              <a:defRPr sz="2400" b="1">
                <a:solidFill>
                  <a:schemeClr val="accent1"/>
                </a:solidFill>
              </a:defRPr>
            </a:lvl1pPr>
            <a:lvl2pPr marL="457206" indent="0" algn="ctr">
              <a:buNone/>
              <a:defRPr sz="2000"/>
            </a:lvl2pPr>
            <a:lvl3pPr marL="914412" indent="0" algn="ctr">
              <a:buNone/>
              <a:defRPr sz="1800"/>
            </a:lvl3pPr>
            <a:lvl4pPr marL="1371617" indent="0" algn="ctr">
              <a:buNone/>
              <a:defRPr sz="1600"/>
            </a:lvl4pPr>
            <a:lvl5pPr marL="1828823" indent="0" algn="ctr">
              <a:buNone/>
              <a:defRPr sz="1600"/>
            </a:lvl5pPr>
            <a:lvl6pPr marL="2286029" indent="0" algn="ctr">
              <a:buNone/>
              <a:defRPr sz="1600"/>
            </a:lvl6pPr>
            <a:lvl7pPr marL="2743235" indent="0" algn="ctr">
              <a:buNone/>
              <a:defRPr sz="1600"/>
            </a:lvl7pPr>
            <a:lvl8pPr marL="3200440" indent="0" algn="ctr">
              <a:buNone/>
              <a:defRPr sz="1600"/>
            </a:lvl8pPr>
            <a:lvl9pPr marL="3657646" indent="0" algn="ctr">
              <a:buNone/>
              <a:defRPr sz="1600"/>
            </a:lvl9pPr>
          </a:lstStyle>
          <a:p>
            <a:r>
              <a:rPr lang="fr-CA" noProof="0" dirty="0"/>
              <a:t>Cliquez pour ajouter un sous-titre</a:t>
            </a:r>
          </a:p>
        </p:txBody>
      </p:sp>
      <p:sp>
        <p:nvSpPr>
          <p:cNvPr id="8" name="Espace réservé du texte 4" descr="Nom, titre">
            <a:extLst>
              <a:ext uri="{FF2B5EF4-FFF2-40B4-BE49-F238E27FC236}">
                <a16:creationId xmlns:a16="http://schemas.microsoft.com/office/drawing/2014/main" id="{E846649B-7D28-4126-B1AF-EA412ACA34B7}"/>
              </a:ext>
            </a:extLst>
          </p:cNvPr>
          <p:cNvSpPr>
            <a:spLocks noGrp="1"/>
          </p:cNvSpPr>
          <p:nvPr>
            <p:ph type="body" sz="quarter" idx="10" hasCustomPrompt="1"/>
          </p:nvPr>
        </p:nvSpPr>
        <p:spPr>
          <a:xfrm>
            <a:off x="264000" y="4410040"/>
            <a:ext cx="6736918" cy="614547"/>
          </a:xfrm>
        </p:spPr>
        <p:txBody>
          <a:bodyPr wrap="square" lIns="108000" bIns="0" anchor="b">
            <a:normAutofit/>
          </a:bodyPr>
          <a:lstStyle>
            <a:lvl1pPr marL="0" indent="0">
              <a:lnSpc>
                <a:spcPct val="100000"/>
              </a:lnSpc>
              <a:spcBef>
                <a:spcPts val="0"/>
              </a:spcBef>
              <a:buFontTx/>
              <a:buNone/>
              <a:defRPr sz="1867">
                <a:solidFill>
                  <a:schemeClr val="accent1"/>
                </a:solidFill>
              </a:defRPr>
            </a:lvl1pPr>
            <a:lvl2pPr marL="457206" indent="0">
              <a:buFontTx/>
              <a:buNone/>
              <a:defRPr/>
            </a:lvl2pPr>
            <a:lvl3pPr marL="914412" indent="0">
              <a:buFontTx/>
              <a:buNone/>
              <a:defRPr/>
            </a:lvl3pPr>
            <a:lvl4pPr marL="1371617" indent="0">
              <a:buFontTx/>
              <a:buNone/>
              <a:defRPr/>
            </a:lvl4pPr>
            <a:lvl5pPr marL="1828823" indent="0">
              <a:buFontTx/>
              <a:buNone/>
              <a:defRPr/>
            </a:lvl5pPr>
          </a:lstStyle>
          <a:p>
            <a:pPr lvl="0"/>
            <a:r>
              <a:rPr lang="fr-CA" noProof="0" dirty="0"/>
              <a:t>Nom, titre</a:t>
            </a:r>
          </a:p>
        </p:txBody>
      </p:sp>
      <p:sp>
        <p:nvSpPr>
          <p:cNvPr id="9" name="Espace réservé du texte 6" descr="Date">
            <a:extLst>
              <a:ext uri="{FF2B5EF4-FFF2-40B4-BE49-F238E27FC236}">
                <a16:creationId xmlns:a16="http://schemas.microsoft.com/office/drawing/2014/main" id="{1BAE5D3C-743D-4F5A-99DB-74A890C53B35}"/>
              </a:ext>
            </a:extLst>
          </p:cNvPr>
          <p:cNvSpPr>
            <a:spLocks noGrp="1"/>
          </p:cNvSpPr>
          <p:nvPr>
            <p:ph type="body" sz="quarter" idx="11" hasCustomPrompt="1"/>
          </p:nvPr>
        </p:nvSpPr>
        <p:spPr>
          <a:xfrm>
            <a:off x="264000" y="5071181"/>
            <a:ext cx="6736918" cy="289807"/>
          </a:xfrm>
        </p:spPr>
        <p:txBody>
          <a:bodyPr wrap="square" lIns="108000">
            <a:normAutofit/>
          </a:bodyPr>
          <a:lstStyle>
            <a:lvl1pPr marL="0" indent="0">
              <a:lnSpc>
                <a:spcPct val="100000"/>
              </a:lnSpc>
              <a:spcBef>
                <a:spcPts val="0"/>
              </a:spcBef>
              <a:buFontTx/>
              <a:buNone/>
              <a:defRPr sz="1600">
                <a:solidFill>
                  <a:schemeClr val="accent1"/>
                </a:solidFill>
              </a:defRPr>
            </a:lvl1pPr>
            <a:lvl2pPr marL="457206" indent="0">
              <a:buFontTx/>
              <a:buNone/>
              <a:defRPr/>
            </a:lvl2pPr>
            <a:lvl3pPr marL="914412" indent="0">
              <a:buFontTx/>
              <a:buNone/>
              <a:defRPr/>
            </a:lvl3pPr>
            <a:lvl4pPr marL="1371617" indent="0">
              <a:buFontTx/>
              <a:buNone/>
              <a:defRPr/>
            </a:lvl4pPr>
            <a:lvl5pPr marL="1828823" indent="0">
              <a:buFontTx/>
              <a:buNone/>
              <a:defRPr/>
            </a:lvl5pPr>
          </a:lstStyle>
          <a:p>
            <a:pPr lvl="0"/>
            <a:r>
              <a:rPr lang="fr-CA" noProof="0" dirty="0"/>
              <a:t>Date</a:t>
            </a:r>
          </a:p>
        </p:txBody>
      </p:sp>
      <p:pic>
        <p:nvPicPr>
          <p:cNvPr id="4" name="Picture 3"/>
          <p:cNvPicPr>
            <a:picLocks noChangeAspect="1"/>
          </p:cNvPicPr>
          <p:nvPr userDrawn="1"/>
        </p:nvPicPr>
        <p:blipFill rotWithShape="1">
          <a:blip r:embed="rId3" cstate="print">
            <a:extLst>
              <a:ext uri="{28A0092B-C50C-407E-A947-70E740481C1C}">
                <a14:useLocalDpi xmlns:a14="http://schemas.microsoft.com/office/drawing/2010/main" val="0"/>
              </a:ext>
            </a:extLst>
          </a:blip>
          <a:srcRect l="5733" t="24206" r="5961" b="22542"/>
          <a:stretch/>
        </p:blipFill>
        <p:spPr>
          <a:xfrm>
            <a:off x="388800" y="5953088"/>
            <a:ext cx="4824059" cy="688118"/>
          </a:xfrm>
          <a:prstGeom prst="rect">
            <a:avLst/>
          </a:prstGeom>
        </p:spPr>
      </p:pic>
    </p:spTree>
    <p:extLst>
      <p:ext uri="{BB962C8B-B14F-4D97-AF65-F5344CB8AC3E}">
        <p14:creationId xmlns:p14="http://schemas.microsoft.com/office/powerpoint/2010/main" val="1738264701"/>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showMasterSp="0" preserve="1">
  <p:cSld name="Couverture_0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descr="Cliquez pour ajouter un titre">
            <a:extLst>
              <a:ext uri="{FF2B5EF4-FFF2-40B4-BE49-F238E27FC236}">
                <a16:creationId xmlns:a16="http://schemas.microsoft.com/office/drawing/2014/main" id="{9FA8103B-3183-46A3-9BC6-3C0042225A13}"/>
              </a:ext>
              <a:ext uri="{C183D7F6-B498-43B3-948B-1728B52AA6E4}">
                <adec:decorative xmlns:adec="http://schemas.microsoft.com/office/drawing/2017/decorative" val="0"/>
              </a:ext>
            </a:extLst>
          </p:cNvPr>
          <p:cNvSpPr>
            <a:spLocks noGrp="1"/>
          </p:cNvSpPr>
          <p:nvPr>
            <p:ph type="ctrTitle" hasCustomPrompt="1"/>
          </p:nvPr>
        </p:nvSpPr>
        <p:spPr>
          <a:xfrm>
            <a:off x="264000" y="264001"/>
            <a:ext cx="6736918" cy="2942802"/>
          </a:xfrm>
        </p:spPr>
        <p:txBody>
          <a:bodyPr bIns="46800" anchor="b">
            <a:normAutofit/>
          </a:bodyPr>
          <a:lstStyle>
            <a:lvl1pPr algn="l">
              <a:lnSpc>
                <a:spcPct val="90000"/>
              </a:lnSpc>
              <a:defRPr sz="6000">
                <a:solidFill>
                  <a:schemeClr val="bg2"/>
                </a:solidFill>
              </a:defRPr>
            </a:lvl1pPr>
          </a:lstStyle>
          <a:p>
            <a:r>
              <a:rPr lang="fr-CA" noProof="0" dirty="0"/>
              <a:t>Cliquez pour ajouter titre</a:t>
            </a:r>
          </a:p>
        </p:txBody>
      </p:sp>
      <p:sp>
        <p:nvSpPr>
          <p:cNvPr id="3" name="Sous-titre 2" descr="Cliquez pour ajouter un sous-titre">
            <a:extLst>
              <a:ext uri="{FF2B5EF4-FFF2-40B4-BE49-F238E27FC236}">
                <a16:creationId xmlns:a16="http://schemas.microsoft.com/office/drawing/2014/main" id="{E8A7E5DE-4856-48EF-9B92-F86CC605110C}"/>
              </a:ext>
            </a:extLst>
          </p:cNvPr>
          <p:cNvSpPr>
            <a:spLocks noGrp="1"/>
          </p:cNvSpPr>
          <p:nvPr>
            <p:ph type="subTitle" idx="1" hasCustomPrompt="1"/>
          </p:nvPr>
        </p:nvSpPr>
        <p:spPr>
          <a:xfrm>
            <a:off x="264000" y="3253395"/>
            <a:ext cx="6736918" cy="1110051"/>
          </a:xfrm>
        </p:spPr>
        <p:txBody>
          <a:bodyPr lIns="108000"/>
          <a:lstStyle>
            <a:lvl1pPr marL="0" indent="0" algn="l">
              <a:lnSpc>
                <a:spcPct val="100000"/>
              </a:lnSpc>
              <a:spcBef>
                <a:spcPts val="0"/>
              </a:spcBef>
              <a:buNone/>
              <a:defRPr sz="2400" b="1">
                <a:solidFill>
                  <a:schemeClr val="bg2"/>
                </a:solidFill>
              </a:defRPr>
            </a:lvl1pPr>
            <a:lvl2pPr marL="457206" indent="0" algn="ctr">
              <a:buNone/>
              <a:defRPr sz="2000"/>
            </a:lvl2pPr>
            <a:lvl3pPr marL="914412" indent="0" algn="ctr">
              <a:buNone/>
              <a:defRPr sz="1800"/>
            </a:lvl3pPr>
            <a:lvl4pPr marL="1371617" indent="0" algn="ctr">
              <a:buNone/>
              <a:defRPr sz="1600"/>
            </a:lvl4pPr>
            <a:lvl5pPr marL="1828823" indent="0" algn="ctr">
              <a:buNone/>
              <a:defRPr sz="1600"/>
            </a:lvl5pPr>
            <a:lvl6pPr marL="2286029" indent="0" algn="ctr">
              <a:buNone/>
              <a:defRPr sz="1600"/>
            </a:lvl6pPr>
            <a:lvl7pPr marL="2743235" indent="0" algn="ctr">
              <a:buNone/>
              <a:defRPr sz="1600"/>
            </a:lvl7pPr>
            <a:lvl8pPr marL="3200440" indent="0" algn="ctr">
              <a:buNone/>
              <a:defRPr sz="1600"/>
            </a:lvl8pPr>
            <a:lvl9pPr marL="3657646" indent="0" algn="ctr">
              <a:buNone/>
              <a:defRPr sz="1600"/>
            </a:lvl9pPr>
          </a:lstStyle>
          <a:p>
            <a:r>
              <a:rPr lang="fr-CA" noProof="0" dirty="0"/>
              <a:t>Cliquez pour ajouter un sous-titre</a:t>
            </a:r>
          </a:p>
        </p:txBody>
      </p:sp>
      <p:sp>
        <p:nvSpPr>
          <p:cNvPr id="8" name="Espace réservé du texte 4" descr="Nom, titre">
            <a:extLst>
              <a:ext uri="{FF2B5EF4-FFF2-40B4-BE49-F238E27FC236}">
                <a16:creationId xmlns:a16="http://schemas.microsoft.com/office/drawing/2014/main" id="{E846649B-7D28-4126-B1AF-EA412ACA34B7}"/>
              </a:ext>
            </a:extLst>
          </p:cNvPr>
          <p:cNvSpPr>
            <a:spLocks noGrp="1"/>
          </p:cNvSpPr>
          <p:nvPr>
            <p:ph type="body" sz="quarter" idx="10" hasCustomPrompt="1"/>
          </p:nvPr>
        </p:nvSpPr>
        <p:spPr>
          <a:xfrm>
            <a:off x="264000" y="4410040"/>
            <a:ext cx="6736918" cy="614547"/>
          </a:xfrm>
        </p:spPr>
        <p:txBody>
          <a:bodyPr wrap="square" lIns="108000" bIns="0" anchor="b">
            <a:normAutofit/>
          </a:bodyPr>
          <a:lstStyle>
            <a:lvl1pPr marL="0" indent="0">
              <a:lnSpc>
                <a:spcPct val="100000"/>
              </a:lnSpc>
              <a:spcBef>
                <a:spcPts val="0"/>
              </a:spcBef>
              <a:buFontTx/>
              <a:buNone/>
              <a:defRPr sz="1867">
                <a:solidFill>
                  <a:schemeClr val="bg2"/>
                </a:solidFill>
              </a:defRPr>
            </a:lvl1pPr>
            <a:lvl2pPr marL="457206" indent="0">
              <a:buFontTx/>
              <a:buNone/>
              <a:defRPr/>
            </a:lvl2pPr>
            <a:lvl3pPr marL="914412" indent="0">
              <a:buFontTx/>
              <a:buNone/>
              <a:defRPr/>
            </a:lvl3pPr>
            <a:lvl4pPr marL="1371617" indent="0">
              <a:buFontTx/>
              <a:buNone/>
              <a:defRPr/>
            </a:lvl4pPr>
            <a:lvl5pPr marL="1828823" indent="0">
              <a:buFontTx/>
              <a:buNone/>
              <a:defRPr/>
            </a:lvl5pPr>
          </a:lstStyle>
          <a:p>
            <a:pPr lvl="0"/>
            <a:r>
              <a:rPr lang="fr-CA" noProof="0" dirty="0"/>
              <a:t>Nom, titre</a:t>
            </a:r>
          </a:p>
        </p:txBody>
      </p:sp>
      <p:sp>
        <p:nvSpPr>
          <p:cNvPr id="9" name="Espace réservé du texte 6" descr="Date">
            <a:extLst>
              <a:ext uri="{FF2B5EF4-FFF2-40B4-BE49-F238E27FC236}">
                <a16:creationId xmlns:a16="http://schemas.microsoft.com/office/drawing/2014/main" id="{1BAE5D3C-743D-4F5A-99DB-74A890C53B35}"/>
              </a:ext>
            </a:extLst>
          </p:cNvPr>
          <p:cNvSpPr>
            <a:spLocks noGrp="1"/>
          </p:cNvSpPr>
          <p:nvPr>
            <p:ph type="body" sz="quarter" idx="11" hasCustomPrompt="1"/>
          </p:nvPr>
        </p:nvSpPr>
        <p:spPr>
          <a:xfrm>
            <a:off x="264000" y="5071181"/>
            <a:ext cx="6736916" cy="289807"/>
          </a:xfrm>
        </p:spPr>
        <p:txBody>
          <a:bodyPr wrap="square" lIns="108000">
            <a:normAutofit/>
          </a:bodyPr>
          <a:lstStyle>
            <a:lvl1pPr marL="0" indent="0">
              <a:lnSpc>
                <a:spcPct val="100000"/>
              </a:lnSpc>
              <a:spcBef>
                <a:spcPts val="0"/>
              </a:spcBef>
              <a:buFontTx/>
              <a:buNone/>
              <a:defRPr sz="1600">
                <a:solidFill>
                  <a:schemeClr val="bg2"/>
                </a:solidFill>
              </a:defRPr>
            </a:lvl1pPr>
            <a:lvl2pPr marL="457206" indent="0">
              <a:buFontTx/>
              <a:buNone/>
              <a:defRPr/>
            </a:lvl2pPr>
            <a:lvl3pPr marL="914412" indent="0">
              <a:buFontTx/>
              <a:buNone/>
              <a:defRPr/>
            </a:lvl3pPr>
            <a:lvl4pPr marL="1371617" indent="0">
              <a:buFontTx/>
              <a:buNone/>
              <a:defRPr/>
            </a:lvl4pPr>
            <a:lvl5pPr marL="1828823" indent="0">
              <a:buFontTx/>
              <a:buNone/>
              <a:defRPr/>
            </a:lvl5pPr>
          </a:lstStyle>
          <a:p>
            <a:pPr lvl="0"/>
            <a:r>
              <a:rPr lang="fr-CA" noProof="0" dirty="0"/>
              <a:t>Date</a:t>
            </a:r>
          </a:p>
        </p:txBody>
      </p:sp>
      <p:pic>
        <p:nvPicPr>
          <p:cNvPr id="14" name="Picture 13"/>
          <p:cNvPicPr>
            <a:picLocks noChangeAspect="1"/>
          </p:cNvPicPr>
          <p:nvPr userDrawn="1"/>
        </p:nvPicPr>
        <p:blipFill rotWithShape="1">
          <a:blip r:embed="rId3" cstate="print">
            <a:extLst>
              <a:ext uri="{28A0092B-C50C-407E-A947-70E740481C1C}">
                <a14:useLocalDpi xmlns:a14="http://schemas.microsoft.com/office/drawing/2010/main" val="0"/>
              </a:ext>
            </a:extLst>
          </a:blip>
          <a:srcRect l="5274" t="20953" r="5274" b="20953"/>
          <a:stretch/>
        </p:blipFill>
        <p:spPr>
          <a:xfrm>
            <a:off x="362489" y="5912558"/>
            <a:ext cx="4903383" cy="754494"/>
          </a:xfrm>
          <a:prstGeom prst="rect">
            <a:avLst/>
          </a:prstGeom>
        </p:spPr>
      </p:pic>
    </p:spTree>
    <p:extLst>
      <p:ext uri="{BB962C8B-B14F-4D97-AF65-F5344CB8AC3E}">
        <p14:creationId xmlns:p14="http://schemas.microsoft.com/office/powerpoint/2010/main" val="2538057515"/>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showMasterSp="0" preserve="1">
  <p:cSld name="Couverture_0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descr="Cliquez pour ajouter un titre">
            <a:extLst>
              <a:ext uri="{FF2B5EF4-FFF2-40B4-BE49-F238E27FC236}">
                <a16:creationId xmlns:a16="http://schemas.microsoft.com/office/drawing/2014/main" id="{9FA8103B-3183-46A3-9BC6-3C0042225A13}"/>
              </a:ext>
              <a:ext uri="{C183D7F6-B498-43B3-948B-1728B52AA6E4}">
                <adec:decorative xmlns:adec="http://schemas.microsoft.com/office/drawing/2017/decorative" val="0"/>
              </a:ext>
            </a:extLst>
          </p:cNvPr>
          <p:cNvSpPr>
            <a:spLocks noGrp="1"/>
          </p:cNvSpPr>
          <p:nvPr>
            <p:ph type="ctrTitle" hasCustomPrompt="1"/>
          </p:nvPr>
        </p:nvSpPr>
        <p:spPr>
          <a:xfrm>
            <a:off x="264000" y="264001"/>
            <a:ext cx="6736918" cy="2942802"/>
          </a:xfrm>
        </p:spPr>
        <p:txBody>
          <a:bodyPr anchor="b">
            <a:normAutofit/>
          </a:bodyPr>
          <a:lstStyle>
            <a:lvl1pPr algn="l">
              <a:lnSpc>
                <a:spcPct val="90000"/>
              </a:lnSpc>
              <a:defRPr sz="6000"/>
            </a:lvl1pPr>
          </a:lstStyle>
          <a:p>
            <a:r>
              <a:rPr lang="fr-CA" noProof="0" dirty="0"/>
              <a:t>Cliquez pour ajouter titre</a:t>
            </a:r>
            <a:endParaRPr lang="fr-CA" dirty="0"/>
          </a:p>
        </p:txBody>
      </p:sp>
      <p:sp>
        <p:nvSpPr>
          <p:cNvPr id="3" name="Sous-titre 2" descr="Cliquez pour ajouter un sous-titre">
            <a:extLst>
              <a:ext uri="{FF2B5EF4-FFF2-40B4-BE49-F238E27FC236}">
                <a16:creationId xmlns:a16="http://schemas.microsoft.com/office/drawing/2014/main" id="{E8A7E5DE-4856-48EF-9B92-F86CC605110C}"/>
              </a:ext>
            </a:extLst>
          </p:cNvPr>
          <p:cNvSpPr>
            <a:spLocks noGrp="1"/>
          </p:cNvSpPr>
          <p:nvPr>
            <p:ph type="subTitle" idx="1" hasCustomPrompt="1"/>
          </p:nvPr>
        </p:nvSpPr>
        <p:spPr>
          <a:xfrm>
            <a:off x="264000" y="3253395"/>
            <a:ext cx="6736918" cy="1110051"/>
          </a:xfrm>
        </p:spPr>
        <p:txBody>
          <a:bodyPr lIns="108000"/>
          <a:lstStyle>
            <a:lvl1pPr marL="0" indent="0" algn="l">
              <a:lnSpc>
                <a:spcPct val="100000"/>
              </a:lnSpc>
              <a:spcBef>
                <a:spcPts val="0"/>
              </a:spcBef>
              <a:buNone/>
              <a:defRPr sz="2400" b="1">
                <a:solidFill>
                  <a:schemeClr val="accent1"/>
                </a:solidFill>
              </a:defRPr>
            </a:lvl1pPr>
            <a:lvl2pPr marL="457206" indent="0" algn="ctr">
              <a:buNone/>
              <a:defRPr sz="2000"/>
            </a:lvl2pPr>
            <a:lvl3pPr marL="914412" indent="0" algn="ctr">
              <a:buNone/>
              <a:defRPr sz="1800"/>
            </a:lvl3pPr>
            <a:lvl4pPr marL="1371617" indent="0" algn="ctr">
              <a:buNone/>
              <a:defRPr sz="1600"/>
            </a:lvl4pPr>
            <a:lvl5pPr marL="1828823" indent="0" algn="ctr">
              <a:buNone/>
              <a:defRPr sz="1600"/>
            </a:lvl5pPr>
            <a:lvl6pPr marL="2286029" indent="0" algn="ctr">
              <a:buNone/>
              <a:defRPr sz="1600"/>
            </a:lvl6pPr>
            <a:lvl7pPr marL="2743235" indent="0" algn="ctr">
              <a:buNone/>
              <a:defRPr sz="1600"/>
            </a:lvl7pPr>
            <a:lvl8pPr marL="3200440" indent="0" algn="ctr">
              <a:buNone/>
              <a:defRPr sz="1600"/>
            </a:lvl8pPr>
            <a:lvl9pPr marL="3657646" indent="0" algn="ctr">
              <a:buNone/>
              <a:defRPr sz="1600"/>
            </a:lvl9pPr>
          </a:lstStyle>
          <a:p>
            <a:r>
              <a:rPr lang="fr-CA" noProof="0" dirty="0"/>
              <a:t>Cliquez pour ajouter un sous-titre</a:t>
            </a:r>
            <a:endParaRPr lang="fr-CA" dirty="0"/>
          </a:p>
        </p:txBody>
      </p:sp>
      <p:sp>
        <p:nvSpPr>
          <p:cNvPr id="8" name="Espace réservé du texte 4" descr="Nom, titre">
            <a:extLst>
              <a:ext uri="{FF2B5EF4-FFF2-40B4-BE49-F238E27FC236}">
                <a16:creationId xmlns:a16="http://schemas.microsoft.com/office/drawing/2014/main" id="{E846649B-7D28-4126-B1AF-EA412ACA34B7}"/>
              </a:ext>
            </a:extLst>
          </p:cNvPr>
          <p:cNvSpPr>
            <a:spLocks noGrp="1"/>
          </p:cNvSpPr>
          <p:nvPr>
            <p:ph type="body" sz="quarter" idx="10" hasCustomPrompt="1"/>
          </p:nvPr>
        </p:nvSpPr>
        <p:spPr>
          <a:xfrm>
            <a:off x="264000" y="4410040"/>
            <a:ext cx="6736918" cy="614547"/>
          </a:xfrm>
        </p:spPr>
        <p:txBody>
          <a:bodyPr wrap="square" lIns="108000" bIns="0" anchor="b">
            <a:normAutofit/>
          </a:bodyPr>
          <a:lstStyle>
            <a:lvl1pPr marL="0" indent="0">
              <a:lnSpc>
                <a:spcPct val="100000"/>
              </a:lnSpc>
              <a:spcBef>
                <a:spcPts val="0"/>
              </a:spcBef>
              <a:buFontTx/>
              <a:buNone/>
              <a:defRPr sz="1867">
                <a:solidFill>
                  <a:schemeClr val="accent1"/>
                </a:solidFill>
              </a:defRPr>
            </a:lvl1pPr>
            <a:lvl2pPr marL="457206" indent="0">
              <a:buFontTx/>
              <a:buNone/>
              <a:defRPr/>
            </a:lvl2pPr>
            <a:lvl3pPr marL="914412" indent="0">
              <a:buFontTx/>
              <a:buNone/>
              <a:defRPr/>
            </a:lvl3pPr>
            <a:lvl4pPr marL="1371617" indent="0">
              <a:buFontTx/>
              <a:buNone/>
              <a:defRPr/>
            </a:lvl4pPr>
            <a:lvl5pPr marL="1828823" indent="0">
              <a:buFontTx/>
              <a:buNone/>
              <a:defRPr/>
            </a:lvl5pPr>
          </a:lstStyle>
          <a:p>
            <a:pPr lvl="0"/>
            <a:r>
              <a:rPr lang="fr-CA" noProof="0" dirty="0"/>
              <a:t>Nom, titre</a:t>
            </a:r>
          </a:p>
        </p:txBody>
      </p:sp>
      <p:sp>
        <p:nvSpPr>
          <p:cNvPr id="9" name="Espace réservé du texte 6" descr="Date">
            <a:extLst>
              <a:ext uri="{FF2B5EF4-FFF2-40B4-BE49-F238E27FC236}">
                <a16:creationId xmlns:a16="http://schemas.microsoft.com/office/drawing/2014/main" id="{1BAE5D3C-743D-4F5A-99DB-74A890C53B35}"/>
              </a:ext>
            </a:extLst>
          </p:cNvPr>
          <p:cNvSpPr>
            <a:spLocks noGrp="1"/>
          </p:cNvSpPr>
          <p:nvPr>
            <p:ph type="body" sz="quarter" idx="11" hasCustomPrompt="1"/>
          </p:nvPr>
        </p:nvSpPr>
        <p:spPr>
          <a:xfrm>
            <a:off x="264000" y="5071181"/>
            <a:ext cx="6736916" cy="289807"/>
          </a:xfrm>
        </p:spPr>
        <p:txBody>
          <a:bodyPr wrap="square" lIns="108000">
            <a:normAutofit/>
          </a:bodyPr>
          <a:lstStyle>
            <a:lvl1pPr marL="0" indent="0">
              <a:lnSpc>
                <a:spcPct val="100000"/>
              </a:lnSpc>
              <a:spcBef>
                <a:spcPts val="0"/>
              </a:spcBef>
              <a:buFontTx/>
              <a:buNone/>
              <a:defRPr sz="1600">
                <a:solidFill>
                  <a:schemeClr val="accent1"/>
                </a:solidFill>
              </a:defRPr>
            </a:lvl1pPr>
            <a:lvl2pPr marL="457206" indent="0">
              <a:buFontTx/>
              <a:buNone/>
              <a:defRPr/>
            </a:lvl2pPr>
            <a:lvl3pPr marL="914412" indent="0">
              <a:buFontTx/>
              <a:buNone/>
              <a:defRPr/>
            </a:lvl3pPr>
            <a:lvl4pPr marL="1371617" indent="0">
              <a:buFontTx/>
              <a:buNone/>
              <a:defRPr/>
            </a:lvl4pPr>
            <a:lvl5pPr marL="1828823" indent="0">
              <a:buFontTx/>
              <a:buNone/>
              <a:defRPr/>
            </a:lvl5pPr>
          </a:lstStyle>
          <a:p>
            <a:pPr lvl="0"/>
            <a:r>
              <a:rPr lang="fr-CA" noProof="0" dirty="0"/>
              <a:t>Date</a:t>
            </a:r>
          </a:p>
        </p:txBody>
      </p:sp>
      <p:pic>
        <p:nvPicPr>
          <p:cNvPr id="7" name="Picture 6"/>
          <p:cNvPicPr>
            <a:picLocks noChangeAspect="1"/>
          </p:cNvPicPr>
          <p:nvPr userDrawn="1"/>
        </p:nvPicPr>
        <p:blipFill rotWithShape="1">
          <a:blip r:embed="rId3" cstate="print">
            <a:extLst>
              <a:ext uri="{28A0092B-C50C-407E-A947-70E740481C1C}">
                <a14:useLocalDpi xmlns:a14="http://schemas.microsoft.com/office/drawing/2010/main" val="0"/>
              </a:ext>
            </a:extLst>
          </a:blip>
          <a:srcRect l="5274" t="25795" r="5274" b="20953"/>
          <a:stretch/>
        </p:blipFill>
        <p:spPr>
          <a:xfrm>
            <a:off x="364801" y="5966225"/>
            <a:ext cx="4867716" cy="686474"/>
          </a:xfrm>
          <a:prstGeom prst="rect">
            <a:avLst/>
          </a:prstGeom>
        </p:spPr>
      </p:pic>
    </p:spTree>
    <p:extLst>
      <p:ext uri="{BB962C8B-B14F-4D97-AF65-F5344CB8AC3E}">
        <p14:creationId xmlns:p14="http://schemas.microsoft.com/office/powerpoint/2010/main" val="3175993540"/>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showMasterSp="0" preserve="1">
  <p:cSld name="Couverture_0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descr="Cliquez pour ajouter un titre">
            <a:extLst>
              <a:ext uri="{FF2B5EF4-FFF2-40B4-BE49-F238E27FC236}">
                <a16:creationId xmlns:a16="http://schemas.microsoft.com/office/drawing/2014/main" id="{9FA8103B-3183-46A3-9BC6-3C0042225A13}"/>
              </a:ext>
              <a:ext uri="{C183D7F6-B498-43B3-948B-1728B52AA6E4}">
                <adec:decorative xmlns:adec="http://schemas.microsoft.com/office/drawing/2017/decorative" val="0"/>
              </a:ext>
            </a:extLst>
          </p:cNvPr>
          <p:cNvSpPr>
            <a:spLocks noGrp="1"/>
          </p:cNvSpPr>
          <p:nvPr>
            <p:ph type="ctrTitle" hasCustomPrompt="1"/>
          </p:nvPr>
        </p:nvSpPr>
        <p:spPr>
          <a:xfrm>
            <a:off x="264000" y="264001"/>
            <a:ext cx="6736918" cy="2942802"/>
          </a:xfrm>
        </p:spPr>
        <p:txBody>
          <a:bodyPr anchor="b">
            <a:normAutofit/>
          </a:bodyPr>
          <a:lstStyle>
            <a:lvl1pPr algn="l">
              <a:lnSpc>
                <a:spcPct val="90000"/>
              </a:lnSpc>
              <a:defRPr sz="6000"/>
            </a:lvl1pPr>
          </a:lstStyle>
          <a:p>
            <a:r>
              <a:rPr lang="fr-CA" noProof="0" dirty="0"/>
              <a:t>Cliquez pour ajouter titre</a:t>
            </a:r>
          </a:p>
        </p:txBody>
      </p:sp>
      <p:sp>
        <p:nvSpPr>
          <p:cNvPr id="3" name="Sous-titre 2" descr="Cliquez pour ajouter un sous-titre">
            <a:extLst>
              <a:ext uri="{FF2B5EF4-FFF2-40B4-BE49-F238E27FC236}">
                <a16:creationId xmlns:a16="http://schemas.microsoft.com/office/drawing/2014/main" id="{E8A7E5DE-4856-48EF-9B92-F86CC605110C}"/>
              </a:ext>
            </a:extLst>
          </p:cNvPr>
          <p:cNvSpPr>
            <a:spLocks noGrp="1"/>
          </p:cNvSpPr>
          <p:nvPr>
            <p:ph type="subTitle" idx="1" hasCustomPrompt="1"/>
          </p:nvPr>
        </p:nvSpPr>
        <p:spPr>
          <a:xfrm>
            <a:off x="264000" y="3253395"/>
            <a:ext cx="6736918" cy="1110051"/>
          </a:xfrm>
        </p:spPr>
        <p:txBody>
          <a:bodyPr lIns="108000"/>
          <a:lstStyle>
            <a:lvl1pPr marL="0" indent="0" algn="l">
              <a:lnSpc>
                <a:spcPct val="100000"/>
              </a:lnSpc>
              <a:spcBef>
                <a:spcPts val="0"/>
              </a:spcBef>
              <a:buNone/>
              <a:defRPr sz="2400" b="1">
                <a:solidFill>
                  <a:schemeClr val="accent1"/>
                </a:solidFill>
              </a:defRPr>
            </a:lvl1pPr>
            <a:lvl2pPr marL="457206" indent="0" algn="ctr">
              <a:buNone/>
              <a:defRPr sz="2000"/>
            </a:lvl2pPr>
            <a:lvl3pPr marL="914412" indent="0" algn="ctr">
              <a:buNone/>
              <a:defRPr sz="1800"/>
            </a:lvl3pPr>
            <a:lvl4pPr marL="1371617" indent="0" algn="ctr">
              <a:buNone/>
              <a:defRPr sz="1600"/>
            </a:lvl4pPr>
            <a:lvl5pPr marL="1828823" indent="0" algn="ctr">
              <a:buNone/>
              <a:defRPr sz="1600"/>
            </a:lvl5pPr>
            <a:lvl6pPr marL="2286029" indent="0" algn="ctr">
              <a:buNone/>
              <a:defRPr sz="1600"/>
            </a:lvl6pPr>
            <a:lvl7pPr marL="2743235" indent="0" algn="ctr">
              <a:buNone/>
              <a:defRPr sz="1600"/>
            </a:lvl7pPr>
            <a:lvl8pPr marL="3200440" indent="0" algn="ctr">
              <a:buNone/>
              <a:defRPr sz="1600"/>
            </a:lvl8pPr>
            <a:lvl9pPr marL="3657646" indent="0" algn="ctr">
              <a:buNone/>
              <a:defRPr sz="1600"/>
            </a:lvl9pPr>
          </a:lstStyle>
          <a:p>
            <a:r>
              <a:rPr lang="fr-CA" noProof="0" dirty="0"/>
              <a:t>Cliquez pour ajouter un sous-titre</a:t>
            </a:r>
          </a:p>
        </p:txBody>
      </p:sp>
      <p:sp>
        <p:nvSpPr>
          <p:cNvPr id="8" name="Espace réservé du texte 4" descr="Nom, titre">
            <a:extLst>
              <a:ext uri="{FF2B5EF4-FFF2-40B4-BE49-F238E27FC236}">
                <a16:creationId xmlns:a16="http://schemas.microsoft.com/office/drawing/2014/main" id="{E846649B-7D28-4126-B1AF-EA412ACA34B7}"/>
              </a:ext>
            </a:extLst>
          </p:cNvPr>
          <p:cNvSpPr>
            <a:spLocks noGrp="1"/>
          </p:cNvSpPr>
          <p:nvPr>
            <p:ph type="body" sz="quarter" idx="10" hasCustomPrompt="1"/>
          </p:nvPr>
        </p:nvSpPr>
        <p:spPr>
          <a:xfrm>
            <a:off x="264000" y="4410040"/>
            <a:ext cx="6736918" cy="614547"/>
          </a:xfrm>
        </p:spPr>
        <p:txBody>
          <a:bodyPr wrap="square" lIns="108000" bIns="0" anchor="b">
            <a:normAutofit/>
          </a:bodyPr>
          <a:lstStyle>
            <a:lvl1pPr marL="0" indent="0">
              <a:lnSpc>
                <a:spcPct val="100000"/>
              </a:lnSpc>
              <a:spcBef>
                <a:spcPts val="0"/>
              </a:spcBef>
              <a:buFontTx/>
              <a:buNone/>
              <a:defRPr sz="1867">
                <a:solidFill>
                  <a:schemeClr val="accent1"/>
                </a:solidFill>
              </a:defRPr>
            </a:lvl1pPr>
            <a:lvl2pPr marL="457206" indent="0">
              <a:buFontTx/>
              <a:buNone/>
              <a:defRPr/>
            </a:lvl2pPr>
            <a:lvl3pPr marL="914412" indent="0">
              <a:buFontTx/>
              <a:buNone/>
              <a:defRPr/>
            </a:lvl3pPr>
            <a:lvl4pPr marL="1371617" indent="0">
              <a:buFontTx/>
              <a:buNone/>
              <a:defRPr/>
            </a:lvl4pPr>
            <a:lvl5pPr marL="1828823" indent="0">
              <a:buFontTx/>
              <a:buNone/>
              <a:defRPr/>
            </a:lvl5pPr>
          </a:lstStyle>
          <a:p>
            <a:pPr lvl="0"/>
            <a:r>
              <a:rPr lang="fr-CA" noProof="0" dirty="0"/>
              <a:t>Nom, titre</a:t>
            </a:r>
          </a:p>
        </p:txBody>
      </p:sp>
      <p:sp>
        <p:nvSpPr>
          <p:cNvPr id="9" name="Espace réservé du texte 6" descr="Date">
            <a:extLst>
              <a:ext uri="{FF2B5EF4-FFF2-40B4-BE49-F238E27FC236}">
                <a16:creationId xmlns:a16="http://schemas.microsoft.com/office/drawing/2014/main" id="{1BAE5D3C-743D-4F5A-99DB-74A890C53B35}"/>
              </a:ext>
            </a:extLst>
          </p:cNvPr>
          <p:cNvSpPr>
            <a:spLocks noGrp="1"/>
          </p:cNvSpPr>
          <p:nvPr>
            <p:ph type="body" sz="quarter" idx="11" hasCustomPrompt="1"/>
          </p:nvPr>
        </p:nvSpPr>
        <p:spPr>
          <a:xfrm>
            <a:off x="264000" y="5071181"/>
            <a:ext cx="6736916" cy="289807"/>
          </a:xfrm>
        </p:spPr>
        <p:txBody>
          <a:bodyPr wrap="square" lIns="108000">
            <a:normAutofit/>
          </a:bodyPr>
          <a:lstStyle>
            <a:lvl1pPr marL="0" indent="0">
              <a:lnSpc>
                <a:spcPct val="100000"/>
              </a:lnSpc>
              <a:spcBef>
                <a:spcPts val="0"/>
              </a:spcBef>
              <a:buFontTx/>
              <a:buNone/>
              <a:defRPr sz="1600">
                <a:solidFill>
                  <a:schemeClr val="accent1"/>
                </a:solidFill>
              </a:defRPr>
            </a:lvl1pPr>
            <a:lvl2pPr marL="457206" indent="0">
              <a:buFontTx/>
              <a:buNone/>
              <a:defRPr/>
            </a:lvl2pPr>
            <a:lvl3pPr marL="914412" indent="0">
              <a:buFontTx/>
              <a:buNone/>
              <a:defRPr/>
            </a:lvl3pPr>
            <a:lvl4pPr marL="1371617" indent="0">
              <a:buFontTx/>
              <a:buNone/>
              <a:defRPr/>
            </a:lvl4pPr>
            <a:lvl5pPr marL="1828823" indent="0">
              <a:buFontTx/>
              <a:buNone/>
              <a:defRPr/>
            </a:lvl5pPr>
          </a:lstStyle>
          <a:p>
            <a:pPr lvl="0"/>
            <a:r>
              <a:rPr lang="fr-CA" noProof="0" dirty="0"/>
              <a:t>Date</a:t>
            </a:r>
          </a:p>
        </p:txBody>
      </p:sp>
    </p:spTree>
    <p:extLst>
      <p:ext uri="{BB962C8B-B14F-4D97-AF65-F5344CB8AC3E}">
        <p14:creationId xmlns:p14="http://schemas.microsoft.com/office/powerpoint/2010/main" val="1635270911"/>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showMasterSp="0" preserve="1">
  <p:cSld name="Couverture_0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descr="Cliquez pour ajouter un titre">
            <a:extLst>
              <a:ext uri="{FF2B5EF4-FFF2-40B4-BE49-F238E27FC236}">
                <a16:creationId xmlns:a16="http://schemas.microsoft.com/office/drawing/2014/main" id="{9FA8103B-3183-46A3-9BC6-3C0042225A13}"/>
              </a:ext>
              <a:ext uri="{C183D7F6-B498-43B3-948B-1728B52AA6E4}">
                <adec:decorative xmlns:adec="http://schemas.microsoft.com/office/drawing/2017/decorative" val="0"/>
              </a:ext>
            </a:extLst>
          </p:cNvPr>
          <p:cNvSpPr>
            <a:spLocks noGrp="1"/>
          </p:cNvSpPr>
          <p:nvPr>
            <p:ph type="ctrTitle" hasCustomPrompt="1"/>
          </p:nvPr>
        </p:nvSpPr>
        <p:spPr>
          <a:xfrm>
            <a:off x="264000" y="264001"/>
            <a:ext cx="6736918" cy="2942802"/>
          </a:xfrm>
        </p:spPr>
        <p:txBody>
          <a:bodyPr anchor="b">
            <a:normAutofit/>
          </a:bodyPr>
          <a:lstStyle>
            <a:lvl1pPr algn="l">
              <a:lnSpc>
                <a:spcPct val="90000"/>
              </a:lnSpc>
              <a:defRPr sz="6000"/>
            </a:lvl1pPr>
          </a:lstStyle>
          <a:p>
            <a:r>
              <a:rPr lang="fr-CA" noProof="0" dirty="0"/>
              <a:t>Cliquez pour ajouter titre</a:t>
            </a:r>
          </a:p>
        </p:txBody>
      </p:sp>
      <p:sp>
        <p:nvSpPr>
          <p:cNvPr id="3" name="Sous-titre 2" descr="Cliquez pour ajouter un sous-titre">
            <a:extLst>
              <a:ext uri="{FF2B5EF4-FFF2-40B4-BE49-F238E27FC236}">
                <a16:creationId xmlns:a16="http://schemas.microsoft.com/office/drawing/2014/main" id="{E8A7E5DE-4856-48EF-9B92-F86CC605110C}"/>
              </a:ext>
            </a:extLst>
          </p:cNvPr>
          <p:cNvSpPr>
            <a:spLocks noGrp="1"/>
          </p:cNvSpPr>
          <p:nvPr>
            <p:ph type="subTitle" idx="1" hasCustomPrompt="1"/>
          </p:nvPr>
        </p:nvSpPr>
        <p:spPr>
          <a:xfrm>
            <a:off x="264000" y="3253395"/>
            <a:ext cx="6736918" cy="1110051"/>
          </a:xfrm>
        </p:spPr>
        <p:txBody>
          <a:bodyPr lIns="108000"/>
          <a:lstStyle>
            <a:lvl1pPr marL="0" indent="0" algn="l">
              <a:lnSpc>
                <a:spcPct val="100000"/>
              </a:lnSpc>
              <a:spcBef>
                <a:spcPts val="0"/>
              </a:spcBef>
              <a:buNone/>
              <a:defRPr sz="2400" b="1">
                <a:solidFill>
                  <a:schemeClr val="accent1"/>
                </a:solidFill>
              </a:defRPr>
            </a:lvl1pPr>
            <a:lvl2pPr marL="457206" indent="0" algn="ctr">
              <a:buNone/>
              <a:defRPr sz="2000"/>
            </a:lvl2pPr>
            <a:lvl3pPr marL="914412" indent="0" algn="ctr">
              <a:buNone/>
              <a:defRPr sz="1800"/>
            </a:lvl3pPr>
            <a:lvl4pPr marL="1371617" indent="0" algn="ctr">
              <a:buNone/>
              <a:defRPr sz="1600"/>
            </a:lvl4pPr>
            <a:lvl5pPr marL="1828823" indent="0" algn="ctr">
              <a:buNone/>
              <a:defRPr sz="1600"/>
            </a:lvl5pPr>
            <a:lvl6pPr marL="2286029" indent="0" algn="ctr">
              <a:buNone/>
              <a:defRPr sz="1600"/>
            </a:lvl6pPr>
            <a:lvl7pPr marL="2743235" indent="0" algn="ctr">
              <a:buNone/>
              <a:defRPr sz="1600"/>
            </a:lvl7pPr>
            <a:lvl8pPr marL="3200440" indent="0" algn="ctr">
              <a:buNone/>
              <a:defRPr sz="1600"/>
            </a:lvl8pPr>
            <a:lvl9pPr marL="3657646" indent="0" algn="ctr">
              <a:buNone/>
              <a:defRPr sz="1600"/>
            </a:lvl9pPr>
          </a:lstStyle>
          <a:p>
            <a:r>
              <a:rPr lang="fr-CA" noProof="0" dirty="0"/>
              <a:t>Cliquez pour ajouter un sous-titre</a:t>
            </a:r>
          </a:p>
        </p:txBody>
      </p:sp>
      <p:sp>
        <p:nvSpPr>
          <p:cNvPr id="8" name="Espace réservé du texte 4" descr="Nom, titre">
            <a:extLst>
              <a:ext uri="{FF2B5EF4-FFF2-40B4-BE49-F238E27FC236}">
                <a16:creationId xmlns:a16="http://schemas.microsoft.com/office/drawing/2014/main" id="{E846649B-7D28-4126-B1AF-EA412ACA34B7}"/>
              </a:ext>
            </a:extLst>
          </p:cNvPr>
          <p:cNvSpPr>
            <a:spLocks noGrp="1"/>
          </p:cNvSpPr>
          <p:nvPr>
            <p:ph type="body" sz="quarter" idx="10" hasCustomPrompt="1"/>
          </p:nvPr>
        </p:nvSpPr>
        <p:spPr>
          <a:xfrm>
            <a:off x="264000" y="4410040"/>
            <a:ext cx="6736918" cy="614547"/>
          </a:xfrm>
        </p:spPr>
        <p:txBody>
          <a:bodyPr wrap="square" lIns="108000" bIns="0" anchor="b">
            <a:normAutofit/>
          </a:bodyPr>
          <a:lstStyle>
            <a:lvl1pPr marL="0" indent="0">
              <a:lnSpc>
                <a:spcPct val="100000"/>
              </a:lnSpc>
              <a:spcBef>
                <a:spcPts val="0"/>
              </a:spcBef>
              <a:buFontTx/>
              <a:buNone/>
              <a:defRPr sz="1867">
                <a:solidFill>
                  <a:schemeClr val="tx1"/>
                </a:solidFill>
              </a:defRPr>
            </a:lvl1pPr>
            <a:lvl2pPr marL="457206" indent="0">
              <a:buFontTx/>
              <a:buNone/>
              <a:defRPr/>
            </a:lvl2pPr>
            <a:lvl3pPr marL="914412" indent="0">
              <a:buFontTx/>
              <a:buNone/>
              <a:defRPr/>
            </a:lvl3pPr>
            <a:lvl4pPr marL="1371617" indent="0">
              <a:buFontTx/>
              <a:buNone/>
              <a:defRPr/>
            </a:lvl4pPr>
            <a:lvl5pPr marL="1828823" indent="0">
              <a:buFontTx/>
              <a:buNone/>
              <a:defRPr/>
            </a:lvl5pPr>
          </a:lstStyle>
          <a:p>
            <a:pPr lvl="0"/>
            <a:r>
              <a:rPr lang="fr-CA" noProof="0" dirty="0"/>
              <a:t>Nom, titre</a:t>
            </a:r>
          </a:p>
        </p:txBody>
      </p:sp>
      <p:sp>
        <p:nvSpPr>
          <p:cNvPr id="9" name="Espace réservé du texte 6" descr="Date">
            <a:extLst>
              <a:ext uri="{FF2B5EF4-FFF2-40B4-BE49-F238E27FC236}">
                <a16:creationId xmlns:a16="http://schemas.microsoft.com/office/drawing/2014/main" id="{1BAE5D3C-743D-4F5A-99DB-74A890C53B35}"/>
              </a:ext>
            </a:extLst>
          </p:cNvPr>
          <p:cNvSpPr>
            <a:spLocks noGrp="1"/>
          </p:cNvSpPr>
          <p:nvPr>
            <p:ph type="body" sz="quarter" idx="11" hasCustomPrompt="1"/>
          </p:nvPr>
        </p:nvSpPr>
        <p:spPr>
          <a:xfrm>
            <a:off x="264000" y="5071181"/>
            <a:ext cx="6736916" cy="289807"/>
          </a:xfrm>
        </p:spPr>
        <p:txBody>
          <a:bodyPr wrap="square" lIns="108000">
            <a:normAutofit/>
          </a:bodyPr>
          <a:lstStyle>
            <a:lvl1pPr marL="0" indent="0">
              <a:lnSpc>
                <a:spcPct val="100000"/>
              </a:lnSpc>
              <a:spcBef>
                <a:spcPts val="0"/>
              </a:spcBef>
              <a:buFontTx/>
              <a:buNone/>
              <a:defRPr sz="1600">
                <a:solidFill>
                  <a:schemeClr val="tx1"/>
                </a:solidFill>
              </a:defRPr>
            </a:lvl1pPr>
            <a:lvl2pPr marL="457206" indent="0">
              <a:buFontTx/>
              <a:buNone/>
              <a:defRPr/>
            </a:lvl2pPr>
            <a:lvl3pPr marL="914412" indent="0">
              <a:buFontTx/>
              <a:buNone/>
              <a:defRPr/>
            </a:lvl3pPr>
            <a:lvl4pPr marL="1371617" indent="0">
              <a:buFontTx/>
              <a:buNone/>
              <a:defRPr/>
            </a:lvl4pPr>
            <a:lvl5pPr marL="1828823" indent="0">
              <a:buFontTx/>
              <a:buNone/>
              <a:defRPr/>
            </a:lvl5pPr>
          </a:lstStyle>
          <a:p>
            <a:pPr lvl="0"/>
            <a:r>
              <a:rPr lang="fr-CA" noProof="0" dirty="0"/>
              <a:t>Date</a:t>
            </a:r>
          </a:p>
        </p:txBody>
      </p:sp>
      <p:pic>
        <p:nvPicPr>
          <p:cNvPr id="11" name="Picture 10"/>
          <p:cNvPicPr>
            <a:picLocks noChangeAspect="1"/>
          </p:cNvPicPr>
          <p:nvPr userDrawn="1"/>
        </p:nvPicPr>
        <p:blipFill rotWithShape="1">
          <a:blip r:embed="rId3" cstate="print">
            <a:extLst>
              <a:ext uri="{28A0092B-C50C-407E-A947-70E740481C1C}">
                <a14:useLocalDpi xmlns:a14="http://schemas.microsoft.com/office/drawing/2010/main" val="0"/>
              </a:ext>
            </a:extLst>
          </a:blip>
          <a:srcRect l="5274" t="25795" r="5274" b="20953"/>
          <a:stretch/>
        </p:blipFill>
        <p:spPr>
          <a:xfrm>
            <a:off x="364801" y="5966401"/>
            <a:ext cx="4867716" cy="686474"/>
          </a:xfrm>
          <a:prstGeom prst="rect">
            <a:avLst/>
          </a:prstGeom>
        </p:spPr>
      </p:pic>
    </p:spTree>
    <p:extLst>
      <p:ext uri="{BB962C8B-B14F-4D97-AF65-F5344CB8AC3E}">
        <p14:creationId xmlns:p14="http://schemas.microsoft.com/office/powerpoint/2010/main" val="2752645186"/>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showMasterSp="0" preserve="1">
  <p:cSld name="Couverture_06_titre_seulement">
    <p:bg>
      <p:bgPr>
        <a:solidFill>
          <a:srgbClr val="4A009B"/>
        </a:solidFill>
        <a:effectLst/>
      </p:bgPr>
    </p:bg>
    <p:spTree>
      <p:nvGrpSpPr>
        <p:cNvPr id="1" name=""/>
        <p:cNvGrpSpPr/>
        <p:nvPr/>
      </p:nvGrpSpPr>
      <p:grpSpPr>
        <a:xfrm>
          <a:off x="0" y="0"/>
          <a:ext cx="0" cy="0"/>
          <a:chOff x="0" y="0"/>
          <a:chExt cx="0" cy="0"/>
        </a:xfrm>
      </p:grpSpPr>
      <p:pic>
        <p:nvPicPr>
          <p:cNvPr id="5" name="img_beneva_wave_position-2.png" descr="img_beneva_wave_position-2.png">
            <a:extLst>
              <a:ext uri="{FF2B5EF4-FFF2-40B4-BE49-F238E27FC236}">
                <a16:creationId xmlns:a16="http://schemas.microsoft.com/office/drawing/2014/main" id="{540EB5C1-4804-4C3C-A673-7F0EFF3F7F8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a:ln w="12700">
            <a:miter lim="400000"/>
          </a:ln>
        </p:spPr>
      </p:pic>
      <p:sp>
        <p:nvSpPr>
          <p:cNvPr id="2" name="Titre 1" descr="Cliquez pour ajouter un titre">
            <a:extLst>
              <a:ext uri="{FF2B5EF4-FFF2-40B4-BE49-F238E27FC236}">
                <a16:creationId xmlns:a16="http://schemas.microsoft.com/office/drawing/2014/main" id="{9FA8103B-3183-46A3-9BC6-3C0042225A13}"/>
              </a:ext>
              <a:ext uri="{C183D7F6-B498-43B3-948B-1728B52AA6E4}">
                <adec:decorative xmlns:adec="http://schemas.microsoft.com/office/drawing/2017/decorative" val="0"/>
              </a:ext>
            </a:extLst>
          </p:cNvPr>
          <p:cNvSpPr>
            <a:spLocks noGrp="1"/>
          </p:cNvSpPr>
          <p:nvPr>
            <p:ph type="ctrTitle" hasCustomPrompt="1"/>
          </p:nvPr>
        </p:nvSpPr>
        <p:spPr>
          <a:xfrm>
            <a:off x="264000" y="264000"/>
            <a:ext cx="7002139" cy="2416683"/>
          </a:xfrm>
        </p:spPr>
        <p:txBody>
          <a:bodyPr anchor="t">
            <a:normAutofit/>
          </a:bodyPr>
          <a:lstStyle>
            <a:lvl1pPr algn="l">
              <a:lnSpc>
                <a:spcPct val="90000"/>
              </a:lnSpc>
              <a:defRPr sz="6000">
                <a:solidFill>
                  <a:schemeClr val="bg2"/>
                </a:solidFill>
              </a:defRPr>
            </a:lvl1pPr>
          </a:lstStyle>
          <a:p>
            <a:r>
              <a:rPr lang="fr-CA" noProof="0" dirty="0"/>
              <a:t>Cliquez pour ajouter titre</a:t>
            </a:r>
          </a:p>
        </p:txBody>
      </p:sp>
      <p:pic>
        <p:nvPicPr>
          <p:cNvPr id="6" name="Picture 5"/>
          <p:cNvPicPr>
            <a:picLocks noChangeAspect="1"/>
          </p:cNvPicPr>
          <p:nvPr userDrawn="1"/>
        </p:nvPicPr>
        <p:blipFill rotWithShape="1">
          <a:blip r:embed="rId3" cstate="print">
            <a:extLst>
              <a:ext uri="{28A0092B-C50C-407E-A947-70E740481C1C}">
                <a14:useLocalDpi xmlns:a14="http://schemas.microsoft.com/office/drawing/2010/main" val="0"/>
              </a:ext>
            </a:extLst>
          </a:blip>
          <a:srcRect l="5274" t="20953" r="5274" b="20953"/>
          <a:stretch/>
        </p:blipFill>
        <p:spPr>
          <a:xfrm>
            <a:off x="364801" y="5913600"/>
            <a:ext cx="4903383" cy="754494"/>
          </a:xfrm>
          <a:prstGeom prst="rect">
            <a:avLst/>
          </a:prstGeom>
        </p:spPr>
      </p:pic>
    </p:spTree>
    <p:extLst>
      <p:ext uri="{BB962C8B-B14F-4D97-AF65-F5344CB8AC3E}">
        <p14:creationId xmlns:p14="http://schemas.microsoft.com/office/powerpoint/2010/main" val="1459248087"/>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showMasterSp="0" preserve="1" userDrawn="1">
  <p:cSld name="Couverture_07_titre_seulement">
    <p:bg>
      <p:bgPr>
        <a:solidFill>
          <a:srgbClr val="4A009B"/>
        </a:solidFill>
        <a:effectLst/>
      </p:bgPr>
    </p:bg>
    <p:spTree>
      <p:nvGrpSpPr>
        <p:cNvPr id="1" name=""/>
        <p:cNvGrpSpPr/>
        <p:nvPr/>
      </p:nvGrpSpPr>
      <p:grpSpPr>
        <a:xfrm>
          <a:off x="0" y="0"/>
          <a:ext cx="0" cy="0"/>
          <a:chOff x="0" y="0"/>
          <a:chExt cx="0" cy="0"/>
        </a:xfrm>
      </p:grpSpPr>
      <p:pic>
        <p:nvPicPr>
          <p:cNvPr id="6" name="img_beneva_wave_position-3.png" descr="img_beneva_wave_position-3.png">
            <a:extLst>
              <a:ext uri="{FF2B5EF4-FFF2-40B4-BE49-F238E27FC236}">
                <a16:creationId xmlns:a16="http://schemas.microsoft.com/office/drawing/2014/main" id="{56804D66-63E9-4D9F-93C3-065E82BC31E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a:ln w="12700">
            <a:miter lim="400000"/>
          </a:ln>
        </p:spPr>
      </p:pic>
      <p:pic>
        <p:nvPicPr>
          <p:cNvPr id="5" name="Picture 4"/>
          <p:cNvPicPr>
            <a:picLocks noChangeAspect="1"/>
          </p:cNvPicPr>
          <p:nvPr userDrawn="1"/>
        </p:nvPicPr>
        <p:blipFill rotWithShape="1">
          <a:blip r:embed="rId3" cstate="print">
            <a:extLst>
              <a:ext uri="{28A0092B-C50C-407E-A947-70E740481C1C}">
                <a14:useLocalDpi xmlns:a14="http://schemas.microsoft.com/office/drawing/2010/main" val="0"/>
              </a:ext>
            </a:extLst>
          </a:blip>
          <a:srcRect l="5274" t="20953" r="5274" b="20953"/>
          <a:stretch/>
        </p:blipFill>
        <p:spPr>
          <a:xfrm>
            <a:off x="364801" y="5913600"/>
            <a:ext cx="4903383" cy="754494"/>
          </a:xfrm>
          <a:prstGeom prst="rect">
            <a:avLst/>
          </a:prstGeom>
        </p:spPr>
      </p:pic>
      <p:sp>
        <p:nvSpPr>
          <p:cNvPr id="7" name="Titre 1" descr="Cliquez pour ajouter un titre">
            <a:extLst>
              <a:ext uri="{FF2B5EF4-FFF2-40B4-BE49-F238E27FC236}">
                <a16:creationId xmlns:a16="http://schemas.microsoft.com/office/drawing/2014/main" id="{9FA8103B-3183-46A3-9BC6-3C0042225A13}"/>
              </a:ext>
              <a:ext uri="{C183D7F6-B498-43B3-948B-1728B52AA6E4}">
                <adec:decorative xmlns:adec="http://schemas.microsoft.com/office/drawing/2017/decorative" val="0"/>
              </a:ext>
            </a:extLst>
          </p:cNvPr>
          <p:cNvSpPr>
            <a:spLocks noGrp="1"/>
          </p:cNvSpPr>
          <p:nvPr>
            <p:ph type="ctrTitle" hasCustomPrompt="1"/>
          </p:nvPr>
        </p:nvSpPr>
        <p:spPr>
          <a:xfrm>
            <a:off x="264000" y="264000"/>
            <a:ext cx="7002139" cy="2416683"/>
          </a:xfrm>
        </p:spPr>
        <p:txBody>
          <a:bodyPr anchor="t">
            <a:normAutofit/>
          </a:bodyPr>
          <a:lstStyle>
            <a:lvl1pPr algn="l">
              <a:lnSpc>
                <a:spcPct val="90000"/>
              </a:lnSpc>
              <a:defRPr sz="6000">
                <a:solidFill>
                  <a:schemeClr val="bg2"/>
                </a:solidFill>
              </a:defRPr>
            </a:lvl1pPr>
          </a:lstStyle>
          <a:p>
            <a:r>
              <a:rPr lang="fr-CA" noProof="0" dirty="0"/>
              <a:t>Cliquez pour ajouter titre</a:t>
            </a:r>
          </a:p>
        </p:txBody>
      </p:sp>
    </p:spTree>
    <p:extLst>
      <p:ext uri="{BB962C8B-B14F-4D97-AF65-F5344CB8AC3E}">
        <p14:creationId xmlns:p14="http://schemas.microsoft.com/office/powerpoint/2010/main" val="4264254201"/>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p:cSld name="Table_des_matières">
    <p:bg>
      <p:bgPr>
        <a:solidFill>
          <a:schemeClr val="bg2"/>
        </a:solidFill>
        <a:effectLst/>
      </p:bgPr>
    </p:bg>
    <p:spTree>
      <p:nvGrpSpPr>
        <p:cNvPr id="1" name=""/>
        <p:cNvGrpSpPr/>
        <p:nvPr/>
      </p:nvGrpSpPr>
      <p:grpSpPr>
        <a:xfrm>
          <a:off x="0" y="0"/>
          <a:ext cx="0" cy="0"/>
          <a:chOff x="0" y="0"/>
          <a:chExt cx="0" cy="0"/>
        </a:xfrm>
      </p:grpSpPr>
      <p:sp>
        <p:nvSpPr>
          <p:cNvPr id="14" name="Espace réservé du texte 4" descr="Cliquez pour ajouter le titre des sections de la présentation">
            <a:extLst>
              <a:ext uri="{FF2B5EF4-FFF2-40B4-BE49-F238E27FC236}">
                <a16:creationId xmlns:a16="http://schemas.microsoft.com/office/drawing/2014/main" id="{2F639AEF-16CD-42BC-B9CC-9B373903E66A}"/>
              </a:ext>
            </a:extLst>
          </p:cNvPr>
          <p:cNvSpPr>
            <a:spLocks noGrp="1"/>
          </p:cNvSpPr>
          <p:nvPr>
            <p:ph type="body" sz="quarter" idx="10" hasCustomPrompt="1"/>
          </p:nvPr>
        </p:nvSpPr>
        <p:spPr>
          <a:xfrm>
            <a:off x="5135895" y="264001"/>
            <a:ext cx="6792107" cy="5400706"/>
          </a:xfrm>
        </p:spPr>
        <p:txBody>
          <a:bodyPr wrap="square" tIns="108000" bIns="0" anchor="t">
            <a:normAutofit/>
          </a:bodyPr>
          <a:lstStyle>
            <a:lvl1pPr marL="0" indent="0">
              <a:lnSpc>
                <a:spcPct val="100000"/>
              </a:lnSpc>
              <a:spcBef>
                <a:spcPts val="0"/>
              </a:spcBef>
              <a:spcAft>
                <a:spcPts val="1200"/>
              </a:spcAft>
              <a:buFontTx/>
              <a:buNone/>
              <a:tabLst>
                <a:tab pos="6455914" algn="r"/>
              </a:tabLst>
              <a:defRPr sz="2000" b="1"/>
            </a:lvl1pPr>
            <a:lvl2pPr marL="457206" indent="0">
              <a:buFontTx/>
              <a:buNone/>
              <a:defRPr/>
            </a:lvl2pPr>
            <a:lvl3pPr marL="914412" indent="0">
              <a:buFontTx/>
              <a:buNone/>
              <a:defRPr/>
            </a:lvl3pPr>
            <a:lvl4pPr marL="1371617" indent="0">
              <a:buFontTx/>
              <a:buNone/>
              <a:defRPr/>
            </a:lvl4pPr>
            <a:lvl5pPr marL="1828823" indent="0">
              <a:buFontTx/>
              <a:buNone/>
              <a:defRPr/>
            </a:lvl5pPr>
          </a:lstStyle>
          <a:p>
            <a:pPr lvl="0"/>
            <a:r>
              <a:rPr lang="fr-CA" noProof="0" dirty="0"/>
              <a:t>Cliquez pour ajouter titre des sections</a:t>
            </a:r>
            <a:br>
              <a:rPr lang="fr-CA" noProof="0" dirty="0"/>
            </a:br>
            <a:r>
              <a:rPr lang="fr-CA" noProof="0" dirty="0"/>
              <a:t>(Titre section + TABULATION + No de page)</a:t>
            </a:r>
          </a:p>
        </p:txBody>
      </p:sp>
      <p:sp>
        <p:nvSpPr>
          <p:cNvPr id="2" name="Titre 1" descr="Cliquez pour ajouter le nom du plan de présentation ou table des matières">
            <a:extLst>
              <a:ext uri="{FF2B5EF4-FFF2-40B4-BE49-F238E27FC236}">
                <a16:creationId xmlns:a16="http://schemas.microsoft.com/office/drawing/2014/main" id="{9FA8103B-3183-46A3-9BC6-3C0042225A13}"/>
              </a:ext>
              <a:ext uri="{C183D7F6-B498-43B3-948B-1728B52AA6E4}">
                <adec:decorative xmlns:adec="http://schemas.microsoft.com/office/drawing/2017/decorative" val="0"/>
              </a:ext>
            </a:extLst>
          </p:cNvPr>
          <p:cNvSpPr>
            <a:spLocks noGrp="1"/>
          </p:cNvSpPr>
          <p:nvPr>
            <p:ph type="ctrTitle" hasCustomPrompt="1"/>
          </p:nvPr>
        </p:nvSpPr>
        <p:spPr>
          <a:xfrm>
            <a:off x="264001" y="264001"/>
            <a:ext cx="4334911" cy="3605628"/>
          </a:xfrm>
        </p:spPr>
        <p:txBody>
          <a:bodyPr anchor="t">
            <a:normAutofit/>
          </a:bodyPr>
          <a:lstStyle>
            <a:lvl1pPr algn="l">
              <a:lnSpc>
                <a:spcPct val="90000"/>
              </a:lnSpc>
              <a:defRPr sz="4800">
                <a:solidFill>
                  <a:schemeClr val="accent3"/>
                </a:solidFill>
              </a:defRPr>
            </a:lvl1pPr>
          </a:lstStyle>
          <a:p>
            <a:r>
              <a:rPr lang="fr-CA" noProof="0" dirty="0"/>
              <a:t>Cliquez pour indiquer : Table des matières ou Plan de présentation </a:t>
            </a:r>
          </a:p>
        </p:txBody>
      </p:sp>
      <p:sp>
        <p:nvSpPr>
          <p:cNvPr id="3" name="Slide Number Placeholder 2"/>
          <p:cNvSpPr>
            <a:spLocks noGrp="1"/>
          </p:cNvSpPr>
          <p:nvPr>
            <p:ph type="sldNum" sz="quarter" idx="11"/>
          </p:nvPr>
        </p:nvSpPr>
        <p:spPr>
          <a:xfrm>
            <a:off x="11424000" y="6455600"/>
            <a:ext cx="480000" cy="238100"/>
          </a:xfrm>
        </p:spPr>
        <p:txBody>
          <a:bodyPr/>
          <a:lstStyle/>
          <a:p>
            <a:fld id="{4000A917-9F2F-44FF-8EB4-5C70592CBFDD}" type="slidenum">
              <a:rPr lang="fr-CA" smtClean="0"/>
              <a:pPr/>
              <a:t>‹N°›</a:t>
            </a:fld>
            <a:endParaRPr lang="fr-CA" dirty="0"/>
          </a:p>
        </p:txBody>
      </p:sp>
      <p:sp>
        <p:nvSpPr>
          <p:cNvPr id="4" name="Footer Placeholder 3"/>
          <p:cNvSpPr>
            <a:spLocks noGrp="1"/>
          </p:cNvSpPr>
          <p:nvPr>
            <p:ph type="ftr" sz="quarter" idx="12"/>
          </p:nvPr>
        </p:nvSpPr>
        <p:spPr/>
        <p:txBody>
          <a:bodyPr/>
          <a:lstStyle/>
          <a:p>
            <a:endParaRPr lang="fr-CA"/>
          </a:p>
        </p:txBody>
      </p:sp>
    </p:spTree>
    <p:extLst>
      <p:ext uri="{BB962C8B-B14F-4D97-AF65-F5344CB8AC3E}">
        <p14:creationId xmlns:p14="http://schemas.microsoft.com/office/powerpoint/2010/main" val="44210469"/>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showMasterSp="0" preserve="1" userDrawn="1">
  <p:cSld name="Page_section_numérotée">
    <p:bg>
      <p:bgPr>
        <a:solidFill>
          <a:srgbClr val="4B009B"/>
        </a:solidFill>
        <a:effectLst/>
      </p:bgPr>
    </p:bg>
    <p:spTree>
      <p:nvGrpSpPr>
        <p:cNvPr id="1" name=""/>
        <p:cNvGrpSpPr/>
        <p:nvPr/>
      </p:nvGrpSpPr>
      <p:grpSpPr>
        <a:xfrm>
          <a:off x="0" y="0"/>
          <a:ext cx="0" cy="0"/>
          <a:chOff x="0" y="0"/>
          <a:chExt cx="0" cy="0"/>
        </a:xfrm>
      </p:grpSpPr>
      <p:sp>
        <p:nvSpPr>
          <p:cNvPr id="9" name="Titre 1">
            <a:extLst>
              <a:ext uri="{FF2B5EF4-FFF2-40B4-BE49-F238E27FC236}">
                <a16:creationId xmlns:a16="http://schemas.microsoft.com/office/drawing/2014/main" id="{9FA8103B-3183-46A3-9BC6-3C0042225A13}"/>
              </a:ext>
              <a:ext uri="{C183D7F6-B498-43B3-948B-1728B52AA6E4}">
                <adec:decorative xmlns:adec="http://schemas.microsoft.com/office/drawing/2017/decorative" val="0"/>
              </a:ext>
            </a:extLst>
          </p:cNvPr>
          <p:cNvSpPr>
            <a:spLocks noGrp="1"/>
          </p:cNvSpPr>
          <p:nvPr>
            <p:ph type="ctrTitle" hasCustomPrompt="1"/>
          </p:nvPr>
        </p:nvSpPr>
        <p:spPr>
          <a:xfrm>
            <a:off x="5039883" y="264000"/>
            <a:ext cx="6888118" cy="5038979"/>
          </a:xfrm>
        </p:spPr>
        <p:txBody>
          <a:bodyPr tIns="108000" bIns="72000" anchor="t">
            <a:normAutofit/>
          </a:bodyPr>
          <a:lstStyle>
            <a:lvl1pPr algn="l">
              <a:lnSpc>
                <a:spcPct val="90000"/>
              </a:lnSpc>
              <a:defRPr sz="4800">
                <a:solidFill>
                  <a:schemeClr val="bg2"/>
                </a:solidFill>
              </a:defRPr>
            </a:lvl1pPr>
          </a:lstStyle>
          <a:p>
            <a:r>
              <a:rPr lang="fr-CA" noProof="0" dirty="0"/>
              <a:t>Cliquez pour ajouter titre de section</a:t>
            </a:r>
          </a:p>
        </p:txBody>
      </p:sp>
      <p:pic>
        <p:nvPicPr>
          <p:cNvPr id="6" name="logo_beneva_violet_small.png" descr="logo_beneva_violet_small.png">
            <a:extLst>
              <a:ext uri="{FF2B5EF4-FFF2-40B4-BE49-F238E27FC236}">
                <a16:creationId xmlns:a16="http://schemas.microsoft.com/office/drawing/2014/main" id="{7DE1FF15-E31E-4D3C-96B7-922D700B1008}"/>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412801" y="6388800"/>
            <a:ext cx="901700" cy="208203"/>
          </a:xfrm>
          <a:prstGeom prst="rect">
            <a:avLst/>
          </a:prstGeom>
          <a:ln w="12700">
            <a:miter lim="400000"/>
          </a:ln>
        </p:spPr>
      </p:pic>
      <p:sp>
        <p:nvSpPr>
          <p:cNvPr id="3" name="Slide Number Placeholder 2"/>
          <p:cNvSpPr>
            <a:spLocks noGrp="1"/>
          </p:cNvSpPr>
          <p:nvPr>
            <p:ph type="sldNum" sz="quarter" idx="10"/>
          </p:nvPr>
        </p:nvSpPr>
        <p:spPr>
          <a:xfrm>
            <a:off x="11472598" y="6422401"/>
            <a:ext cx="386894" cy="238100"/>
          </a:xfrm>
        </p:spPr>
        <p:txBody>
          <a:bodyPr/>
          <a:lstStyle>
            <a:lvl1pPr>
              <a:defRPr>
                <a:solidFill>
                  <a:schemeClr val="bg1"/>
                </a:solidFill>
              </a:defRPr>
            </a:lvl1pPr>
          </a:lstStyle>
          <a:p>
            <a:fld id="{4000A917-9F2F-44FF-8EB4-5C70592CBFDD}" type="slidenum">
              <a:rPr lang="fr-CA" smtClean="0"/>
              <a:pPr/>
              <a:t>‹N°›</a:t>
            </a:fld>
            <a:endParaRPr lang="fr-CA" dirty="0"/>
          </a:p>
        </p:txBody>
      </p:sp>
      <p:sp>
        <p:nvSpPr>
          <p:cNvPr id="2" name="Footer Placeholder 1"/>
          <p:cNvSpPr>
            <a:spLocks noGrp="1"/>
          </p:cNvSpPr>
          <p:nvPr>
            <p:ph type="ftr" sz="quarter" idx="11"/>
          </p:nvPr>
        </p:nvSpPr>
        <p:spPr>
          <a:xfrm>
            <a:off x="4038600" y="6422400"/>
            <a:ext cx="4114800" cy="251288"/>
          </a:xfrm>
        </p:spPr>
        <p:txBody>
          <a:bodyPr/>
          <a:lstStyle>
            <a:lvl1pPr>
              <a:defRPr>
                <a:solidFill>
                  <a:schemeClr val="bg1"/>
                </a:solidFill>
              </a:defRPr>
            </a:lvl1pPr>
          </a:lstStyle>
          <a:p>
            <a:endParaRPr lang="fr-CA" dirty="0"/>
          </a:p>
        </p:txBody>
      </p:sp>
      <p:sp>
        <p:nvSpPr>
          <p:cNvPr id="10" name="Sous-titre 2">
            <a:extLst>
              <a:ext uri="{FF2B5EF4-FFF2-40B4-BE49-F238E27FC236}">
                <a16:creationId xmlns:a16="http://schemas.microsoft.com/office/drawing/2014/main" id="{E8A7E5DE-4856-48EF-9B92-F86CC605110C}"/>
              </a:ext>
            </a:extLst>
          </p:cNvPr>
          <p:cNvSpPr>
            <a:spLocks noGrp="1"/>
          </p:cNvSpPr>
          <p:nvPr>
            <p:ph type="subTitle" idx="1" hasCustomPrompt="1"/>
          </p:nvPr>
        </p:nvSpPr>
        <p:spPr>
          <a:xfrm>
            <a:off x="264001" y="264001"/>
            <a:ext cx="3636338" cy="2850143"/>
          </a:xfrm>
        </p:spPr>
        <p:txBody>
          <a:bodyPr tIns="0" bIns="0">
            <a:normAutofit/>
          </a:bodyPr>
          <a:lstStyle>
            <a:lvl1pPr marL="0" indent="0" algn="l">
              <a:lnSpc>
                <a:spcPct val="85000"/>
              </a:lnSpc>
              <a:spcBef>
                <a:spcPts val="0"/>
              </a:spcBef>
              <a:buNone/>
              <a:defRPr sz="19200" b="1">
                <a:solidFill>
                  <a:schemeClr val="accent3"/>
                </a:solidFill>
              </a:defRPr>
            </a:lvl1pPr>
            <a:lvl2pPr marL="457206" indent="0" algn="ctr">
              <a:buNone/>
              <a:defRPr sz="2000"/>
            </a:lvl2pPr>
            <a:lvl3pPr marL="914412" indent="0" algn="ctr">
              <a:buNone/>
              <a:defRPr sz="1800"/>
            </a:lvl3pPr>
            <a:lvl4pPr marL="1371617" indent="0" algn="ctr">
              <a:buNone/>
              <a:defRPr sz="1600"/>
            </a:lvl4pPr>
            <a:lvl5pPr marL="1828823" indent="0" algn="ctr">
              <a:buNone/>
              <a:defRPr sz="1600"/>
            </a:lvl5pPr>
            <a:lvl6pPr marL="2286029" indent="0" algn="ctr">
              <a:buNone/>
              <a:defRPr sz="1600"/>
            </a:lvl6pPr>
            <a:lvl7pPr marL="2743235" indent="0" algn="ctr">
              <a:buNone/>
              <a:defRPr sz="1600"/>
            </a:lvl7pPr>
            <a:lvl8pPr marL="3200440" indent="0" algn="ctr">
              <a:buNone/>
              <a:defRPr sz="1600"/>
            </a:lvl8pPr>
            <a:lvl9pPr marL="3657646" indent="0" algn="ctr">
              <a:buNone/>
              <a:defRPr sz="1600"/>
            </a:lvl9pPr>
          </a:lstStyle>
          <a:p>
            <a:r>
              <a:rPr lang="fr-CA" noProof="0" dirty="0"/>
              <a:t>##</a:t>
            </a:r>
          </a:p>
        </p:txBody>
      </p:sp>
    </p:spTree>
    <p:extLst>
      <p:ext uri="{BB962C8B-B14F-4D97-AF65-F5344CB8AC3E}">
        <p14:creationId xmlns:p14="http://schemas.microsoft.com/office/powerpoint/2010/main" val="634394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Contenu_3colonnes">
    <p:spTree>
      <p:nvGrpSpPr>
        <p:cNvPr id="1" name=""/>
        <p:cNvGrpSpPr/>
        <p:nvPr/>
      </p:nvGrpSpPr>
      <p:grpSpPr>
        <a:xfrm>
          <a:off x="0" y="0"/>
          <a:ext cx="0" cy="0"/>
          <a:chOff x="0" y="0"/>
          <a:chExt cx="0" cy="0"/>
        </a:xfrm>
      </p:grpSpPr>
      <p:sp>
        <p:nvSpPr>
          <p:cNvPr id="5" name="Espace réservé du contenu 2">
            <a:extLst>
              <a:ext uri="{FF2B5EF4-FFF2-40B4-BE49-F238E27FC236}">
                <a16:creationId xmlns:a16="http://schemas.microsoft.com/office/drawing/2014/main" id="{373BB56A-AAA4-417B-BB03-465651A97B18}"/>
              </a:ext>
            </a:extLst>
          </p:cNvPr>
          <p:cNvSpPr>
            <a:spLocks noGrp="1"/>
          </p:cNvSpPr>
          <p:nvPr>
            <p:ph idx="11" hasCustomPrompt="1"/>
          </p:nvPr>
        </p:nvSpPr>
        <p:spPr>
          <a:xfrm>
            <a:off x="264000" y="1508787"/>
            <a:ext cx="3715200" cy="4531200"/>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fr-CA" noProof="0" dirty="0"/>
              <a:t>Cliquez pour ajouter du texte</a:t>
            </a:r>
          </a:p>
          <a:p>
            <a:pPr lvl="1"/>
            <a:r>
              <a:rPr lang="fr-CA" noProof="0" dirty="0"/>
              <a:t>Deuxième niveau</a:t>
            </a:r>
          </a:p>
          <a:p>
            <a:pPr lvl="2"/>
            <a:r>
              <a:rPr lang="fr-CA" noProof="0" dirty="0"/>
              <a:t>Troisième niveau</a:t>
            </a:r>
          </a:p>
          <a:p>
            <a:pPr lvl="3"/>
            <a:r>
              <a:rPr lang="fr-CA" noProof="0" dirty="0"/>
              <a:t>Quatrième niveau</a:t>
            </a:r>
          </a:p>
          <a:p>
            <a:pPr lvl="4"/>
            <a:r>
              <a:rPr lang="fr-CA" noProof="0" dirty="0"/>
              <a:t>Cinquième niveau</a:t>
            </a:r>
          </a:p>
        </p:txBody>
      </p:sp>
      <p:sp>
        <p:nvSpPr>
          <p:cNvPr id="6" name="Espace réservé du contenu 2">
            <a:extLst>
              <a:ext uri="{FF2B5EF4-FFF2-40B4-BE49-F238E27FC236}">
                <a16:creationId xmlns:a16="http://schemas.microsoft.com/office/drawing/2014/main" id="{B8262F0A-526E-491A-802B-F7F37A767946}"/>
              </a:ext>
            </a:extLst>
          </p:cNvPr>
          <p:cNvSpPr>
            <a:spLocks noGrp="1"/>
          </p:cNvSpPr>
          <p:nvPr>
            <p:ph idx="12" hasCustomPrompt="1"/>
          </p:nvPr>
        </p:nvSpPr>
        <p:spPr>
          <a:xfrm>
            <a:off x="4257600" y="1508787"/>
            <a:ext cx="3715200" cy="4531200"/>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fr-CA" noProof="0" dirty="0"/>
              <a:t>Cliquez pour ajouter du texte</a:t>
            </a:r>
          </a:p>
          <a:p>
            <a:pPr lvl="1"/>
            <a:r>
              <a:rPr lang="fr-CA" noProof="0" dirty="0"/>
              <a:t>Deuxième niveau</a:t>
            </a:r>
          </a:p>
          <a:p>
            <a:pPr lvl="2"/>
            <a:r>
              <a:rPr lang="fr-CA" noProof="0" dirty="0"/>
              <a:t>Troisième niveau</a:t>
            </a:r>
          </a:p>
          <a:p>
            <a:pPr lvl="3"/>
            <a:r>
              <a:rPr lang="fr-CA" noProof="0" dirty="0"/>
              <a:t>Quatrième niveau</a:t>
            </a:r>
          </a:p>
          <a:p>
            <a:pPr lvl="4"/>
            <a:r>
              <a:rPr lang="fr-CA" noProof="0" dirty="0"/>
              <a:t>Cinquième niveau</a:t>
            </a:r>
          </a:p>
        </p:txBody>
      </p:sp>
      <p:sp>
        <p:nvSpPr>
          <p:cNvPr id="7" name="Espace réservé du contenu 2">
            <a:extLst>
              <a:ext uri="{FF2B5EF4-FFF2-40B4-BE49-F238E27FC236}">
                <a16:creationId xmlns:a16="http://schemas.microsoft.com/office/drawing/2014/main" id="{0A266DF8-148E-4734-916D-EE8B30DA36C6}"/>
              </a:ext>
            </a:extLst>
          </p:cNvPr>
          <p:cNvSpPr>
            <a:spLocks noGrp="1"/>
          </p:cNvSpPr>
          <p:nvPr>
            <p:ph idx="13" hasCustomPrompt="1"/>
          </p:nvPr>
        </p:nvSpPr>
        <p:spPr>
          <a:xfrm>
            <a:off x="8203200" y="1508787"/>
            <a:ext cx="3715200" cy="4531200"/>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fr-CA" noProof="0" dirty="0"/>
              <a:t>Cliquez pour ajouter du texte</a:t>
            </a:r>
          </a:p>
          <a:p>
            <a:pPr lvl="1"/>
            <a:r>
              <a:rPr lang="fr-CA" noProof="0" dirty="0"/>
              <a:t>Deuxième niveau</a:t>
            </a:r>
          </a:p>
          <a:p>
            <a:pPr lvl="2"/>
            <a:r>
              <a:rPr lang="fr-CA" noProof="0" dirty="0"/>
              <a:t>Troisième niveau</a:t>
            </a:r>
          </a:p>
          <a:p>
            <a:pPr lvl="3"/>
            <a:r>
              <a:rPr lang="fr-CA" noProof="0" dirty="0"/>
              <a:t>Quatrième niveau</a:t>
            </a:r>
          </a:p>
          <a:p>
            <a:pPr lvl="4"/>
            <a:r>
              <a:rPr lang="fr-CA" noProof="0" dirty="0"/>
              <a:t>Cinquième niveau</a:t>
            </a:r>
          </a:p>
        </p:txBody>
      </p:sp>
      <p:sp>
        <p:nvSpPr>
          <p:cNvPr id="2" name="Titre 1">
            <a:extLst>
              <a:ext uri="{FF2B5EF4-FFF2-40B4-BE49-F238E27FC236}">
                <a16:creationId xmlns:a16="http://schemas.microsoft.com/office/drawing/2014/main" id="{DD3A13B0-27B1-41A3-A5C0-36FB68D44046}"/>
              </a:ext>
            </a:extLst>
          </p:cNvPr>
          <p:cNvSpPr>
            <a:spLocks noGrp="1"/>
          </p:cNvSpPr>
          <p:nvPr>
            <p:ph type="title" hasCustomPrompt="1"/>
          </p:nvPr>
        </p:nvSpPr>
        <p:spPr/>
        <p:txBody>
          <a:bodyPr/>
          <a:lstStyle/>
          <a:p>
            <a:r>
              <a:rPr lang="fr-CA" noProof="0" dirty="0"/>
              <a:t>Cliquez pour ajouter un titre</a:t>
            </a:r>
          </a:p>
        </p:txBody>
      </p:sp>
      <p:sp>
        <p:nvSpPr>
          <p:cNvPr id="3" name="Slide Number Placeholder 2"/>
          <p:cNvSpPr>
            <a:spLocks noGrp="1"/>
          </p:cNvSpPr>
          <p:nvPr>
            <p:ph type="sldNum" sz="quarter" idx="14"/>
          </p:nvPr>
        </p:nvSpPr>
        <p:spPr/>
        <p:txBody>
          <a:bodyPr/>
          <a:lstStyle/>
          <a:p>
            <a:fld id="{2D2B9FD4-22D1-4784-BC8D-82D569BBB95D}" type="slidenum">
              <a:rPr lang="fr-CA" smtClean="0"/>
              <a:pPr/>
              <a:t>‹N°›</a:t>
            </a:fld>
            <a:endParaRPr lang="fr-CA"/>
          </a:p>
        </p:txBody>
      </p:sp>
      <p:sp>
        <p:nvSpPr>
          <p:cNvPr id="8" name="Footer Placeholder 7"/>
          <p:cNvSpPr>
            <a:spLocks noGrp="1"/>
          </p:cNvSpPr>
          <p:nvPr>
            <p:ph type="ftr" sz="quarter" idx="15"/>
          </p:nvPr>
        </p:nvSpPr>
        <p:spPr/>
        <p:txBody>
          <a:bodyPr/>
          <a:lstStyle/>
          <a:p>
            <a:r>
              <a:rPr lang="fr-CA" dirty="0"/>
              <a:t>Document confidentiel ou à usage interne seulement.</a:t>
            </a:r>
          </a:p>
        </p:txBody>
      </p:sp>
    </p:spTree>
    <p:extLst>
      <p:ext uri="{BB962C8B-B14F-4D97-AF65-F5344CB8AC3E}">
        <p14:creationId xmlns:p14="http://schemas.microsoft.com/office/powerpoint/2010/main" val="3762757002"/>
      </p:ext>
    </p:extLst>
  </p:cSld>
  <p:clrMapOvr>
    <a:masterClrMapping/>
  </p:clrMapOvr>
  <p:hf hdr="0" dt="0"/>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p:cSld name="Intercalaire_01">
    <p:bg>
      <p:bgPr>
        <a:blipFill dpi="0" rotWithShape="1">
          <a:blip r:embed="rId2">
            <a:lum/>
          </a:blip>
          <a:srcRect/>
          <a:stretch>
            <a:fillRect l="50000"/>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54F46B2-9D30-4471-8CA0-9BFAD25D168F}"/>
              </a:ext>
            </a:extLst>
          </p:cNvPr>
          <p:cNvSpPr/>
          <p:nvPr/>
        </p:nvSpPr>
        <p:spPr>
          <a:xfrm>
            <a:off x="0" y="0"/>
            <a:ext cx="6120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800" noProof="0" dirty="0"/>
          </a:p>
        </p:txBody>
      </p:sp>
      <p:sp>
        <p:nvSpPr>
          <p:cNvPr id="2" name="Titre 1" descr="Cliquez pour ajouter un titre de section">
            <a:extLst>
              <a:ext uri="{FF2B5EF4-FFF2-40B4-BE49-F238E27FC236}">
                <a16:creationId xmlns:a16="http://schemas.microsoft.com/office/drawing/2014/main" id="{9FA8103B-3183-46A3-9BC6-3C0042225A13}"/>
              </a:ext>
              <a:ext uri="{C183D7F6-B498-43B3-948B-1728B52AA6E4}">
                <adec:decorative xmlns:adec="http://schemas.microsoft.com/office/drawing/2017/decorative" val="0"/>
              </a:ext>
            </a:extLst>
          </p:cNvPr>
          <p:cNvSpPr>
            <a:spLocks noGrp="1"/>
          </p:cNvSpPr>
          <p:nvPr>
            <p:ph type="ctrTitle" hasCustomPrompt="1"/>
          </p:nvPr>
        </p:nvSpPr>
        <p:spPr>
          <a:xfrm>
            <a:off x="264000" y="264001"/>
            <a:ext cx="5592000" cy="2850143"/>
          </a:xfrm>
        </p:spPr>
        <p:txBody>
          <a:bodyPr anchor="b">
            <a:normAutofit/>
          </a:bodyPr>
          <a:lstStyle>
            <a:lvl1pPr algn="l">
              <a:lnSpc>
                <a:spcPct val="90000"/>
              </a:lnSpc>
              <a:defRPr sz="4800">
                <a:solidFill>
                  <a:schemeClr val="bg2"/>
                </a:solidFill>
              </a:defRPr>
            </a:lvl1pPr>
          </a:lstStyle>
          <a:p>
            <a:r>
              <a:rPr lang="fr-CA" noProof="0" dirty="0"/>
              <a:t>Cliquez pour ajouter un titre de section</a:t>
            </a:r>
          </a:p>
        </p:txBody>
      </p:sp>
      <p:sp>
        <p:nvSpPr>
          <p:cNvPr id="3" name="Sous-titre 2" descr="Cliquez pour ajouter un sous-titre">
            <a:extLst>
              <a:ext uri="{FF2B5EF4-FFF2-40B4-BE49-F238E27FC236}">
                <a16:creationId xmlns:a16="http://schemas.microsoft.com/office/drawing/2014/main" id="{E8A7E5DE-4856-48EF-9B92-F86CC605110C}"/>
              </a:ext>
            </a:extLst>
          </p:cNvPr>
          <p:cNvSpPr>
            <a:spLocks noGrp="1"/>
          </p:cNvSpPr>
          <p:nvPr>
            <p:ph type="subTitle" idx="1" hasCustomPrompt="1"/>
          </p:nvPr>
        </p:nvSpPr>
        <p:spPr>
          <a:xfrm>
            <a:off x="264000" y="3236979"/>
            <a:ext cx="5592000" cy="2684851"/>
          </a:xfrm>
        </p:spPr>
        <p:txBody>
          <a:bodyPr lIns="108000"/>
          <a:lstStyle>
            <a:lvl1pPr marL="0" indent="0" algn="l">
              <a:lnSpc>
                <a:spcPct val="100000"/>
              </a:lnSpc>
              <a:spcBef>
                <a:spcPts val="0"/>
              </a:spcBef>
              <a:buNone/>
              <a:defRPr sz="2400" b="1">
                <a:solidFill>
                  <a:schemeClr val="bg2"/>
                </a:solidFill>
              </a:defRPr>
            </a:lvl1pPr>
            <a:lvl2pPr marL="457206" indent="0" algn="ctr">
              <a:buNone/>
              <a:defRPr sz="2000"/>
            </a:lvl2pPr>
            <a:lvl3pPr marL="914412" indent="0" algn="ctr">
              <a:buNone/>
              <a:defRPr sz="1800"/>
            </a:lvl3pPr>
            <a:lvl4pPr marL="1371617" indent="0" algn="ctr">
              <a:buNone/>
              <a:defRPr sz="1600"/>
            </a:lvl4pPr>
            <a:lvl5pPr marL="1828823" indent="0" algn="ctr">
              <a:buNone/>
              <a:defRPr sz="1600"/>
            </a:lvl5pPr>
            <a:lvl6pPr marL="2286029" indent="0" algn="ctr">
              <a:buNone/>
              <a:defRPr sz="1600"/>
            </a:lvl6pPr>
            <a:lvl7pPr marL="2743235" indent="0" algn="ctr">
              <a:buNone/>
              <a:defRPr sz="1600"/>
            </a:lvl7pPr>
            <a:lvl8pPr marL="3200440" indent="0" algn="ctr">
              <a:buNone/>
              <a:defRPr sz="1600"/>
            </a:lvl8pPr>
            <a:lvl9pPr marL="3657646" indent="0" algn="ctr">
              <a:buNone/>
              <a:defRPr sz="1600"/>
            </a:lvl9pPr>
          </a:lstStyle>
          <a:p>
            <a:r>
              <a:rPr lang="fr-CA" noProof="0" dirty="0"/>
              <a:t>Cliquez pour ajouter un sous-titre</a:t>
            </a:r>
          </a:p>
        </p:txBody>
      </p:sp>
      <p:pic>
        <p:nvPicPr>
          <p:cNvPr id="6" name="logo_beneva_violet_small.png" descr="logo_beneva_violet_small.png">
            <a:extLst>
              <a:ext uri="{FF2B5EF4-FFF2-40B4-BE49-F238E27FC236}">
                <a16:creationId xmlns:a16="http://schemas.microsoft.com/office/drawing/2014/main" id="{7DE1FF15-E31E-4D3C-96B7-922D700B1008}"/>
              </a:ext>
            </a:extLst>
          </p:cNvPr>
          <p:cNvPicPr>
            <a:picLocks noChangeAspect="1"/>
          </p:cNvPicPr>
          <p:nvPr userDrawn="1"/>
        </p:nvPicPr>
        <p:blipFill>
          <a:blip r:embed="rId3">
            <a:extLst>
              <a:ext uri="{BEBA8EAE-BF5A-486C-A8C5-ECC9F3942E4B}">
                <a14:imgProps xmlns:a14="http://schemas.microsoft.com/office/drawing/2010/main">
                  <a14:imgLayer r:embed="rId4">
                    <a14:imgEffect>
                      <a14:brightnessContrast bright="100000"/>
                    </a14:imgEffect>
                  </a14:imgLayer>
                </a14:imgProps>
              </a:ext>
            </a:extLst>
          </a:blip>
          <a:stretch>
            <a:fillRect/>
          </a:stretch>
        </p:blipFill>
        <p:spPr>
          <a:xfrm>
            <a:off x="412801" y="6388800"/>
            <a:ext cx="901700" cy="208203"/>
          </a:xfrm>
          <a:prstGeom prst="rect">
            <a:avLst/>
          </a:prstGeom>
          <a:ln w="12700">
            <a:miter lim="400000"/>
          </a:ln>
        </p:spPr>
      </p:pic>
      <p:sp>
        <p:nvSpPr>
          <p:cNvPr id="5" name="Slide Number Placeholder 4"/>
          <p:cNvSpPr>
            <a:spLocks noGrp="1"/>
          </p:cNvSpPr>
          <p:nvPr>
            <p:ph type="sldNum" sz="quarter" idx="10"/>
          </p:nvPr>
        </p:nvSpPr>
        <p:spPr/>
        <p:txBody>
          <a:bodyPr/>
          <a:lstStyle/>
          <a:p>
            <a:fld id="{4000A917-9F2F-44FF-8EB4-5C70592CBFDD}" type="slidenum">
              <a:rPr lang="fr-CA" smtClean="0"/>
              <a:pPr/>
              <a:t>‹N°›</a:t>
            </a:fld>
            <a:endParaRPr lang="fr-CA" dirty="0"/>
          </a:p>
        </p:txBody>
      </p:sp>
      <p:sp>
        <p:nvSpPr>
          <p:cNvPr id="7" name="Footer Placeholder 6"/>
          <p:cNvSpPr>
            <a:spLocks noGrp="1"/>
          </p:cNvSpPr>
          <p:nvPr>
            <p:ph type="ftr" sz="quarter" idx="11"/>
          </p:nvPr>
        </p:nvSpPr>
        <p:spPr/>
        <p:txBody>
          <a:bodyPr/>
          <a:lstStyle/>
          <a:p>
            <a:endParaRPr lang="fr-CA"/>
          </a:p>
        </p:txBody>
      </p:sp>
    </p:spTree>
    <p:extLst>
      <p:ext uri="{BB962C8B-B14F-4D97-AF65-F5344CB8AC3E}">
        <p14:creationId xmlns:p14="http://schemas.microsoft.com/office/powerpoint/2010/main" val="3512851592"/>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showMasterSp="0" preserve="1">
  <p:cSld name="Intercalaire_02">
    <p:bg>
      <p:bgPr>
        <a:blipFill dpi="0" rotWithShape="1">
          <a:blip r:embed="rId2">
            <a:lum/>
          </a:blip>
          <a:srcRect/>
          <a:stretch>
            <a:fillRect l="50000"/>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985E32A-C558-43B5-9689-91D83A93243F}"/>
              </a:ext>
            </a:extLst>
          </p:cNvPr>
          <p:cNvSpPr/>
          <p:nvPr/>
        </p:nvSpPr>
        <p:spPr>
          <a:xfrm>
            <a:off x="0" y="0"/>
            <a:ext cx="6120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800" noProof="0" dirty="0"/>
          </a:p>
        </p:txBody>
      </p:sp>
      <p:sp>
        <p:nvSpPr>
          <p:cNvPr id="2" name="Titre 1" descr="Cliquez pour ajouter un titre de section">
            <a:extLst>
              <a:ext uri="{FF2B5EF4-FFF2-40B4-BE49-F238E27FC236}">
                <a16:creationId xmlns:a16="http://schemas.microsoft.com/office/drawing/2014/main" id="{9FA8103B-3183-46A3-9BC6-3C0042225A13}"/>
              </a:ext>
              <a:ext uri="{C183D7F6-B498-43B3-948B-1728B52AA6E4}">
                <adec:decorative xmlns:adec="http://schemas.microsoft.com/office/drawing/2017/decorative" val="0"/>
              </a:ext>
            </a:extLst>
          </p:cNvPr>
          <p:cNvSpPr>
            <a:spLocks noGrp="1"/>
          </p:cNvSpPr>
          <p:nvPr>
            <p:ph type="ctrTitle" hasCustomPrompt="1"/>
          </p:nvPr>
        </p:nvSpPr>
        <p:spPr>
          <a:xfrm>
            <a:off x="264000" y="264001"/>
            <a:ext cx="5592000" cy="2850143"/>
          </a:xfrm>
        </p:spPr>
        <p:txBody>
          <a:bodyPr anchor="b">
            <a:normAutofit/>
          </a:bodyPr>
          <a:lstStyle>
            <a:lvl1pPr algn="l">
              <a:lnSpc>
                <a:spcPct val="90000"/>
              </a:lnSpc>
              <a:defRPr sz="4800">
                <a:solidFill>
                  <a:schemeClr val="bg2"/>
                </a:solidFill>
              </a:defRPr>
            </a:lvl1pPr>
          </a:lstStyle>
          <a:p>
            <a:r>
              <a:rPr lang="fr-CA" noProof="0" dirty="0"/>
              <a:t>Cliquez pour ajouter un titre de section</a:t>
            </a:r>
          </a:p>
        </p:txBody>
      </p:sp>
      <p:sp>
        <p:nvSpPr>
          <p:cNvPr id="3" name="Sous-titre 2" descr="Cliquez pour ajouter un sous-titre">
            <a:extLst>
              <a:ext uri="{FF2B5EF4-FFF2-40B4-BE49-F238E27FC236}">
                <a16:creationId xmlns:a16="http://schemas.microsoft.com/office/drawing/2014/main" id="{E8A7E5DE-4856-48EF-9B92-F86CC605110C}"/>
              </a:ext>
            </a:extLst>
          </p:cNvPr>
          <p:cNvSpPr>
            <a:spLocks noGrp="1"/>
          </p:cNvSpPr>
          <p:nvPr>
            <p:ph type="subTitle" idx="1" hasCustomPrompt="1"/>
          </p:nvPr>
        </p:nvSpPr>
        <p:spPr>
          <a:xfrm>
            <a:off x="264000" y="3236979"/>
            <a:ext cx="5592000" cy="2684851"/>
          </a:xfrm>
        </p:spPr>
        <p:txBody>
          <a:bodyPr lIns="108000"/>
          <a:lstStyle>
            <a:lvl1pPr marL="0" indent="0" algn="l">
              <a:lnSpc>
                <a:spcPct val="100000"/>
              </a:lnSpc>
              <a:spcBef>
                <a:spcPts val="0"/>
              </a:spcBef>
              <a:buNone/>
              <a:defRPr sz="2400" b="1">
                <a:solidFill>
                  <a:schemeClr val="bg2"/>
                </a:solidFill>
              </a:defRPr>
            </a:lvl1pPr>
            <a:lvl2pPr marL="457206" indent="0" algn="ctr">
              <a:buNone/>
              <a:defRPr sz="2000"/>
            </a:lvl2pPr>
            <a:lvl3pPr marL="914412" indent="0" algn="ctr">
              <a:buNone/>
              <a:defRPr sz="1800"/>
            </a:lvl3pPr>
            <a:lvl4pPr marL="1371617" indent="0" algn="ctr">
              <a:buNone/>
              <a:defRPr sz="1600"/>
            </a:lvl4pPr>
            <a:lvl5pPr marL="1828823" indent="0" algn="ctr">
              <a:buNone/>
              <a:defRPr sz="1600"/>
            </a:lvl5pPr>
            <a:lvl6pPr marL="2286029" indent="0" algn="ctr">
              <a:buNone/>
              <a:defRPr sz="1600"/>
            </a:lvl6pPr>
            <a:lvl7pPr marL="2743235" indent="0" algn="ctr">
              <a:buNone/>
              <a:defRPr sz="1600"/>
            </a:lvl7pPr>
            <a:lvl8pPr marL="3200440" indent="0" algn="ctr">
              <a:buNone/>
              <a:defRPr sz="1600"/>
            </a:lvl8pPr>
            <a:lvl9pPr marL="3657646" indent="0" algn="ctr">
              <a:buNone/>
              <a:defRPr sz="1600"/>
            </a:lvl9pPr>
          </a:lstStyle>
          <a:p>
            <a:r>
              <a:rPr lang="fr-CA" noProof="0" dirty="0"/>
              <a:t>Cliquez pour ajouter un sous-titre</a:t>
            </a:r>
          </a:p>
        </p:txBody>
      </p:sp>
      <p:pic>
        <p:nvPicPr>
          <p:cNvPr id="9" name="logo_beneva_violet_small.png" descr="logo_beneva_violet_small.png">
            <a:extLst>
              <a:ext uri="{FF2B5EF4-FFF2-40B4-BE49-F238E27FC236}">
                <a16:creationId xmlns:a16="http://schemas.microsoft.com/office/drawing/2014/main" id="{7DE1FF15-E31E-4D3C-96B7-922D700B1008}"/>
              </a:ext>
            </a:extLst>
          </p:cNvPr>
          <p:cNvPicPr>
            <a:picLocks noChangeAspect="1"/>
          </p:cNvPicPr>
          <p:nvPr userDrawn="1"/>
        </p:nvPicPr>
        <p:blipFill>
          <a:blip r:embed="rId3">
            <a:extLst>
              <a:ext uri="{BEBA8EAE-BF5A-486C-A8C5-ECC9F3942E4B}">
                <a14:imgProps xmlns:a14="http://schemas.microsoft.com/office/drawing/2010/main">
                  <a14:imgLayer r:embed="rId4">
                    <a14:imgEffect>
                      <a14:brightnessContrast bright="100000"/>
                    </a14:imgEffect>
                  </a14:imgLayer>
                </a14:imgProps>
              </a:ext>
            </a:extLst>
          </a:blip>
          <a:stretch>
            <a:fillRect/>
          </a:stretch>
        </p:blipFill>
        <p:spPr>
          <a:xfrm>
            <a:off x="412801" y="6388800"/>
            <a:ext cx="901700" cy="208203"/>
          </a:xfrm>
          <a:prstGeom prst="rect">
            <a:avLst/>
          </a:prstGeom>
          <a:ln w="12700">
            <a:miter lim="400000"/>
          </a:ln>
        </p:spPr>
      </p:pic>
      <p:sp>
        <p:nvSpPr>
          <p:cNvPr id="4" name="Slide Number Placeholder 3"/>
          <p:cNvSpPr>
            <a:spLocks noGrp="1"/>
          </p:cNvSpPr>
          <p:nvPr>
            <p:ph type="sldNum" sz="quarter" idx="10"/>
          </p:nvPr>
        </p:nvSpPr>
        <p:spPr/>
        <p:txBody>
          <a:bodyPr/>
          <a:lstStyle/>
          <a:p>
            <a:fld id="{4000A917-9F2F-44FF-8EB4-5C70592CBFDD}" type="slidenum">
              <a:rPr lang="fr-CA" smtClean="0"/>
              <a:pPr/>
              <a:t>‹N°›</a:t>
            </a:fld>
            <a:endParaRPr lang="fr-CA" dirty="0"/>
          </a:p>
        </p:txBody>
      </p:sp>
      <p:sp>
        <p:nvSpPr>
          <p:cNvPr id="5" name="Footer Placeholder 4"/>
          <p:cNvSpPr>
            <a:spLocks noGrp="1"/>
          </p:cNvSpPr>
          <p:nvPr>
            <p:ph type="ftr" sz="quarter" idx="11"/>
          </p:nvPr>
        </p:nvSpPr>
        <p:spPr/>
        <p:txBody>
          <a:bodyPr/>
          <a:lstStyle/>
          <a:p>
            <a:endParaRPr lang="fr-CA"/>
          </a:p>
        </p:txBody>
      </p:sp>
    </p:spTree>
    <p:extLst>
      <p:ext uri="{BB962C8B-B14F-4D97-AF65-F5344CB8AC3E}">
        <p14:creationId xmlns:p14="http://schemas.microsoft.com/office/powerpoint/2010/main" val="1789234666"/>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Intercalaire_03">
    <p:bg>
      <p:bgPr>
        <a:blipFill dpi="0" rotWithShape="1">
          <a:blip r:embed="rId2">
            <a:alphaModFix amt="3069"/>
            <a:lum/>
          </a:blip>
          <a:srcRect/>
          <a:stretch>
            <a:fillRect l="50000"/>
          </a:stretch>
        </a:blipFill>
        <a:effectLst/>
      </p:bgPr>
    </p:bg>
    <p:spTree>
      <p:nvGrpSpPr>
        <p:cNvPr id="1" name=""/>
        <p:cNvGrpSpPr/>
        <p:nvPr/>
      </p:nvGrpSpPr>
      <p:grpSpPr>
        <a:xfrm>
          <a:off x="0" y="0"/>
          <a:ext cx="0" cy="0"/>
          <a:chOff x="0" y="0"/>
          <a:chExt cx="0" cy="0"/>
        </a:xfrm>
      </p:grpSpPr>
      <p:pic>
        <p:nvPicPr>
          <p:cNvPr id="6" name="logo_beneva_violet_small.png" descr="logo_beneva_violet_small.png">
            <a:extLst>
              <a:ext uri="{FF2B5EF4-FFF2-40B4-BE49-F238E27FC236}">
                <a16:creationId xmlns:a16="http://schemas.microsoft.com/office/drawing/2014/main" id="{7DE1FF15-E31E-4D3C-96B7-922D700B1008}"/>
              </a:ext>
            </a:extLst>
          </p:cNvPr>
          <p:cNvPicPr>
            <a:picLocks noChangeAspect="1"/>
          </p:cNvPicPr>
          <p:nvPr userDrawn="1"/>
        </p:nvPicPr>
        <p:blipFill>
          <a:blip r:embed="rId3">
            <a:extLst>
              <a:ext uri="{BEBA8EAE-BF5A-486C-A8C5-ECC9F3942E4B}">
                <a14:imgProps xmlns:a14="http://schemas.microsoft.com/office/drawing/2010/main">
                  <a14:imgLayer r:embed="rId4">
                    <a14:imgEffect>
                      <a14:brightnessContrast bright="100000"/>
                    </a14:imgEffect>
                  </a14:imgLayer>
                </a14:imgProps>
              </a:ext>
            </a:extLst>
          </a:blip>
          <a:stretch>
            <a:fillRect/>
          </a:stretch>
        </p:blipFill>
        <p:spPr>
          <a:xfrm>
            <a:off x="412801" y="6388800"/>
            <a:ext cx="901700" cy="208203"/>
          </a:xfrm>
          <a:prstGeom prst="rect">
            <a:avLst/>
          </a:prstGeom>
          <a:ln w="12700">
            <a:miter lim="400000"/>
          </a:ln>
        </p:spPr>
      </p:pic>
      <p:sp>
        <p:nvSpPr>
          <p:cNvPr id="4" name="Slide Number Placeholder 3"/>
          <p:cNvSpPr>
            <a:spLocks noGrp="1"/>
          </p:cNvSpPr>
          <p:nvPr>
            <p:ph type="sldNum" sz="quarter" idx="10"/>
          </p:nvPr>
        </p:nvSpPr>
        <p:spPr/>
        <p:txBody>
          <a:bodyPr/>
          <a:lstStyle/>
          <a:p>
            <a:fld id="{4000A917-9F2F-44FF-8EB4-5C70592CBFDD}" type="slidenum">
              <a:rPr lang="fr-CA" smtClean="0"/>
              <a:pPr/>
              <a:t>‹N°›</a:t>
            </a:fld>
            <a:endParaRPr lang="fr-CA" dirty="0"/>
          </a:p>
        </p:txBody>
      </p:sp>
      <p:sp>
        <p:nvSpPr>
          <p:cNvPr id="5" name="Footer Placeholder 4"/>
          <p:cNvSpPr>
            <a:spLocks noGrp="1"/>
          </p:cNvSpPr>
          <p:nvPr>
            <p:ph type="ftr" sz="quarter" idx="11"/>
          </p:nvPr>
        </p:nvSpPr>
        <p:spPr/>
        <p:txBody>
          <a:bodyPr/>
          <a:lstStyle/>
          <a:p>
            <a:endParaRPr lang="fr-CA"/>
          </a:p>
        </p:txBody>
      </p:sp>
    </p:spTree>
    <p:extLst>
      <p:ext uri="{BB962C8B-B14F-4D97-AF65-F5344CB8AC3E}">
        <p14:creationId xmlns:p14="http://schemas.microsoft.com/office/powerpoint/2010/main" val="30126839"/>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showMasterSp="0" preserve="1">
  <p:cSld name="Intercalaire_04">
    <p:bg>
      <p:bgPr>
        <a:blipFill dpi="0" rotWithShape="1">
          <a:blip r:embed="rId2">
            <a:lum/>
          </a:blip>
          <a:srcRect/>
          <a:stretch>
            <a:fillRect l="50000"/>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8F97C2E-1035-4023-BDAF-D3DB295A7530}"/>
              </a:ext>
            </a:extLst>
          </p:cNvPr>
          <p:cNvSpPr/>
          <p:nvPr/>
        </p:nvSpPr>
        <p:spPr>
          <a:xfrm>
            <a:off x="0" y="0"/>
            <a:ext cx="6120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800" noProof="0" dirty="0"/>
          </a:p>
        </p:txBody>
      </p:sp>
      <p:sp>
        <p:nvSpPr>
          <p:cNvPr id="2" name="Titre 1" descr="Cliquez pour ajouter un titre de section">
            <a:extLst>
              <a:ext uri="{FF2B5EF4-FFF2-40B4-BE49-F238E27FC236}">
                <a16:creationId xmlns:a16="http://schemas.microsoft.com/office/drawing/2014/main" id="{9FA8103B-3183-46A3-9BC6-3C0042225A13}"/>
              </a:ext>
              <a:ext uri="{C183D7F6-B498-43B3-948B-1728B52AA6E4}">
                <adec:decorative xmlns:adec="http://schemas.microsoft.com/office/drawing/2017/decorative" val="0"/>
              </a:ext>
            </a:extLst>
          </p:cNvPr>
          <p:cNvSpPr>
            <a:spLocks noGrp="1"/>
          </p:cNvSpPr>
          <p:nvPr>
            <p:ph type="ctrTitle" hasCustomPrompt="1"/>
          </p:nvPr>
        </p:nvSpPr>
        <p:spPr>
          <a:xfrm>
            <a:off x="264000" y="264001"/>
            <a:ext cx="5592000" cy="2850143"/>
          </a:xfrm>
        </p:spPr>
        <p:txBody>
          <a:bodyPr anchor="b">
            <a:normAutofit/>
          </a:bodyPr>
          <a:lstStyle>
            <a:lvl1pPr algn="l">
              <a:lnSpc>
                <a:spcPct val="90000"/>
              </a:lnSpc>
              <a:defRPr sz="4800">
                <a:solidFill>
                  <a:schemeClr val="bg2"/>
                </a:solidFill>
              </a:defRPr>
            </a:lvl1pPr>
          </a:lstStyle>
          <a:p>
            <a:r>
              <a:rPr lang="fr-CA" noProof="0" dirty="0"/>
              <a:t>Cliquez pour ajouter un titre de section</a:t>
            </a:r>
          </a:p>
        </p:txBody>
      </p:sp>
      <p:sp>
        <p:nvSpPr>
          <p:cNvPr id="3" name="Sous-titre 2" descr="Cliquez pour ajouter un sous-titre">
            <a:extLst>
              <a:ext uri="{FF2B5EF4-FFF2-40B4-BE49-F238E27FC236}">
                <a16:creationId xmlns:a16="http://schemas.microsoft.com/office/drawing/2014/main" id="{E8A7E5DE-4856-48EF-9B92-F86CC605110C}"/>
              </a:ext>
            </a:extLst>
          </p:cNvPr>
          <p:cNvSpPr>
            <a:spLocks noGrp="1"/>
          </p:cNvSpPr>
          <p:nvPr>
            <p:ph type="subTitle" idx="1" hasCustomPrompt="1"/>
          </p:nvPr>
        </p:nvSpPr>
        <p:spPr>
          <a:xfrm>
            <a:off x="264000" y="3236979"/>
            <a:ext cx="5592000" cy="2684851"/>
          </a:xfrm>
        </p:spPr>
        <p:txBody>
          <a:bodyPr lIns="108000"/>
          <a:lstStyle>
            <a:lvl1pPr marL="0" indent="0" algn="l">
              <a:lnSpc>
                <a:spcPct val="100000"/>
              </a:lnSpc>
              <a:spcBef>
                <a:spcPts val="0"/>
              </a:spcBef>
              <a:buNone/>
              <a:defRPr sz="2400" b="1">
                <a:solidFill>
                  <a:schemeClr val="bg2"/>
                </a:solidFill>
              </a:defRPr>
            </a:lvl1pPr>
            <a:lvl2pPr marL="457206" indent="0" algn="ctr">
              <a:buNone/>
              <a:defRPr sz="2000"/>
            </a:lvl2pPr>
            <a:lvl3pPr marL="914412" indent="0" algn="ctr">
              <a:buNone/>
              <a:defRPr sz="1800"/>
            </a:lvl3pPr>
            <a:lvl4pPr marL="1371617" indent="0" algn="ctr">
              <a:buNone/>
              <a:defRPr sz="1600"/>
            </a:lvl4pPr>
            <a:lvl5pPr marL="1828823" indent="0" algn="ctr">
              <a:buNone/>
              <a:defRPr sz="1600"/>
            </a:lvl5pPr>
            <a:lvl6pPr marL="2286029" indent="0" algn="ctr">
              <a:buNone/>
              <a:defRPr sz="1600"/>
            </a:lvl6pPr>
            <a:lvl7pPr marL="2743235" indent="0" algn="ctr">
              <a:buNone/>
              <a:defRPr sz="1600"/>
            </a:lvl7pPr>
            <a:lvl8pPr marL="3200440" indent="0" algn="ctr">
              <a:buNone/>
              <a:defRPr sz="1600"/>
            </a:lvl8pPr>
            <a:lvl9pPr marL="3657646" indent="0" algn="ctr">
              <a:buNone/>
              <a:defRPr sz="1600"/>
            </a:lvl9pPr>
          </a:lstStyle>
          <a:p>
            <a:r>
              <a:rPr lang="fr-CA" noProof="0" dirty="0"/>
              <a:t>Cliquez pour ajouter un sous-titre</a:t>
            </a:r>
          </a:p>
        </p:txBody>
      </p:sp>
      <p:pic>
        <p:nvPicPr>
          <p:cNvPr id="9" name="logo_beneva_violet_small.png" descr="logo_beneva_violet_small.png">
            <a:extLst>
              <a:ext uri="{FF2B5EF4-FFF2-40B4-BE49-F238E27FC236}">
                <a16:creationId xmlns:a16="http://schemas.microsoft.com/office/drawing/2014/main" id="{7DE1FF15-E31E-4D3C-96B7-922D700B1008}"/>
              </a:ext>
            </a:extLst>
          </p:cNvPr>
          <p:cNvPicPr>
            <a:picLocks noChangeAspect="1"/>
          </p:cNvPicPr>
          <p:nvPr userDrawn="1"/>
        </p:nvPicPr>
        <p:blipFill>
          <a:blip r:embed="rId3">
            <a:extLst>
              <a:ext uri="{BEBA8EAE-BF5A-486C-A8C5-ECC9F3942E4B}">
                <a14:imgProps xmlns:a14="http://schemas.microsoft.com/office/drawing/2010/main">
                  <a14:imgLayer r:embed="rId4">
                    <a14:imgEffect>
                      <a14:brightnessContrast bright="100000"/>
                    </a14:imgEffect>
                  </a14:imgLayer>
                </a14:imgProps>
              </a:ext>
            </a:extLst>
          </a:blip>
          <a:stretch>
            <a:fillRect/>
          </a:stretch>
        </p:blipFill>
        <p:spPr>
          <a:xfrm>
            <a:off x="412801" y="6388800"/>
            <a:ext cx="901700" cy="208203"/>
          </a:xfrm>
          <a:prstGeom prst="rect">
            <a:avLst/>
          </a:prstGeom>
          <a:ln w="12700">
            <a:miter lim="400000"/>
          </a:ln>
        </p:spPr>
      </p:pic>
      <p:sp>
        <p:nvSpPr>
          <p:cNvPr id="4" name="Slide Number Placeholder 3"/>
          <p:cNvSpPr>
            <a:spLocks noGrp="1"/>
          </p:cNvSpPr>
          <p:nvPr>
            <p:ph type="sldNum" sz="quarter" idx="10"/>
          </p:nvPr>
        </p:nvSpPr>
        <p:spPr/>
        <p:txBody>
          <a:bodyPr/>
          <a:lstStyle/>
          <a:p>
            <a:fld id="{4000A917-9F2F-44FF-8EB4-5C70592CBFDD}" type="slidenum">
              <a:rPr lang="fr-CA" smtClean="0"/>
              <a:pPr/>
              <a:t>‹N°›</a:t>
            </a:fld>
            <a:endParaRPr lang="fr-CA" dirty="0"/>
          </a:p>
        </p:txBody>
      </p:sp>
      <p:sp>
        <p:nvSpPr>
          <p:cNvPr id="5" name="Footer Placeholder 4"/>
          <p:cNvSpPr>
            <a:spLocks noGrp="1"/>
          </p:cNvSpPr>
          <p:nvPr>
            <p:ph type="ftr" sz="quarter" idx="11"/>
          </p:nvPr>
        </p:nvSpPr>
        <p:spPr/>
        <p:txBody>
          <a:bodyPr/>
          <a:lstStyle/>
          <a:p>
            <a:endParaRPr lang="fr-CA"/>
          </a:p>
        </p:txBody>
      </p:sp>
    </p:spTree>
    <p:extLst>
      <p:ext uri="{BB962C8B-B14F-4D97-AF65-F5344CB8AC3E}">
        <p14:creationId xmlns:p14="http://schemas.microsoft.com/office/powerpoint/2010/main" val="1317749390"/>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p:cSld name="Intercalaire_05">
    <p:bg>
      <p:bgPr>
        <a:blipFill dpi="0" rotWithShape="1">
          <a:blip r:embed="rId2">
            <a:lum/>
          </a:blip>
          <a:srcRect/>
          <a:stretch>
            <a:fillRect l="50000"/>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E75E980-C386-478B-BAA2-124CBC50D227}"/>
              </a:ext>
            </a:extLst>
          </p:cNvPr>
          <p:cNvSpPr/>
          <p:nvPr/>
        </p:nvSpPr>
        <p:spPr>
          <a:xfrm>
            <a:off x="0" y="0"/>
            <a:ext cx="6120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800" noProof="0" dirty="0"/>
          </a:p>
        </p:txBody>
      </p:sp>
      <p:sp>
        <p:nvSpPr>
          <p:cNvPr id="2" name="Titre 1" descr="Cliquez pour ajouter un titre de section">
            <a:extLst>
              <a:ext uri="{FF2B5EF4-FFF2-40B4-BE49-F238E27FC236}">
                <a16:creationId xmlns:a16="http://schemas.microsoft.com/office/drawing/2014/main" id="{9FA8103B-3183-46A3-9BC6-3C0042225A13}"/>
              </a:ext>
              <a:ext uri="{C183D7F6-B498-43B3-948B-1728B52AA6E4}">
                <adec:decorative xmlns:adec="http://schemas.microsoft.com/office/drawing/2017/decorative" val="0"/>
              </a:ext>
            </a:extLst>
          </p:cNvPr>
          <p:cNvSpPr>
            <a:spLocks noGrp="1"/>
          </p:cNvSpPr>
          <p:nvPr>
            <p:ph type="ctrTitle" hasCustomPrompt="1"/>
          </p:nvPr>
        </p:nvSpPr>
        <p:spPr>
          <a:xfrm>
            <a:off x="264000" y="264001"/>
            <a:ext cx="5592000" cy="2850143"/>
          </a:xfrm>
        </p:spPr>
        <p:txBody>
          <a:bodyPr anchor="b">
            <a:normAutofit/>
          </a:bodyPr>
          <a:lstStyle>
            <a:lvl1pPr algn="l">
              <a:lnSpc>
                <a:spcPct val="90000"/>
              </a:lnSpc>
              <a:defRPr sz="4800">
                <a:solidFill>
                  <a:schemeClr val="bg2"/>
                </a:solidFill>
              </a:defRPr>
            </a:lvl1pPr>
          </a:lstStyle>
          <a:p>
            <a:r>
              <a:rPr lang="fr-CA" noProof="0" dirty="0"/>
              <a:t>Cliquez pour ajouter un titre de section</a:t>
            </a:r>
          </a:p>
        </p:txBody>
      </p:sp>
      <p:sp>
        <p:nvSpPr>
          <p:cNvPr id="3" name="Sous-titre 2" descr="Cliquez pour ajouter un sous-titre">
            <a:extLst>
              <a:ext uri="{FF2B5EF4-FFF2-40B4-BE49-F238E27FC236}">
                <a16:creationId xmlns:a16="http://schemas.microsoft.com/office/drawing/2014/main" id="{E8A7E5DE-4856-48EF-9B92-F86CC605110C}"/>
              </a:ext>
            </a:extLst>
          </p:cNvPr>
          <p:cNvSpPr>
            <a:spLocks noGrp="1"/>
          </p:cNvSpPr>
          <p:nvPr>
            <p:ph type="subTitle" idx="1" hasCustomPrompt="1"/>
          </p:nvPr>
        </p:nvSpPr>
        <p:spPr>
          <a:xfrm>
            <a:off x="264000" y="3236979"/>
            <a:ext cx="5592000" cy="2684851"/>
          </a:xfrm>
        </p:spPr>
        <p:txBody>
          <a:bodyPr lIns="108000"/>
          <a:lstStyle>
            <a:lvl1pPr marL="0" indent="0" algn="l">
              <a:lnSpc>
                <a:spcPct val="100000"/>
              </a:lnSpc>
              <a:spcBef>
                <a:spcPts val="0"/>
              </a:spcBef>
              <a:buNone/>
              <a:defRPr sz="2400" b="1">
                <a:solidFill>
                  <a:schemeClr val="bg2"/>
                </a:solidFill>
              </a:defRPr>
            </a:lvl1pPr>
            <a:lvl2pPr marL="457206" indent="0" algn="ctr">
              <a:buNone/>
              <a:defRPr sz="2000"/>
            </a:lvl2pPr>
            <a:lvl3pPr marL="914412" indent="0" algn="ctr">
              <a:buNone/>
              <a:defRPr sz="1800"/>
            </a:lvl3pPr>
            <a:lvl4pPr marL="1371617" indent="0" algn="ctr">
              <a:buNone/>
              <a:defRPr sz="1600"/>
            </a:lvl4pPr>
            <a:lvl5pPr marL="1828823" indent="0" algn="ctr">
              <a:buNone/>
              <a:defRPr sz="1600"/>
            </a:lvl5pPr>
            <a:lvl6pPr marL="2286029" indent="0" algn="ctr">
              <a:buNone/>
              <a:defRPr sz="1600"/>
            </a:lvl6pPr>
            <a:lvl7pPr marL="2743235" indent="0" algn="ctr">
              <a:buNone/>
              <a:defRPr sz="1600"/>
            </a:lvl7pPr>
            <a:lvl8pPr marL="3200440" indent="0" algn="ctr">
              <a:buNone/>
              <a:defRPr sz="1600"/>
            </a:lvl8pPr>
            <a:lvl9pPr marL="3657646" indent="0" algn="ctr">
              <a:buNone/>
              <a:defRPr sz="1600"/>
            </a:lvl9pPr>
          </a:lstStyle>
          <a:p>
            <a:r>
              <a:rPr lang="fr-CA" noProof="0" dirty="0"/>
              <a:t>Cliquez pour ajouter un sous-titre</a:t>
            </a:r>
          </a:p>
        </p:txBody>
      </p:sp>
      <p:pic>
        <p:nvPicPr>
          <p:cNvPr id="6" name="logo_beneva_violet_small.png" descr="logo_beneva_violet_small.png">
            <a:extLst>
              <a:ext uri="{FF2B5EF4-FFF2-40B4-BE49-F238E27FC236}">
                <a16:creationId xmlns:a16="http://schemas.microsoft.com/office/drawing/2014/main" id="{7DE1FF15-E31E-4D3C-96B7-922D700B1008}"/>
              </a:ext>
            </a:extLst>
          </p:cNvPr>
          <p:cNvPicPr>
            <a:picLocks noChangeAspect="1"/>
          </p:cNvPicPr>
          <p:nvPr userDrawn="1"/>
        </p:nvPicPr>
        <p:blipFill>
          <a:blip r:embed="rId3">
            <a:extLst>
              <a:ext uri="{BEBA8EAE-BF5A-486C-A8C5-ECC9F3942E4B}">
                <a14:imgProps xmlns:a14="http://schemas.microsoft.com/office/drawing/2010/main">
                  <a14:imgLayer r:embed="rId4">
                    <a14:imgEffect>
                      <a14:brightnessContrast bright="100000"/>
                    </a14:imgEffect>
                  </a14:imgLayer>
                </a14:imgProps>
              </a:ext>
            </a:extLst>
          </a:blip>
          <a:stretch>
            <a:fillRect/>
          </a:stretch>
        </p:blipFill>
        <p:spPr>
          <a:xfrm>
            <a:off x="412801" y="6388800"/>
            <a:ext cx="901700" cy="208203"/>
          </a:xfrm>
          <a:prstGeom prst="rect">
            <a:avLst/>
          </a:prstGeom>
          <a:ln w="12700">
            <a:miter lim="400000"/>
          </a:ln>
        </p:spPr>
      </p:pic>
      <p:sp>
        <p:nvSpPr>
          <p:cNvPr id="4" name="Slide Number Placeholder 3"/>
          <p:cNvSpPr>
            <a:spLocks noGrp="1"/>
          </p:cNvSpPr>
          <p:nvPr>
            <p:ph type="sldNum" sz="quarter" idx="10"/>
          </p:nvPr>
        </p:nvSpPr>
        <p:spPr/>
        <p:txBody>
          <a:bodyPr/>
          <a:lstStyle/>
          <a:p>
            <a:fld id="{4000A917-9F2F-44FF-8EB4-5C70592CBFDD}" type="slidenum">
              <a:rPr lang="fr-CA" smtClean="0"/>
              <a:pPr/>
              <a:t>‹N°›</a:t>
            </a:fld>
            <a:endParaRPr lang="fr-CA" dirty="0"/>
          </a:p>
        </p:txBody>
      </p:sp>
      <p:sp>
        <p:nvSpPr>
          <p:cNvPr id="5" name="Footer Placeholder 4"/>
          <p:cNvSpPr>
            <a:spLocks noGrp="1"/>
          </p:cNvSpPr>
          <p:nvPr>
            <p:ph type="ftr" sz="quarter" idx="11"/>
          </p:nvPr>
        </p:nvSpPr>
        <p:spPr/>
        <p:txBody>
          <a:bodyPr/>
          <a:lstStyle/>
          <a:p>
            <a:endParaRPr lang="fr-CA"/>
          </a:p>
        </p:txBody>
      </p:sp>
    </p:spTree>
    <p:extLst>
      <p:ext uri="{BB962C8B-B14F-4D97-AF65-F5344CB8AC3E}">
        <p14:creationId xmlns:p14="http://schemas.microsoft.com/office/powerpoint/2010/main" val="2265330057"/>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showMasterSp="0" preserve="1">
  <p:cSld name="Transition_01">
    <p:bg>
      <p:bgPr>
        <a:solidFill>
          <a:schemeClr val="accent1"/>
        </a:solidFill>
        <a:effectLst/>
      </p:bgPr>
    </p:bg>
    <p:spTree>
      <p:nvGrpSpPr>
        <p:cNvPr id="1" name=""/>
        <p:cNvGrpSpPr/>
        <p:nvPr/>
      </p:nvGrpSpPr>
      <p:grpSpPr>
        <a:xfrm>
          <a:off x="0" y="0"/>
          <a:ext cx="0" cy="0"/>
          <a:chOff x="0" y="0"/>
          <a:chExt cx="0" cy="0"/>
        </a:xfrm>
      </p:grpSpPr>
      <p:sp>
        <p:nvSpPr>
          <p:cNvPr id="2" name="Titre 1" descr="Cliquez pour ajouter un titre de section">
            <a:extLst>
              <a:ext uri="{FF2B5EF4-FFF2-40B4-BE49-F238E27FC236}">
                <a16:creationId xmlns:a16="http://schemas.microsoft.com/office/drawing/2014/main" id="{9FA8103B-3183-46A3-9BC6-3C0042225A13}"/>
              </a:ext>
              <a:ext uri="{C183D7F6-B498-43B3-948B-1728B52AA6E4}">
                <adec:decorative xmlns:adec="http://schemas.microsoft.com/office/drawing/2017/decorative" val="0"/>
              </a:ext>
            </a:extLst>
          </p:cNvPr>
          <p:cNvSpPr>
            <a:spLocks noGrp="1"/>
          </p:cNvSpPr>
          <p:nvPr>
            <p:ph type="ctrTitle" hasCustomPrompt="1"/>
          </p:nvPr>
        </p:nvSpPr>
        <p:spPr>
          <a:xfrm>
            <a:off x="264000" y="264001"/>
            <a:ext cx="8661600" cy="2850143"/>
          </a:xfrm>
        </p:spPr>
        <p:txBody>
          <a:bodyPr anchor="b">
            <a:normAutofit/>
          </a:bodyPr>
          <a:lstStyle>
            <a:lvl1pPr algn="l">
              <a:lnSpc>
                <a:spcPct val="90000"/>
              </a:lnSpc>
              <a:defRPr sz="6600">
                <a:solidFill>
                  <a:schemeClr val="bg2"/>
                </a:solidFill>
              </a:defRPr>
            </a:lvl1pPr>
          </a:lstStyle>
          <a:p>
            <a:r>
              <a:rPr lang="fr-CA" noProof="0" dirty="0"/>
              <a:t>Cliquez pour ajouter un titre de section</a:t>
            </a:r>
          </a:p>
        </p:txBody>
      </p:sp>
      <p:sp>
        <p:nvSpPr>
          <p:cNvPr id="3" name="Sous-titre 2" descr="Cliquez pour ajouter un sous-titre">
            <a:extLst>
              <a:ext uri="{FF2B5EF4-FFF2-40B4-BE49-F238E27FC236}">
                <a16:creationId xmlns:a16="http://schemas.microsoft.com/office/drawing/2014/main" id="{E8A7E5DE-4856-48EF-9B92-F86CC605110C}"/>
              </a:ext>
            </a:extLst>
          </p:cNvPr>
          <p:cNvSpPr>
            <a:spLocks noGrp="1"/>
          </p:cNvSpPr>
          <p:nvPr>
            <p:ph type="subTitle" idx="1" hasCustomPrompt="1"/>
          </p:nvPr>
        </p:nvSpPr>
        <p:spPr>
          <a:xfrm>
            <a:off x="264000" y="3236979"/>
            <a:ext cx="8661600" cy="2702648"/>
          </a:xfrm>
        </p:spPr>
        <p:txBody>
          <a:bodyPr lIns="108000">
            <a:normAutofit/>
          </a:bodyPr>
          <a:lstStyle>
            <a:lvl1pPr marL="0" indent="0" algn="l">
              <a:lnSpc>
                <a:spcPct val="100000"/>
              </a:lnSpc>
              <a:spcBef>
                <a:spcPts val="0"/>
              </a:spcBef>
              <a:spcAft>
                <a:spcPts val="1200"/>
              </a:spcAft>
              <a:buNone/>
              <a:defRPr sz="3200" b="1">
                <a:solidFill>
                  <a:schemeClr val="bg2"/>
                </a:solidFill>
              </a:defRPr>
            </a:lvl1pPr>
            <a:lvl2pPr marL="457206" indent="0" algn="ctr">
              <a:buNone/>
              <a:defRPr sz="2000"/>
            </a:lvl2pPr>
            <a:lvl3pPr marL="914412" indent="0" algn="ctr">
              <a:buNone/>
              <a:defRPr sz="1800"/>
            </a:lvl3pPr>
            <a:lvl4pPr marL="1371617" indent="0" algn="ctr">
              <a:buNone/>
              <a:defRPr sz="1600"/>
            </a:lvl4pPr>
            <a:lvl5pPr marL="1828823" indent="0" algn="ctr">
              <a:buNone/>
              <a:defRPr sz="1600"/>
            </a:lvl5pPr>
            <a:lvl6pPr marL="2286029" indent="0" algn="ctr">
              <a:buNone/>
              <a:defRPr sz="1600"/>
            </a:lvl6pPr>
            <a:lvl7pPr marL="2743235" indent="0" algn="ctr">
              <a:buNone/>
              <a:defRPr sz="1600"/>
            </a:lvl7pPr>
            <a:lvl8pPr marL="3200440" indent="0" algn="ctr">
              <a:buNone/>
              <a:defRPr sz="1600"/>
            </a:lvl8pPr>
            <a:lvl9pPr marL="3657646" indent="0" algn="ctr">
              <a:buNone/>
              <a:defRPr sz="1600"/>
            </a:lvl9pPr>
          </a:lstStyle>
          <a:p>
            <a:r>
              <a:rPr lang="fr-CA" noProof="0" dirty="0"/>
              <a:t>Cliquez pour ajouter un sous-titre</a:t>
            </a:r>
          </a:p>
        </p:txBody>
      </p:sp>
      <p:pic>
        <p:nvPicPr>
          <p:cNvPr id="6" name="logo_beneva_violet_small.png" descr="logo_beneva_violet_small.png">
            <a:extLst>
              <a:ext uri="{FF2B5EF4-FFF2-40B4-BE49-F238E27FC236}">
                <a16:creationId xmlns:a16="http://schemas.microsoft.com/office/drawing/2014/main" id="{7DE1FF15-E31E-4D3C-96B7-922D700B1008}"/>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412801" y="6388800"/>
            <a:ext cx="901700" cy="208203"/>
          </a:xfrm>
          <a:prstGeom prst="rect">
            <a:avLst/>
          </a:prstGeom>
          <a:ln w="12700">
            <a:miter lim="400000"/>
          </a:ln>
        </p:spPr>
      </p:pic>
      <p:sp>
        <p:nvSpPr>
          <p:cNvPr id="4" name="Slide Number Placeholder 3"/>
          <p:cNvSpPr>
            <a:spLocks noGrp="1"/>
          </p:cNvSpPr>
          <p:nvPr>
            <p:ph type="sldNum" sz="quarter" idx="10"/>
          </p:nvPr>
        </p:nvSpPr>
        <p:spPr/>
        <p:txBody>
          <a:bodyPr/>
          <a:lstStyle>
            <a:lvl1pPr>
              <a:defRPr>
                <a:solidFill>
                  <a:schemeClr val="bg1"/>
                </a:solidFill>
              </a:defRPr>
            </a:lvl1pPr>
          </a:lstStyle>
          <a:p>
            <a:fld id="{4000A917-9F2F-44FF-8EB4-5C70592CBFDD}" type="slidenum">
              <a:rPr lang="fr-CA" smtClean="0"/>
              <a:pPr/>
              <a:t>‹N°›</a:t>
            </a:fld>
            <a:endParaRPr lang="fr-CA" dirty="0"/>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fr-CA" dirty="0"/>
          </a:p>
        </p:txBody>
      </p:sp>
    </p:spTree>
    <p:extLst>
      <p:ext uri="{BB962C8B-B14F-4D97-AF65-F5344CB8AC3E}">
        <p14:creationId xmlns:p14="http://schemas.microsoft.com/office/powerpoint/2010/main" val="3110357326"/>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Transition_02">
    <p:bg>
      <p:bgPr>
        <a:solidFill>
          <a:srgbClr val="F0F0EF"/>
        </a:solidFill>
        <a:effectLst/>
      </p:bgPr>
    </p:bg>
    <p:spTree>
      <p:nvGrpSpPr>
        <p:cNvPr id="1" name=""/>
        <p:cNvGrpSpPr/>
        <p:nvPr/>
      </p:nvGrpSpPr>
      <p:grpSpPr>
        <a:xfrm>
          <a:off x="0" y="0"/>
          <a:ext cx="0" cy="0"/>
          <a:chOff x="0" y="0"/>
          <a:chExt cx="0" cy="0"/>
        </a:xfrm>
      </p:grpSpPr>
      <p:sp>
        <p:nvSpPr>
          <p:cNvPr id="2" name="Titre 1" descr="Cliquez pour ajouter un titre de section">
            <a:extLst>
              <a:ext uri="{FF2B5EF4-FFF2-40B4-BE49-F238E27FC236}">
                <a16:creationId xmlns:a16="http://schemas.microsoft.com/office/drawing/2014/main" id="{9FA8103B-3183-46A3-9BC6-3C0042225A13}"/>
              </a:ext>
              <a:ext uri="{C183D7F6-B498-43B3-948B-1728B52AA6E4}">
                <adec:decorative xmlns:adec="http://schemas.microsoft.com/office/drawing/2017/decorative" val="0"/>
              </a:ext>
            </a:extLst>
          </p:cNvPr>
          <p:cNvSpPr>
            <a:spLocks noGrp="1"/>
          </p:cNvSpPr>
          <p:nvPr>
            <p:ph type="ctrTitle" hasCustomPrompt="1"/>
          </p:nvPr>
        </p:nvSpPr>
        <p:spPr>
          <a:xfrm>
            <a:off x="264000" y="264001"/>
            <a:ext cx="8661600" cy="2850143"/>
          </a:xfrm>
        </p:spPr>
        <p:txBody>
          <a:bodyPr anchor="b">
            <a:normAutofit/>
          </a:bodyPr>
          <a:lstStyle>
            <a:lvl1pPr algn="l">
              <a:lnSpc>
                <a:spcPct val="90000"/>
              </a:lnSpc>
              <a:defRPr sz="6600">
                <a:solidFill>
                  <a:schemeClr val="tx1"/>
                </a:solidFill>
              </a:defRPr>
            </a:lvl1pPr>
          </a:lstStyle>
          <a:p>
            <a:r>
              <a:rPr lang="fr-CA" noProof="0" dirty="0"/>
              <a:t>Cliquez pour ajouter un titre de section</a:t>
            </a:r>
          </a:p>
        </p:txBody>
      </p:sp>
      <p:sp>
        <p:nvSpPr>
          <p:cNvPr id="7" name="Sous-titre 2" descr="Cliquez pour ajouter un sous-titre">
            <a:extLst>
              <a:ext uri="{FF2B5EF4-FFF2-40B4-BE49-F238E27FC236}">
                <a16:creationId xmlns:a16="http://schemas.microsoft.com/office/drawing/2014/main" id="{E8A7E5DE-4856-48EF-9B92-F86CC605110C}"/>
              </a:ext>
            </a:extLst>
          </p:cNvPr>
          <p:cNvSpPr>
            <a:spLocks noGrp="1"/>
          </p:cNvSpPr>
          <p:nvPr>
            <p:ph type="subTitle" idx="1" hasCustomPrompt="1"/>
          </p:nvPr>
        </p:nvSpPr>
        <p:spPr>
          <a:xfrm>
            <a:off x="264000" y="3236980"/>
            <a:ext cx="8661600" cy="2701268"/>
          </a:xfrm>
        </p:spPr>
        <p:txBody>
          <a:bodyPr lIns="108000">
            <a:normAutofit/>
          </a:bodyPr>
          <a:lstStyle>
            <a:lvl1pPr marL="0" indent="0" algn="l">
              <a:lnSpc>
                <a:spcPct val="100000"/>
              </a:lnSpc>
              <a:spcBef>
                <a:spcPts val="0"/>
              </a:spcBef>
              <a:spcAft>
                <a:spcPts val="1200"/>
              </a:spcAft>
              <a:buNone/>
              <a:defRPr sz="3200" b="1">
                <a:solidFill>
                  <a:schemeClr val="tx1"/>
                </a:solidFill>
              </a:defRPr>
            </a:lvl1pPr>
            <a:lvl2pPr marL="457206" indent="0" algn="ctr">
              <a:buNone/>
              <a:defRPr sz="2000"/>
            </a:lvl2pPr>
            <a:lvl3pPr marL="914412" indent="0" algn="ctr">
              <a:buNone/>
              <a:defRPr sz="1800"/>
            </a:lvl3pPr>
            <a:lvl4pPr marL="1371617" indent="0" algn="ctr">
              <a:buNone/>
              <a:defRPr sz="1600"/>
            </a:lvl4pPr>
            <a:lvl5pPr marL="1828823" indent="0" algn="ctr">
              <a:buNone/>
              <a:defRPr sz="1600"/>
            </a:lvl5pPr>
            <a:lvl6pPr marL="2286029" indent="0" algn="ctr">
              <a:buNone/>
              <a:defRPr sz="1600"/>
            </a:lvl6pPr>
            <a:lvl7pPr marL="2743235" indent="0" algn="ctr">
              <a:buNone/>
              <a:defRPr sz="1600"/>
            </a:lvl7pPr>
            <a:lvl8pPr marL="3200440" indent="0" algn="ctr">
              <a:buNone/>
              <a:defRPr sz="1600"/>
            </a:lvl8pPr>
            <a:lvl9pPr marL="3657646" indent="0" algn="ctr">
              <a:buNone/>
              <a:defRPr sz="1600"/>
            </a:lvl9pPr>
          </a:lstStyle>
          <a:p>
            <a:r>
              <a:rPr lang="fr-CA" noProof="0" dirty="0"/>
              <a:t>Cliquez pour ajouter un sous-titre</a:t>
            </a:r>
          </a:p>
        </p:txBody>
      </p:sp>
      <p:sp>
        <p:nvSpPr>
          <p:cNvPr id="3" name="Slide Number Placeholder 2"/>
          <p:cNvSpPr>
            <a:spLocks noGrp="1"/>
          </p:cNvSpPr>
          <p:nvPr>
            <p:ph type="sldNum" sz="quarter" idx="10"/>
          </p:nvPr>
        </p:nvSpPr>
        <p:spPr/>
        <p:txBody>
          <a:bodyPr/>
          <a:lstStyle/>
          <a:p>
            <a:fld id="{4000A917-9F2F-44FF-8EB4-5C70592CBFDD}" type="slidenum">
              <a:rPr lang="fr-CA" smtClean="0"/>
              <a:pPr/>
              <a:t>‹N°›</a:t>
            </a:fld>
            <a:endParaRPr lang="fr-CA" dirty="0"/>
          </a:p>
        </p:txBody>
      </p:sp>
      <p:sp>
        <p:nvSpPr>
          <p:cNvPr id="4" name="Footer Placeholder 3"/>
          <p:cNvSpPr>
            <a:spLocks noGrp="1"/>
          </p:cNvSpPr>
          <p:nvPr>
            <p:ph type="ftr" sz="quarter" idx="11"/>
          </p:nvPr>
        </p:nvSpPr>
        <p:spPr/>
        <p:txBody>
          <a:bodyPr/>
          <a:lstStyle/>
          <a:p>
            <a:endParaRPr lang="fr-CA" dirty="0"/>
          </a:p>
        </p:txBody>
      </p:sp>
    </p:spTree>
    <p:extLst>
      <p:ext uri="{BB962C8B-B14F-4D97-AF65-F5344CB8AC3E}">
        <p14:creationId xmlns:p14="http://schemas.microsoft.com/office/powerpoint/2010/main" val="119744087"/>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Transition_03">
    <p:bg>
      <p:bgPr>
        <a:solidFill>
          <a:schemeClr val="accent3"/>
        </a:solidFill>
        <a:effectLst/>
      </p:bgPr>
    </p:bg>
    <p:spTree>
      <p:nvGrpSpPr>
        <p:cNvPr id="1" name=""/>
        <p:cNvGrpSpPr/>
        <p:nvPr/>
      </p:nvGrpSpPr>
      <p:grpSpPr>
        <a:xfrm>
          <a:off x="0" y="0"/>
          <a:ext cx="0" cy="0"/>
          <a:chOff x="0" y="0"/>
          <a:chExt cx="0" cy="0"/>
        </a:xfrm>
      </p:grpSpPr>
      <p:sp>
        <p:nvSpPr>
          <p:cNvPr id="2" name="Titre 1" descr="Cliquez pour ajouter un titre de section">
            <a:extLst>
              <a:ext uri="{FF2B5EF4-FFF2-40B4-BE49-F238E27FC236}">
                <a16:creationId xmlns:a16="http://schemas.microsoft.com/office/drawing/2014/main" id="{9FA8103B-3183-46A3-9BC6-3C0042225A13}"/>
              </a:ext>
              <a:ext uri="{C183D7F6-B498-43B3-948B-1728B52AA6E4}">
                <adec:decorative xmlns:adec="http://schemas.microsoft.com/office/drawing/2017/decorative" val="0"/>
              </a:ext>
            </a:extLst>
          </p:cNvPr>
          <p:cNvSpPr>
            <a:spLocks noGrp="1"/>
          </p:cNvSpPr>
          <p:nvPr>
            <p:ph type="ctrTitle" hasCustomPrompt="1"/>
          </p:nvPr>
        </p:nvSpPr>
        <p:spPr>
          <a:xfrm>
            <a:off x="264000" y="264001"/>
            <a:ext cx="8661600" cy="2850143"/>
          </a:xfrm>
        </p:spPr>
        <p:txBody>
          <a:bodyPr anchor="b">
            <a:normAutofit/>
          </a:bodyPr>
          <a:lstStyle>
            <a:lvl1pPr algn="l">
              <a:lnSpc>
                <a:spcPct val="90000"/>
              </a:lnSpc>
              <a:defRPr sz="6600">
                <a:solidFill>
                  <a:schemeClr val="tx1"/>
                </a:solidFill>
              </a:defRPr>
            </a:lvl1pPr>
          </a:lstStyle>
          <a:p>
            <a:r>
              <a:rPr lang="fr-CA" noProof="0" dirty="0"/>
              <a:t>Cliquez pour ajouter un titre de section</a:t>
            </a:r>
          </a:p>
        </p:txBody>
      </p:sp>
      <p:sp>
        <p:nvSpPr>
          <p:cNvPr id="4" name="Sous-titre 2" descr="Cliquez pour ajouter un sous-titre">
            <a:extLst>
              <a:ext uri="{FF2B5EF4-FFF2-40B4-BE49-F238E27FC236}">
                <a16:creationId xmlns:a16="http://schemas.microsoft.com/office/drawing/2014/main" id="{E8A7E5DE-4856-48EF-9B92-F86CC605110C}"/>
              </a:ext>
            </a:extLst>
          </p:cNvPr>
          <p:cNvSpPr>
            <a:spLocks noGrp="1"/>
          </p:cNvSpPr>
          <p:nvPr>
            <p:ph type="subTitle" idx="1" hasCustomPrompt="1"/>
          </p:nvPr>
        </p:nvSpPr>
        <p:spPr>
          <a:xfrm>
            <a:off x="264000" y="3236980"/>
            <a:ext cx="8661600" cy="2701268"/>
          </a:xfrm>
        </p:spPr>
        <p:txBody>
          <a:bodyPr lIns="108000">
            <a:normAutofit/>
          </a:bodyPr>
          <a:lstStyle>
            <a:lvl1pPr marL="0" indent="0" algn="l">
              <a:lnSpc>
                <a:spcPct val="100000"/>
              </a:lnSpc>
              <a:spcBef>
                <a:spcPts val="0"/>
              </a:spcBef>
              <a:spcAft>
                <a:spcPts val="1200"/>
              </a:spcAft>
              <a:buNone/>
              <a:defRPr sz="3200" b="1">
                <a:solidFill>
                  <a:schemeClr val="tx1"/>
                </a:solidFill>
              </a:defRPr>
            </a:lvl1pPr>
            <a:lvl2pPr marL="457206" indent="0" algn="ctr">
              <a:buNone/>
              <a:defRPr sz="2000"/>
            </a:lvl2pPr>
            <a:lvl3pPr marL="914412" indent="0" algn="ctr">
              <a:buNone/>
              <a:defRPr sz="1800"/>
            </a:lvl3pPr>
            <a:lvl4pPr marL="1371617" indent="0" algn="ctr">
              <a:buNone/>
              <a:defRPr sz="1600"/>
            </a:lvl4pPr>
            <a:lvl5pPr marL="1828823" indent="0" algn="ctr">
              <a:buNone/>
              <a:defRPr sz="1600"/>
            </a:lvl5pPr>
            <a:lvl6pPr marL="2286029" indent="0" algn="ctr">
              <a:buNone/>
              <a:defRPr sz="1600"/>
            </a:lvl6pPr>
            <a:lvl7pPr marL="2743235" indent="0" algn="ctr">
              <a:buNone/>
              <a:defRPr sz="1600"/>
            </a:lvl7pPr>
            <a:lvl8pPr marL="3200440" indent="0" algn="ctr">
              <a:buNone/>
              <a:defRPr sz="1600"/>
            </a:lvl8pPr>
            <a:lvl9pPr marL="3657646" indent="0" algn="ctr">
              <a:buNone/>
              <a:defRPr sz="1600"/>
            </a:lvl9pPr>
          </a:lstStyle>
          <a:p>
            <a:r>
              <a:rPr lang="fr-CA" noProof="0" dirty="0"/>
              <a:t>Cliquez pour ajouter un sous-titre</a:t>
            </a:r>
          </a:p>
        </p:txBody>
      </p:sp>
      <p:sp>
        <p:nvSpPr>
          <p:cNvPr id="3" name="Slide Number Placeholder 2"/>
          <p:cNvSpPr>
            <a:spLocks noGrp="1"/>
          </p:cNvSpPr>
          <p:nvPr>
            <p:ph type="sldNum" sz="quarter" idx="10"/>
          </p:nvPr>
        </p:nvSpPr>
        <p:spPr/>
        <p:txBody>
          <a:bodyPr/>
          <a:lstStyle/>
          <a:p>
            <a:fld id="{4000A917-9F2F-44FF-8EB4-5C70592CBFDD}" type="slidenum">
              <a:rPr lang="fr-CA" smtClean="0"/>
              <a:pPr/>
              <a:t>‹N°›</a:t>
            </a:fld>
            <a:endParaRPr lang="fr-CA" dirty="0"/>
          </a:p>
        </p:txBody>
      </p:sp>
      <p:sp>
        <p:nvSpPr>
          <p:cNvPr id="5" name="Footer Placeholder 4"/>
          <p:cNvSpPr>
            <a:spLocks noGrp="1"/>
          </p:cNvSpPr>
          <p:nvPr>
            <p:ph type="ftr" sz="quarter" idx="11"/>
          </p:nvPr>
        </p:nvSpPr>
        <p:spPr/>
        <p:txBody>
          <a:bodyPr/>
          <a:lstStyle/>
          <a:p>
            <a:endParaRPr lang="fr-CA" dirty="0"/>
          </a:p>
        </p:txBody>
      </p:sp>
    </p:spTree>
    <p:extLst>
      <p:ext uri="{BB962C8B-B14F-4D97-AF65-F5344CB8AC3E}">
        <p14:creationId xmlns:p14="http://schemas.microsoft.com/office/powerpoint/2010/main" val="1511761759"/>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p:cSld name="Transition_04">
    <p:bg>
      <p:bgPr>
        <a:solidFill>
          <a:schemeClr val="tx2"/>
        </a:solidFill>
        <a:effectLst/>
      </p:bgPr>
    </p:bg>
    <p:spTree>
      <p:nvGrpSpPr>
        <p:cNvPr id="1" name=""/>
        <p:cNvGrpSpPr/>
        <p:nvPr/>
      </p:nvGrpSpPr>
      <p:grpSpPr>
        <a:xfrm>
          <a:off x="0" y="0"/>
          <a:ext cx="0" cy="0"/>
          <a:chOff x="0" y="0"/>
          <a:chExt cx="0" cy="0"/>
        </a:xfrm>
      </p:grpSpPr>
      <p:sp>
        <p:nvSpPr>
          <p:cNvPr id="2" name="Titre 1" descr="Cliquez pour ajouter un titre de section">
            <a:extLst>
              <a:ext uri="{FF2B5EF4-FFF2-40B4-BE49-F238E27FC236}">
                <a16:creationId xmlns:a16="http://schemas.microsoft.com/office/drawing/2014/main" id="{9FA8103B-3183-46A3-9BC6-3C0042225A13}"/>
              </a:ext>
              <a:ext uri="{C183D7F6-B498-43B3-948B-1728B52AA6E4}">
                <adec:decorative xmlns:adec="http://schemas.microsoft.com/office/drawing/2017/decorative" val="0"/>
              </a:ext>
            </a:extLst>
          </p:cNvPr>
          <p:cNvSpPr>
            <a:spLocks noGrp="1"/>
          </p:cNvSpPr>
          <p:nvPr>
            <p:ph type="ctrTitle" hasCustomPrompt="1"/>
          </p:nvPr>
        </p:nvSpPr>
        <p:spPr>
          <a:xfrm>
            <a:off x="264000" y="264001"/>
            <a:ext cx="8661600" cy="2850143"/>
          </a:xfrm>
        </p:spPr>
        <p:txBody>
          <a:bodyPr anchor="b">
            <a:normAutofit/>
          </a:bodyPr>
          <a:lstStyle>
            <a:lvl1pPr algn="l">
              <a:lnSpc>
                <a:spcPct val="90000"/>
              </a:lnSpc>
              <a:defRPr sz="6600">
                <a:solidFill>
                  <a:schemeClr val="tx1"/>
                </a:solidFill>
              </a:defRPr>
            </a:lvl1pPr>
          </a:lstStyle>
          <a:p>
            <a:r>
              <a:rPr lang="fr-CA" noProof="0" dirty="0"/>
              <a:t>Cliquez pour ajouter un titre de section</a:t>
            </a:r>
          </a:p>
        </p:txBody>
      </p:sp>
      <p:sp>
        <p:nvSpPr>
          <p:cNvPr id="3" name="Sous-titre 2" descr="Cliquez pour ajouter un sous-titre">
            <a:extLst>
              <a:ext uri="{FF2B5EF4-FFF2-40B4-BE49-F238E27FC236}">
                <a16:creationId xmlns:a16="http://schemas.microsoft.com/office/drawing/2014/main" id="{E8A7E5DE-4856-48EF-9B92-F86CC605110C}"/>
              </a:ext>
            </a:extLst>
          </p:cNvPr>
          <p:cNvSpPr>
            <a:spLocks noGrp="1"/>
          </p:cNvSpPr>
          <p:nvPr>
            <p:ph type="subTitle" idx="1" hasCustomPrompt="1"/>
          </p:nvPr>
        </p:nvSpPr>
        <p:spPr>
          <a:xfrm>
            <a:off x="264000" y="3236980"/>
            <a:ext cx="8661600" cy="2701268"/>
          </a:xfrm>
        </p:spPr>
        <p:txBody>
          <a:bodyPr lIns="108000">
            <a:normAutofit/>
          </a:bodyPr>
          <a:lstStyle>
            <a:lvl1pPr marL="0" indent="0" algn="l">
              <a:lnSpc>
                <a:spcPct val="100000"/>
              </a:lnSpc>
              <a:spcBef>
                <a:spcPts val="0"/>
              </a:spcBef>
              <a:spcAft>
                <a:spcPts val="1200"/>
              </a:spcAft>
              <a:buNone/>
              <a:defRPr sz="3200" b="1">
                <a:solidFill>
                  <a:schemeClr val="tx1"/>
                </a:solidFill>
              </a:defRPr>
            </a:lvl1pPr>
            <a:lvl2pPr marL="457206" indent="0" algn="ctr">
              <a:buNone/>
              <a:defRPr sz="2000"/>
            </a:lvl2pPr>
            <a:lvl3pPr marL="914412" indent="0" algn="ctr">
              <a:buNone/>
              <a:defRPr sz="1800"/>
            </a:lvl3pPr>
            <a:lvl4pPr marL="1371617" indent="0" algn="ctr">
              <a:buNone/>
              <a:defRPr sz="1600"/>
            </a:lvl4pPr>
            <a:lvl5pPr marL="1828823" indent="0" algn="ctr">
              <a:buNone/>
              <a:defRPr sz="1600"/>
            </a:lvl5pPr>
            <a:lvl6pPr marL="2286029" indent="0" algn="ctr">
              <a:buNone/>
              <a:defRPr sz="1600"/>
            </a:lvl6pPr>
            <a:lvl7pPr marL="2743235" indent="0" algn="ctr">
              <a:buNone/>
              <a:defRPr sz="1600"/>
            </a:lvl7pPr>
            <a:lvl8pPr marL="3200440" indent="0" algn="ctr">
              <a:buNone/>
              <a:defRPr sz="1600"/>
            </a:lvl8pPr>
            <a:lvl9pPr marL="3657646" indent="0" algn="ctr">
              <a:buNone/>
              <a:defRPr sz="1600"/>
            </a:lvl9pPr>
          </a:lstStyle>
          <a:p>
            <a:r>
              <a:rPr lang="fr-CA" noProof="0" dirty="0"/>
              <a:t>Cliquez pour ajouter un sous-titre</a:t>
            </a:r>
          </a:p>
        </p:txBody>
      </p:sp>
      <p:sp>
        <p:nvSpPr>
          <p:cNvPr id="4" name="Slide Number Placeholder 3"/>
          <p:cNvSpPr>
            <a:spLocks noGrp="1"/>
          </p:cNvSpPr>
          <p:nvPr>
            <p:ph type="sldNum" sz="quarter" idx="10"/>
          </p:nvPr>
        </p:nvSpPr>
        <p:spPr/>
        <p:txBody>
          <a:bodyPr/>
          <a:lstStyle/>
          <a:p>
            <a:fld id="{4000A917-9F2F-44FF-8EB4-5C70592CBFDD}" type="slidenum">
              <a:rPr lang="fr-CA" smtClean="0"/>
              <a:pPr/>
              <a:t>‹N°›</a:t>
            </a:fld>
            <a:endParaRPr lang="fr-CA" dirty="0"/>
          </a:p>
        </p:txBody>
      </p:sp>
      <p:sp>
        <p:nvSpPr>
          <p:cNvPr id="5" name="Footer Placeholder 4"/>
          <p:cNvSpPr>
            <a:spLocks noGrp="1"/>
          </p:cNvSpPr>
          <p:nvPr>
            <p:ph type="ftr" sz="quarter" idx="11"/>
          </p:nvPr>
        </p:nvSpPr>
        <p:spPr/>
        <p:txBody>
          <a:bodyPr/>
          <a:lstStyle/>
          <a:p>
            <a:endParaRPr lang="fr-CA" dirty="0"/>
          </a:p>
        </p:txBody>
      </p:sp>
    </p:spTree>
    <p:extLst>
      <p:ext uri="{BB962C8B-B14F-4D97-AF65-F5344CB8AC3E}">
        <p14:creationId xmlns:p14="http://schemas.microsoft.com/office/powerpoint/2010/main" val="2133220731"/>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Transition_05">
    <p:bg>
      <p:bgPr>
        <a:solidFill>
          <a:schemeClr val="accent2"/>
        </a:solidFill>
        <a:effectLst/>
      </p:bgPr>
    </p:bg>
    <p:spTree>
      <p:nvGrpSpPr>
        <p:cNvPr id="1" name=""/>
        <p:cNvGrpSpPr/>
        <p:nvPr/>
      </p:nvGrpSpPr>
      <p:grpSpPr>
        <a:xfrm>
          <a:off x="0" y="0"/>
          <a:ext cx="0" cy="0"/>
          <a:chOff x="0" y="0"/>
          <a:chExt cx="0" cy="0"/>
        </a:xfrm>
      </p:grpSpPr>
      <p:sp>
        <p:nvSpPr>
          <p:cNvPr id="2" name="Titre 1" descr="Cliquez pour ajouter un titre de section">
            <a:extLst>
              <a:ext uri="{FF2B5EF4-FFF2-40B4-BE49-F238E27FC236}">
                <a16:creationId xmlns:a16="http://schemas.microsoft.com/office/drawing/2014/main" id="{9FA8103B-3183-46A3-9BC6-3C0042225A13}"/>
              </a:ext>
              <a:ext uri="{C183D7F6-B498-43B3-948B-1728B52AA6E4}">
                <adec:decorative xmlns:adec="http://schemas.microsoft.com/office/drawing/2017/decorative" val="0"/>
              </a:ext>
            </a:extLst>
          </p:cNvPr>
          <p:cNvSpPr>
            <a:spLocks noGrp="1"/>
          </p:cNvSpPr>
          <p:nvPr>
            <p:ph type="ctrTitle" hasCustomPrompt="1"/>
          </p:nvPr>
        </p:nvSpPr>
        <p:spPr>
          <a:xfrm>
            <a:off x="264000" y="264001"/>
            <a:ext cx="8661600" cy="2850143"/>
          </a:xfrm>
        </p:spPr>
        <p:txBody>
          <a:bodyPr anchor="b">
            <a:normAutofit/>
          </a:bodyPr>
          <a:lstStyle>
            <a:lvl1pPr algn="l">
              <a:lnSpc>
                <a:spcPct val="90000"/>
              </a:lnSpc>
              <a:defRPr sz="6600">
                <a:solidFill>
                  <a:schemeClr val="tx1"/>
                </a:solidFill>
              </a:defRPr>
            </a:lvl1pPr>
          </a:lstStyle>
          <a:p>
            <a:r>
              <a:rPr lang="fr-CA" noProof="0" dirty="0"/>
              <a:t>Cliquez pour ajouter un titre de section</a:t>
            </a:r>
          </a:p>
        </p:txBody>
      </p:sp>
      <p:sp>
        <p:nvSpPr>
          <p:cNvPr id="5" name="Sous-titre 2" descr="Cliquez pour ajouter un sous-titre">
            <a:extLst>
              <a:ext uri="{FF2B5EF4-FFF2-40B4-BE49-F238E27FC236}">
                <a16:creationId xmlns:a16="http://schemas.microsoft.com/office/drawing/2014/main" id="{E8A7E5DE-4856-48EF-9B92-F86CC605110C}"/>
              </a:ext>
            </a:extLst>
          </p:cNvPr>
          <p:cNvSpPr>
            <a:spLocks noGrp="1"/>
          </p:cNvSpPr>
          <p:nvPr>
            <p:ph type="subTitle" idx="1" hasCustomPrompt="1"/>
          </p:nvPr>
        </p:nvSpPr>
        <p:spPr>
          <a:xfrm>
            <a:off x="264000" y="3236980"/>
            <a:ext cx="8661600" cy="2701268"/>
          </a:xfrm>
        </p:spPr>
        <p:txBody>
          <a:bodyPr lIns="108000">
            <a:normAutofit/>
          </a:bodyPr>
          <a:lstStyle>
            <a:lvl1pPr marL="0" indent="0" algn="l">
              <a:lnSpc>
                <a:spcPct val="100000"/>
              </a:lnSpc>
              <a:spcBef>
                <a:spcPts val="0"/>
              </a:spcBef>
              <a:spcAft>
                <a:spcPts val="1200"/>
              </a:spcAft>
              <a:buNone/>
              <a:defRPr sz="3200" b="1">
                <a:solidFill>
                  <a:schemeClr val="tx1"/>
                </a:solidFill>
              </a:defRPr>
            </a:lvl1pPr>
            <a:lvl2pPr marL="457206" indent="0" algn="ctr">
              <a:buNone/>
              <a:defRPr sz="2000"/>
            </a:lvl2pPr>
            <a:lvl3pPr marL="914412" indent="0" algn="ctr">
              <a:buNone/>
              <a:defRPr sz="1800"/>
            </a:lvl3pPr>
            <a:lvl4pPr marL="1371617" indent="0" algn="ctr">
              <a:buNone/>
              <a:defRPr sz="1600"/>
            </a:lvl4pPr>
            <a:lvl5pPr marL="1828823" indent="0" algn="ctr">
              <a:buNone/>
              <a:defRPr sz="1600"/>
            </a:lvl5pPr>
            <a:lvl6pPr marL="2286029" indent="0" algn="ctr">
              <a:buNone/>
              <a:defRPr sz="1600"/>
            </a:lvl6pPr>
            <a:lvl7pPr marL="2743235" indent="0" algn="ctr">
              <a:buNone/>
              <a:defRPr sz="1600"/>
            </a:lvl7pPr>
            <a:lvl8pPr marL="3200440" indent="0" algn="ctr">
              <a:buNone/>
              <a:defRPr sz="1600"/>
            </a:lvl8pPr>
            <a:lvl9pPr marL="3657646" indent="0" algn="ctr">
              <a:buNone/>
              <a:defRPr sz="1600"/>
            </a:lvl9pPr>
          </a:lstStyle>
          <a:p>
            <a:r>
              <a:rPr lang="fr-CA" noProof="0" dirty="0"/>
              <a:t>Cliquez pour ajouter un sous-titre</a:t>
            </a:r>
          </a:p>
        </p:txBody>
      </p:sp>
      <p:sp>
        <p:nvSpPr>
          <p:cNvPr id="3" name="Slide Number Placeholder 2"/>
          <p:cNvSpPr>
            <a:spLocks noGrp="1"/>
          </p:cNvSpPr>
          <p:nvPr>
            <p:ph type="sldNum" sz="quarter" idx="10"/>
          </p:nvPr>
        </p:nvSpPr>
        <p:spPr/>
        <p:txBody>
          <a:bodyPr/>
          <a:lstStyle/>
          <a:p>
            <a:fld id="{4000A917-9F2F-44FF-8EB4-5C70592CBFDD}" type="slidenum">
              <a:rPr lang="fr-CA" smtClean="0"/>
              <a:pPr/>
              <a:t>‹N°›</a:t>
            </a:fld>
            <a:endParaRPr lang="fr-CA" dirty="0"/>
          </a:p>
        </p:txBody>
      </p:sp>
      <p:sp>
        <p:nvSpPr>
          <p:cNvPr id="4" name="Footer Placeholder 3"/>
          <p:cNvSpPr>
            <a:spLocks noGrp="1"/>
          </p:cNvSpPr>
          <p:nvPr>
            <p:ph type="ftr" sz="quarter" idx="11"/>
          </p:nvPr>
        </p:nvSpPr>
        <p:spPr/>
        <p:txBody>
          <a:bodyPr/>
          <a:lstStyle/>
          <a:p>
            <a:endParaRPr lang="fr-CA" dirty="0"/>
          </a:p>
        </p:txBody>
      </p:sp>
    </p:spTree>
    <p:extLst>
      <p:ext uri="{BB962C8B-B14F-4D97-AF65-F5344CB8AC3E}">
        <p14:creationId xmlns:p14="http://schemas.microsoft.com/office/powerpoint/2010/main" val="247951239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Contenu_3colonnes+sous-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D3A13B0-27B1-41A3-A5C0-36FB68D44046}"/>
              </a:ext>
            </a:extLst>
          </p:cNvPr>
          <p:cNvSpPr>
            <a:spLocks noGrp="1"/>
          </p:cNvSpPr>
          <p:nvPr>
            <p:ph type="title" hasCustomPrompt="1"/>
          </p:nvPr>
        </p:nvSpPr>
        <p:spPr/>
        <p:txBody>
          <a:bodyPr/>
          <a:lstStyle/>
          <a:p>
            <a:r>
              <a:rPr lang="fr-CA" noProof="0" dirty="0"/>
              <a:t>Cliquez pour ajouter un titre</a:t>
            </a:r>
          </a:p>
        </p:txBody>
      </p:sp>
      <p:sp>
        <p:nvSpPr>
          <p:cNvPr id="3" name="Espace réservé du contenu 2">
            <a:extLst>
              <a:ext uri="{FF2B5EF4-FFF2-40B4-BE49-F238E27FC236}">
                <a16:creationId xmlns:a16="http://schemas.microsoft.com/office/drawing/2014/main" id="{3B86CAE8-CE16-436C-B559-AEC5DE9F0A73}"/>
              </a:ext>
            </a:extLst>
          </p:cNvPr>
          <p:cNvSpPr>
            <a:spLocks noGrp="1"/>
          </p:cNvSpPr>
          <p:nvPr>
            <p:ph idx="1" hasCustomPrompt="1"/>
          </p:nvPr>
        </p:nvSpPr>
        <p:spPr>
          <a:xfrm>
            <a:off x="264000" y="1967616"/>
            <a:ext cx="3716715" cy="4051584"/>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fr-CA" noProof="0" dirty="0"/>
              <a:t>Cliquez pour ajouter du texte</a:t>
            </a:r>
          </a:p>
          <a:p>
            <a:pPr lvl="1"/>
            <a:r>
              <a:rPr lang="fr-CA" noProof="0" dirty="0"/>
              <a:t>Deuxième niveau</a:t>
            </a:r>
          </a:p>
          <a:p>
            <a:pPr lvl="2"/>
            <a:r>
              <a:rPr lang="fr-CA" noProof="0" dirty="0"/>
              <a:t>Troisième niveau</a:t>
            </a:r>
          </a:p>
          <a:p>
            <a:pPr lvl="3"/>
            <a:r>
              <a:rPr lang="fr-CA" noProof="0" dirty="0"/>
              <a:t>Quatrième niveau</a:t>
            </a:r>
          </a:p>
          <a:p>
            <a:pPr lvl="4"/>
            <a:r>
              <a:rPr lang="fr-CA" noProof="0" dirty="0"/>
              <a:t>Cinquième niveau</a:t>
            </a:r>
          </a:p>
        </p:txBody>
      </p:sp>
      <p:sp>
        <p:nvSpPr>
          <p:cNvPr id="5" name="Espace réservé du contenu 2">
            <a:extLst>
              <a:ext uri="{FF2B5EF4-FFF2-40B4-BE49-F238E27FC236}">
                <a16:creationId xmlns:a16="http://schemas.microsoft.com/office/drawing/2014/main" id="{D0DD40A9-537D-4B09-BE6E-18AFE6546B14}"/>
              </a:ext>
            </a:extLst>
          </p:cNvPr>
          <p:cNvSpPr>
            <a:spLocks noGrp="1"/>
          </p:cNvSpPr>
          <p:nvPr>
            <p:ph idx="11" hasCustomPrompt="1"/>
          </p:nvPr>
        </p:nvSpPr>
        <p:spPr>
          <a:xfrm>
            <a:off x="4257600" y="1968000"/>
            <a:ext cx="3715200" cy="4051200"/>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fr-CA" noProof="0" dirty="0"/>
              <a:t>Cliquez pour ajouter du texte</a:t>
            </a:r>
          </a:p>
          <a:p>
            <a:pPr lvl="1"/>
            <a:r>
              <a:rPr lang="fr-CA" noProof="0" dirty="0"/>
              <a:t>Deuxième niveau</a:t>
            </a:r>
          </a:p>
          <a:p>
            <a:pPr lvl="2"/>
            <a:r>
              <a:rPr lang="fr-CA" noProof="0" dirty="0"/>
              <a:t>Troisième niveau</a:t>
            </a:r>
          </a:p>
          <a:p>
            <a:pPr lvl="3"/>
            <a:r>
              <a:rPr lang="fr-CA" noProof="0" dirty="0"/>
              <a:t>Quatrième niveau</a:t>
            </a:r>
          </a:p>
          <a:p>
            <a:pPr lvl="4"/>
            <a:r>
              <a:rPr lang="fr-CA" noProof="0" dirty="0"/>
              <a:t>Cinquième niveau</a:t>
            </a:r>
          </a:p>
        </p:txBody>
      </p:sp>
      <p:sp>
        <p:nvSpPr>
          <p:cNvPr id="11" name="Espace réservé du texte 2">
            <a:extLst>
              <a:ext uri="{FF2B5EF4-FFF2-40B4-BE49-F238E27FC236}">
                <a16:creationId xmlns:a16="http://schemas.microsoft.com/office/drawing/2014/main" id="{F544F9E9-382B-4948-BB62-0C35935FA467}"/>
              </a:ext>
            </a:extLst>
          </p:cNvPr>
          <p:cNvSpPr>
            <a:spLocks noGrp="1"/>
          </p:cNvSpPr>
          <p:nvPr>
            <p:ph type="body" idx="12" hasCustomPrompt="1"/>
          </p:nvPr>
        </p:nvSpPr>
        <p:spPr>
          <a:xfrm>
            <a:off x="4257600" y="1508787"/>
            <a:ext cx="3715200" cy="384043"/>
          </a:xfrm>
        </p:spPr>
        <p:txBody>
          <a:bodyPr anchor="b">
            <a:normAutofit/>
          </a:bodyPr>
          <a:lstStyle>
            <a:lvl1pPr marL="0" indent="0">
              <a:lnSpc>
                <a:spcPct val="100000"/>
              </a:lnSpc>
              <a:spcBef>
                <a:spcPts val="0"/>
              </a:spcBef>
              <a:buNone/>
              <a:defRPr sz="2400" b="1">
                <a:solidFill>
                  <a:schemeClr val="tx2"/>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fr-CA" noProof="0" dirty="0"/>
              <a:t>Cliquez pour ajouter un sous-titre</a:t>
            </a:r>
          </a:p>
        </p:txBody>
      </p:sp>
      <p:sp>
        <p:nvSpPr>
          <p:cNvPr id="10" name="Sous-titre 2" descr="Cliquez pour ajouter un sous-titre">
            <a:extLst>
              <a:ext uri="{FF2B5EF4-FFF2-40B4-BE49-F238E27FC236}">
                <a16:creationId xmlns:a16="http://schemas.microsoft.com/office/drawing/2014/main" id="{62A8074E-E4E8-4F4E-9FEB-DBA73A6A888E}"/>
              </a:ext>
            </a:extLst>
          </p:cNvPr>
          <p:cNvSpPr>
            <a:spLocks noGrp="1"/>
          </p:cNvSpPr>
          <p:nvPr>
            <p:ph type="subTitle" idx="10" hasCustomPrompt="1"/>
          </p:nvPr>
        </p:nvSpPr>
        <p:spPr>
          <a:xfrm>
            <a:off x="264000" y="1508787"/>
            <a:ext cx="3716715" cy="384043"/>
          </a:xfrm>
        </p:spPr>
        <p:txBody>
          <a:bodyPr anchor="b">
            <a:normAutofit/>
          </a:bodyPr>
          <a:lstStyle>
            <a:lvl1pPr marL="0" indent="0" algn="l">
              <a:lnSpc>
                <a:spcPct val="100000"/>
              </a:lnSpc>
              <a:spcBef>
                <a:spcPts val="0"/>
              </a:spcBef>
              <a:buNone/>
              <a:defRPr sz="2400" b="1">
                <a:solidFill>
                  <a:schemeClr val="tx2"/>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fr-CA" noProof="0" dirty="0"/>
              <a:t>Cliquez pour ajouter un sous-titre</a:t>
            </a:r>
          </a:p>
        </p:txBody>
      </p:sp>
      <p:sp>
        <p:nvSpPr>
          <p:cNvPr id="7" name="Espace réservé du contenu 2">
            <a:extLst>
              <a:ext uri="{FF2B5EF4-FFF2-40B4-BE49-F238E27FC236}">
                <a16:creationId xmlns:a16="http://schemas.microsoft.com/office/drawing/2014/main" id="{158ADB45-2E05-4DDA-9D94-2E959A006A78}"/>
              </a:ext>
            </a:extLst>
          </p:cNvPr>
          <p:cNvSpPr>
            <a:spLocks noGrp="1"/>
          </p:cNvSpPr>
          <p:nvPr>
            <p:ph idx="13" hasCustomPrompt="1"/>
          </p:nvPr>
        </p:nvSpPr>
        <p:spPr>
          <a:xfrm>
            <a:off x="8203200" y="1968000"/>
            <a:ext cx="3715200" cy="4051200"/>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fr-CA" noProof="0" dirty="0"/>
              <a:t>Cliquez pour ajouter du texte</a:t>
            </a:r>
          </a:p>
          <a:p>
            <a:pPr lvl="1"/>
            <a:r>
              <a:rPr lang="fr-CA" noProof="0" dirty="0"/>
              <a:t>Deuxième niveau</a:t>
            </a:r>
          </a:p>
          <a:p>
            <a:pPr lvl="2"/>
            <a:r>
              <a:rPr lang="fr-CA" noProof="0" dirty="0"/>
              <a:t>Troisième niveau</a:t>
            </a:r>
          </a:p>
          <a:p>
            <a:pPr lvl="3"/>
            <a:r>
              <a:rPr lang="fr-CA" noProof="0" dirty="0"/>
              <a:t>Quatrième niveau</a:t>
            </a:r>
          </a:p>
          <a:p>
            <a:pPr lvl="4"/>
            <a:r>
              <a:rPr lang="fr-CA" noProof="0" dirty="0"/>
              <a:t>Cinquième niveau</a:t>
            </a:r>
          </a:p>
        </p:txBody>
      </p:sp>
      <p:sp>
        <p:nvSpPr>
          <p:cNvPr id="8" name="Espace réservé du texte 2">
            <a:extLst>
              <a:ext uri="{FF2B5EF4-FFF2-40B4-BE49-F238E27FC236}">
                <a16:creationId xmlns:a16="http://schemas.microsoft.com/office/drawing/2014/main" id="{00AF7B97-1A2D-48F4-B832-6F4B96500125}"/>
              </a:ext>
            </a:extLst>
          </p:cNvPr>
          <p:cNvSpPr>
            <a:spLocks noGrp="1"/>
          </p:cNvSpPr>
          <p:nvPr>
            <p:ph type="body" idx="14" hasCustomPrompt="1"/>
          </p:nvPr>
        </p:nvSpPr>
        <p:spPr>
          <a:xfrm>
            <a:off x="8203200" y="1508787"/>
            <a:ext cx="3715200" cy="384043"/>
          </a:xfrm>
        </p:spPr>
        <p:txBody>
          <a:bodyPr anchor="b">
            <a:normAutofit/>
          </a:bodyPr>
          <a:lstStyle>
            <a:lvl1pPr marL="0" indent="0">
              <a:lnSpc>
                <a:spcPct val="100000"/>
              </a:lnSpc>
              <a:spcBef>
                <a:spcPts val="0"/>
              </a:spcBef>
              <a:buNone/>
              <a:defRPr sz="2400" b="1">
                <a:solidFill>
                  <a:schemeClr val="tx2"/>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fr-CA" noProof="0" dirty="0"/>
              <a:t>Cliquez pour ajouter un sous-titre</a:t>
            </a:r>
          </a:p>
        </p:txBody>
      </p:sp>
      <p:sp>
        <p:nvSpPr>
          <p:cNvPr id="4" name="Slide Number Placeholder 3"/>
          <p:cNvSpPr>
            <a:spLocks noGrp="1"/>
          </p:cNvSpPr>
          <p:nvPr>
            <p:ph type="sldNum" sz="quarter" idx="15"/>
          </p:nvPr>
        </p:nvSpPr>
        <p:spPr/>
        <p:txBody>
          <a:bodyPr/>
          <a:lstStyle/>
          <a:p>
            <a:fld id="{2D2B9FD4-22D1-4784-BC8D-82D569BBB95D}" type="slidenum">
              <a:rPr lang="fr-CA" smtClean="0"/>
              <a:pPr/>
              <a:t>‹N°›</a:t>
            </a:fld>
            <a:endParaRPr lang="fr-CA"/>
          </a:p>
        </p:txBody>
      </p:sp>
      <p:sp>
        <p:nvSpPr>
          <p:cNvPr id="9" name="Footer Placeholder 8"/>
          <p:cNvSpPr>
            <a:spLocks noGrp="1"/>
          </p:cNvSpPr>
          <p:nvPr>
            <p:ph type="ftr" sz="quarter" idx="16"/>
          </p:nvPr>
        </p:nvSpPr>
        <p:spPr/>
        <p:txBody>
          <a:bodyPr/>
          <a:lstStyle/>
          <a:p>
            <a:r>
              <a:rPr lang="fr-CA"/>
              <a:t>Document confidentiel ou à usage interne seulement.</a:t>
            </a:r>
            <a:endParaRPr lang="fr-CA" dirty="0"/>
          </a:p>
        </p:txBody>
      </p:sp>
    </p:spTree>
    <p:extLst>
      <p:ext uri="{BB962C8B-B14F-4D97-AF65-F5344CB8AC3E}">
        <p14:creationId xmlns:p14="http://schemas.microsoft.com/office/powerpoint/2010/main" val="314696280"/>
      </p:ext>
    </p:extLst>
  </p:cSld>
  <p:clrMapOvr>
    <a:masterClrMapping/>
  </p:clrMapOvr>
  <p:hf hdr="0" dt="0"/>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1_Transition_05">
    <p:bg>
      <p:bgPr>
        <a:solidFill>
          <a:schemeClr val="accent5"/>
        </a:solidFill>
        <a:effectLst/>
      </p:bgPr>
    </p:bg>
    <p:spTree>
      <p:nvGrpSpPr>
        <p:cNvPr id="1" name=""/>
        <p:cNvGrpSpPr/>
        <p:nvPr/>
      </p:nvGrpSpPr>
      <p:grpSpPr>
        <a:xfrm>
          <a:off x="0" y="0"/>
          <a:ext cx="0" cy="0"/>
          <a:chOff x="0" y="0"/>
          <a:chExt cx="0" cy="0"/>
        </a:xfrm>
      </p:grpSpPr>
      <p:sp>
        <p:nvSpPr>
          <p:cNvPr id="2" name="Titre 1" descr="Cliquez pour ajouter un titre de section">
            <a:extLst>
              <a:ext uri="{FF2B5EF4-FFF2-40B4-BE49-F238E27FC236}">
                <a16:creationId xmlns:a16="http://schemas.microsoft.com/office/drawing/2014/main" id="{9FA8103B-3183-46A3-9BC6-3C0042225A13}"/>
              </a:ext>
              <a:ext uri="{C183D7F6-B498-43B3-948B-1728B52AA6E4}">
                <adec:decorative xmlns:adec="http://schemas.microsoft.com/office/drawing/2017/decorative" val="0"/>
              </a:ext>
            </a:extLst>
          </p:cNvPr>
          <p:cNvSpPr>
            <a:spLocks noGrp="1"/>
          </p:cNvSpPr>
          <p:nvPr>
            <p:ph type="ctrTitle" hasCustomPrompt="1"/>
          </p:nvPr>
        </p:nvSpPr>
        <p:spPr>
          <a:xfrm>
            <a:off x="264000" y="264001"/>
            <a:ext cx="8661600" cy="2850143"/>
          </a:xfrm>
        </p:spPr>
        <p:txBody>
          <a:bodyPr anchor="b">
            <a:normAutofit/>
          </a:bodyPr>
          <a:lstStyle>
            <a:lvl1pPr algn="l">
              <a:lnSpc>
                <a:spcPct val="90000"/>
              </a:lnSpc>
              <a:defRPr sz="6600">
                <a:solidFill>
                  <a:schemeClr val="tx1"/>
                </a:solidFill>
              </a:defRPr>
            </a:lvl1pPr>
          </a:lstStyle>
          <a:p>
            <a:r>
              <a:rPr lang="fr-CA" noProof="0" dirty="0"/>
              <a:t>Cliquez pour ajouter un titre de section</a:t>
            </a:r>
          </a:p>
        </p:txBody>
      </p:sp>
      <p:sp>
        <p:nvSpPr>
          <p:cNvPr id="5" name="Sous-titre 2" descr="Cliquez pour ajouter un sous-titre">
            <a:extLst>
              <a:ext uri="{FF2B5EF4-FFF2-40B4-BE49-F238E27FC236}">
                <a16:creationId xmlns:a16="http://schemas.microsoft.com/office/drawing/2014/main" id="{E8A7E5DE-4856-48EF-9B92-F86CC605110C}"/>
              </a:ext>
            </a:extLst>
          </p:cNvPr>
          <p:cNvSpPr>
            <a:spLocks noGrp="1"/>
          </p:cNvSpPr>
          <p:nvPr>
            <p:ph type="subTitle" idx="1" hasCustomPrompt="1"/>
          </p:nvPr>
        </p:nvSpPr>
        <p:spPr>
          <a:xfrm>
            <a:off x="264000" y="3236980"/>
            <a:ext cx="8661600" cy="2701268"/>
          </a:xfrm>
        </p:spPr>
        <p:txBody>
          <a:bodyPr lIns="108000">
            <a:normAutofit/>
          </a:bodyPr>
          <a:lstStyle>
            <a:lvl1pPr marL="0" indent="0" algn="l">
              <a:lnSpc>
                <a:spcPct val="100000"/>
              </a:lnSpc>
              <a:spcBef>
                <a:spcPts val="0"/>
              </a:spcBef>
              <a:spcAft>
                <a:spcPts val="1200"/>
              </a:spcAft>
              <a:buNone/>
              <a:defRPr sz="3200" b="1">
                <a:solidFill>
                  <a:schemeClr val="tx1"/>
                </a:solidFill>
              </a:defRPr>
            </a:lvl1pPr>
            <a:lvl2pPr marL="457206" indent="0" algn="ctr">
              <a:buNone/>
              <a:defRPr sz="2000"/>
            </a:lvl2pPr>
            <a:lvl3pPr marL="914412" indent="0" algn="ctr">
              <a:buNone/>
              <a:defRPr sz="1800"/>
            </a:lvl3pPr>
            <a:lvl4pPr marL="1371617" indent="0" algn="ctr">
              <a:buNone/>
              <a:defRPr sz="1600"/>
            </a:lvl4pPr>
            <a:lvl5pPr marL="1828823" indent="0" algn="ctr">
              <a:buNone/>
              <a:defRPr sz="1600"/>
            </a:lvl5pPr>
            <a:lvl6pPr marL="2286029" indent="0" algn="ctr">
              <a:buNone/>
              <a:defRPr sz="1600"/>
            </a:lvl6pPr>
            <a:lvl7pPr marL="2743235" indent="0" algn="ctr">
              <a:buNone/>
              <a:defRPr sz="1600"/>
            </a:lvl7pPr>
            <a:lvl8pPr marL="3200440" indent="0" algn="ctr">
              <a:buNone/>
              <a:defRPr sz="1600"/>
            </a:lvl8pPr>
            <a:lvl9pPr marL="3657646" indent="0" algn="ctr">
              <a:buNone/>
              <a:defRPr sz="1600"/>
            </a:lvl9pPr>
          </a:lstStyle>
          <a:p>
            <a:r>
              <a:rPr lang="fr-CA" noProof="0" dirty="0"/>
              <a:t>Cliquez pour ajouter un sous-titre</a:t>
            </a:r>
          </a:p>
        </p:txBody>
      </p:sp>
      <p:sp>
        <p:nvSpPr>
          <p:cNvPr id="3" name="Slide Number Placeholder 2"/>
          <p:cNvSpPr>
            <a:spLocks noGrp="1"/>
          </p:cNvSpPr>
          <p:nvPr>
            <p:ph type="sldNum" sz="quarter" idx="10"/>
          </p:nvPr>
        </p:nvSpPr>
        <p:spPr/>
        <p:txBody>
          <a:bodyPr/>
          <a:lstStyle/>
          <a:p>
            <a:fld id="{4000A917-9F2F-44FF-8EB4-5C70592CBFDD}" type="slidenum">
              <a:rPr lang="fr-CA" smtClean="0"/>
              <a:pPr/>
              <a:t>‹N°›</a:t>
            </a:fld>
            <a:endParaRPr lang="fr-CA" dirty="0"/>
          </a:p>
        </p:txBody>
      </p:sp>
      <p:sp>
        <p:nvSpPr>
          <p:cNvPr id="4" name="Footer Placeholder 3"/>
          <p:cNvSpPr>
            <a:spLocks noGrp="1"/>
          </p:cNvSpPr>
          <p:nvPr>
            <p:ph type="ftr" sz="quarter" idx="11"/>
          </p:nvPr>
        </p:nvSpPr>
        <p:spPr/>
        <p:txBody>
          <a:bodyPr/>
          <a:lstStyle/>
          <a:p>
            <a:endParaRPr lang="fr-CA" dirty="0"/>
          </a:p>
        </p:txBody>
      </p:sp>
    </p:spTree>
    <p:extLst>
      <p:ext uri="{BB962C8B-B14F-4D97-AF65-F5344CB8AC3E}">
        <p14:creationId xmlns:p14="http://schemas.microsoft.com/office/powerpoint/2010/main" val="2577923160"/>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2_Transition_05">
    <p:bg>
      <p:bgPr>
        <a:solidFill>
          <a:schemeClr val="accent4"/>
        </a:solidFill>
        <a:effectLst/>
      </p:bgPr>
    </p:bg>
    <p:spTree>
      <p:nvGrpSpPr>
        <p:cNvPr id="1" name=""/>
        <p:cNvGrpSpPr/>
        <p:nvPr/>
      </p:nvGrpSpPr>
      <p:grpSpPr>
        <a:xfrm>
          <a:off x="0" y="0"/>
          <a:ext cx="0" cy="0"/>
          <a:chOff x="0" y="0"/>
          <a:chExt cx="0" cy="0"/>
        </a:xfrm>
      </p:grpSpPr>
      <p:sp>
        <p:nvSpPr>
          <p:cNvPr id="2" name="Titre 1" descr="Cliquez pour ajouter un titre de section">
            <a:extLst>
              <a:ext uri="{FF2B5EF4-FFF2-40B4-BE49-F238E27FC236}">
                <a16:creationId xmlns:a16="http://schemas.microsoft.com/office/drawing/2014/main" id="{9FA8103B-3183-46A3-9BC6-3C0042225A13}"/>
              </a:ext>
              <a:ext uri="{C183D7F6-B498-43B3-948B-1728B52AA6E4}">
                <adec:decorative xmlns:adec="http://schemas.microsoft.com/office/drawing/2017/decorative" val="0"/>
              </a:ext>
            </a:extLst>
          </p:cNvPr>
          <p:cNvSpPr>
            <a:spLocks noGrp="1"/>
          </p:cNvSpPr>
          <p:nvPr>
            <p:ph type="ctrTitle" hasCustomPrompt="1"/>
          </p:nvPr>
        </p:nvSpPr>
        <p:spPr>
          <a:xfrm>
            <a:off x="264000" y="264001"/>
            <a:ext cx="8661600" cy="2850143"/>
          </a:xfrm>
        </p:spPr>
        <p:txBody>
          <a:bodyPr anchor="b">
            <a:normAutofit/>
          </a:bodyPr>
          <a:lstStyle>
            <a:lvl1pPr algn="l">
              <a:lnSpc>
                <a:spcPct val="90000"/>
              </a:lnSpc>
              <a:defRPr sz="6600">
                <a:solidFill>
                  <a:schemeClr val="tx1"/>
                </a:solidFill>
              </a:defRPr>
            </a:lvl1pPr>
          </a:lstStyle>
          <a:p>
            <a:r>
              <a:rPr lang="fr-CA" noProof="0" dirty="0"/>
              <a:t>Cliquez pour ajouter un titre de section</a:t>
            </a:r>
          </a:p>
        </p:txBody>
      </p:sp>
      <p:sp>
        <p:nvSpPr>
          <p:cNvPr id="5" name="Sous-titre 2" descr="Cliquez pour ajouter un sous-titre">
            <a:extLst>
              <a:ext uri="{FF2B5EF4-FFF2-40B4-BE49-F238E27FC236}">
                <a16:creationId xmlns:a16="http://schemas.microsoft.com/office/drawing/2014/main" id="{E8A7E5DE-4856-48EF-9B92-F86CC605110C}"/>
              </a:ext>
            </a:extLst>
          </p:cNvPr>
          <p:cNvSpPr>
            <a:spLocks noGrp="1"/>
          </p:cNvSpPr>
          <p:nvPr>
            <p:ph type="subTitle" idx="1" hasCustomPrompt="1"/>
          </p:nvPr>
        </p:nvSpPr>
        <p:spPr>
          <a:xfrm>
            <a:off x="264000" y="3236980"/>
            <a:ext cx="8661600" cy="2701268"/>
          </a:xfrm>
        </p:spPr>
        <p:txBody>
          <a:bodyPr lIns="108000">
            <a:normAutofit/>
          </a:bodyPr>
          <a:lstStyle>
            <a:lvl1pPr marL="0" indent="0" algn="l">
              <a:lnSpc>
                <a:spcPct val="100000"/>
              </a:lnSpc>
              <a:spcBef>
                <a:spcPts val="0"/>
              </a:spcBef>
              <a:spcAft>
                <a:spcPts val="1200"/>
              </a:spcAft>
              <a:buNone/>
              <a:defRPr sz="3200" b="1">
                <a:solidFill>
                  <a:schemeClr val="tx1"/>
                </a:solidFill>
              </a:defRPr>
            </a:lvl1pPr>
            <a:lvl2pPr marL="457206" indent="0" algn="ctr">
              <a:buNone/>
              <a:defRPr sz="2000"/>
            </a:lvl2pPr>
            <a:lvl3pPr marL="914412" indent="0" algn="ctr">
              <a:buNone/>
              <a:defRPr sz="1800"/>
            </a:lvl3pPr>
            <a:lvl4pPr marL="1371617" indent="0" algn="ctr">
              <a:buNone/>
              <a:defRPr sz="1600"/>
            </a:lvl4pPr>
            <a:lvl5pPr marL="1828823" indent="0" algn="ctr">
              <a:buNone/>
              <a:defRPr sz="1600"/>
            </a:lvl5pPr>
            <a:lvl6pPr marL="2286029" indent="0" algn="ctr">
              <a:buNone/>
              <a:defRPr sz="1600"/>
            </a:lvl6pPr>
            <a:lvl7pPr marL="2743235" indent="0" algn="ctr">
              <a:buNone/>
              <a:defRPr sz="1600"/>
            </a:lvl7pPr>
            <a:lvl8pPr marL="3200440" indent="0" algn="ctr">
              <a:buNone/>
              <a:defRPr sz="1600"/>
            </a:lvl8pPr>
            <a:lvl9pPr marL="3657646" indent="0" algn="ctr">
              <a:buNone/>
              <a:defRPr sz="1600"/>
            </a:lvl9pPr>
          </a:lstStyle>
          <a:p>
            <a:r>
              <a:rPr lang="fr-CA" noProof="0" dirty="0"/>
              <a:t>Cliquez pour ajouter un sous-titre</a:t>
            </a:r>
          </a:p>
        </p:txBody>
      </p:sp>
      <p:sp>
        <p:nvSpPr>
          <p:cNvPr id="3" name="Slide Number Placeholder 2"/>
          <p:cNvSpPr>
            <a:spLocks noGrp="1"/>
          </p:cNvSpPr>
          <p:nvPr>
            <p:ph type="sldNum" sz="quarter" idx="10"/>
          </p:nvPr>
        </p:nvSpPr>
        <p:spPr/>
        <p:txBody>
          <a:bodyPr/>
          <a:lstStyle/>
          <a:p>
            <a:fld id="{4000A917-9F2F-44FF-8EB4-5C70592CBFDD}" type="slidenum">
              <a:rPr lang="fr-CA" smtClean="0"/>
              <a:pPr/>
              <a:t>‹N°›</a:t>
            </a:fld>
            <a:endParaRPr lang="fr-CA" dirty="0"/>
          </a:p>
        </p:txBody>
      </p:sp>
      <p:sp>
        <p:nvSpPr>
          <p:cNvPr id="4" name="Footer Placeholder 3"/>
          <p:cNvSpPr>
            <a:spLocks noGrp="1"/>
          </p:cNvSpPr>
          <p:nvPr>
            <p:ph type="ftr" sz="quarter" idx="11"/>
          </p:nvPr>
        </p:nvSpPr>
        <p:spPr/>
        <p:txBody>
          <a:bodyPr/>
          <a:lstStyle/>
          <a:p>
            <a:endParaRPr lang="fr-CA" dirty="0"/>
          </a:p>
        </p:txBody>
      </p:sp>
    </p:spTree>
    <p:extLst>
      <p:ext uri="{BB962C8B-B14F-4D97-AF65-F5344CB8AC3E}">
        <p14:creationId xmlns:p14="http://schemas.microsoft.com/office/powerpoint/2010/main" val="2965270748"/>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obj" preserve="1">
  <p:cSld name="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D3A13B0-27B1-41A3-A5C0-36FB68D44046}"/>
              </a:ext>
            </a:extLst>
          </p:cNvPr>
          <p:cNvSpPr>
            <a:spLocks noGrp="1"/>
          </p:cNvSpPr>
          <p:nvPr>
            <p:ph type="title" hasCustomPrompt="1"/>
          </p:nvPr>
        </p:nvSpPr>
        <p:spPr/>
        <p:txBody>
          <a:bodyPr/>
          <a:lstStyle/>
          <a:p>
            <a:r>
              <a:rPr lang="fr-CA" noProof="0" dirty="0"/>
              <a:t>Cliquez pour ajouter un titre</a:t>
            </a:r>
          </a:p>
        </p:txBody>
      </p:sp>
      <p:sp>
        <p:nvSpPr>
          <p:cNvPr id="3" name="Espace réservé du contenu 2">
            <a:extLst>
              <a:ext uri="{FF2B5EF4-FFF2-40B4-BE49-F238E27FC236}">
                <a16:creationId xmlns:a16="http://schemas.microsoft.com/office/drawing/2014/main" id="{3B86CAE8-CE16-436C-B559-AEC5DE9F0A73}"/>
              </a:ext>
            </a:extLst>
          </p:cNvPr>
          <p:cNvSpPr>
            <a:spLocks noGrp="1"/>
          </p:cNvSpPr>
          <p:nvPr>
            <p:ph idx="1" hasCustomPrompt="1"/>
          </p:nvPr>
        </p:nvSpPr>
        <p:spPr/>
        <p:txBody>
          <a:bodyPr/>
          <a:lstStyle>
            <a:lvl1pPr>
              <a:lnSpc>
                <a:spcPct val="100000"/>
              </a:lnSpc>
              <a:defRPr>
                <a:solidFill>
                  <a:schemeClr val="tx1"/>
                </a:solidFill>
              </a:defRPr>
            </a:lvl1pPr>
            <a:lvl2pPr>
              <a:lnSpc>
                <a:spcPct val="100000"/>
              </a:lnSpc>
              <a:defRPr>
                <a:solidFill>
                  <a:schemeClr val="tx1"/>
                </a:solidFill>
              </a:defRPr>
            </a:lvl2pPr>
            <a:lvl3pPr>
              <a:lnSpc>
                <a:spcPct val="100000"/>
              </a:lnSpc>
              <a:defRPr>
                <a:solidFill>
                  <a:schemeClr val="tx1"/>
                </a:solidFill>
              </a:defRPr>
            </a:lvl3pPr>
            <a:lvl4pPr>
              <a:lnSpc>
                <a:spcPct val="100000"/>
              </a:lnSpc>
              <a:defRPr>
                <a:solidFill>
                  <a:schemeClr val="tx1"/>
                </a:solidFill>
              </a:defRPr>
            </a:lvl4pPr>
            <a:lvl5pPr>
              <a:lnSpc>
                <a:spcPct val="100000"/>
              </a:lnSpc>
              <a:defRPr>
                <a:solidFill>
                  <a:schemeClr val="tx1"/>
                </a:solidFill>
              </a:defRPr>
            </a:lvl5pPr>
          </a:lstStyle>
          <a:p>
            <a:pPr lvl="0"/>
            <a:r>
              <a:rPr lang="fr-CA" noProof="0" dirty="0"/>
              <a:t>Cliquez pour ajouter du texte</a:t>
            </a:r>
          </a:p>
          <a:p>
            <a:pPr lvl="1"/>
            <a:r>
              <a:rPr lang="fr-CA" noProof="0" dirty="0"/>
              <a:t>Deuxième niveau</a:t>
            </a:r>
          </a:p>
          <a:p>
            <a:pPr lvl="2"/>
            <a:r>
              <a:rPr lang="fr-CA" noProof="0" dirty="0"/>
              <a:t>Troisième niveau</a:t>
            </a:r>
          </a:p>
          <a:p>
            <a:pPr lvl="3"/>
            <a:r>
              <a:rPr lang="fr-CA" noProof="0" dirty="0"/>
              <a:t>Quatrième niveau</a:t>
            </a:r>
          </a:p>
          <a:p>
            <a:pPr lvl="4"/>
            <a:r>
              <a:rPr lang="fr-CA" noProof="0" dirty="0"/>
              <a:t>Cinquième niveau</a:t>
            </a:r>
          </a:p>
        </p:txBody>
      </p:sp>
      <p:sp>
        <p:nvSpPr>
          <p:cNvPr id="4" name="Slide Number Placeholder 3"/>
          <p:cNvSpPr>
            <a:spLocks noGrp="1"/>
          </p:cNvSpPr>
          <p:nvPr>
            <p:ph type="sldNum" sz="quarter" idx="10"/>
          </p:nvPr>
        </p:nvSpPr>
        <p:spPr/>
        <p:txBody>
          <a:bodyPr/>
          <a:lstStyle/>
          <a:p>
            <a:fld id="{4000A917-9F2F-44FF-8EB4-5C70592CBFDD}" type="slidenum">
              <a:rPr lang="fr-CA" smtClean="0"/>
              <a:pPr/>
              <a:t>‹N°›</a:t>
            </a:fld>
            <a:endParaRPr lang="fr-CA" dirty="0"/>
          </a:p>
        </p:txBody>
      </p:sp>
      <p:sp>
        <p:nvSpPr>
          <p:cNvPr id="5" name="Footer Placeholder 4"/>
          <p:cNvSpPr>
            <a:spLocks noGrp="1"/>
          </p:cNvSpPr>
          <p:nvPr>
            <p:ph type="ftr" sz="quarter" idx="11"/>
          </p:nvPr>
        </p:nvSpPr>
        <p:spPr/>
        <p:txBody>
          <a:bodyPr/>
          <a:lstStyle/>
          <a:p>
            <a:endParaRPr lang="fr-CA"/>
          </a:p>
        </p:txBody>
      </p:sp>
    </p:spTree>
    <p:extLst>
      <p:ext uri="{BB962C8B-B14F-4D97-AF65-F5344CB8AC3E}">
        <p14:creationId xmlns:p14="http://schemas.microsoft.com/office/powerpoint/2010/main" val="3332751634"/>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p:cSld name="Contenu+sous-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D3A13B0-27B1-41A3-A5C0-36FB68D44046}"/>
              </a:ext>
            </a:extLst>
          </p:cNvPr>
          <p:cNvSpPr>
            <a:spLocks noGrp="1"/>
          </p:cNvSpPr>
          <p:nvPr>
            <p:ph type="title" hasCustomPrompt="1"/>
          </p:nvPr>
        </p:nvSpPr>
        <p:spPr/>
        <p:txBody>
          <a:bodyPr/>
          <a:lstStyle/>
          <a:p>
            <a:r>
              <a:rPr lang="fr-CA" noProof="0" dirty="0"/>
              <a:t>Cliquez pour ajouter un titre</a:t>
            </a:r>
          </a:p>
        </p:txBody>
      </p:sp>
      <p:sp>
        <p:nvSpPr>
          <p:cNvPr id="3" name="Espace réservé du contenu 2">
            <a:extLst>
              <a:ext uri="{FF2B5EF4-FFF2-40B4-BE49-F238E27FC236}">
                <a16:creationId xmlns:a16="http://schemas.microsoft.com/office/drawing/2014/main" id="{3B86CAE8-CE16-436C-B559-AEC5DE9F0A73}"/>
              </a:ext>
            </a:extLst>
          </p:cNvPr>
          <p:cNvSpPr>
            <a:spLocks noGrp="1"/>
          </p:cNvSpPr>
          <p:nvPr>
            <p:ph idx="1" hasCustomPrompt="1"/>
          </p:nvPr>
        </p:nvSpPr>
        <p:spPr>
          <a:xfrm>
            <a:off x="264000" y="1967616"/>
            <a:ext cx="11664000" cy="4052184"/>
          </a:xfrm>
        </p:spPr>
        <p:txBody>
          <a:bodyPr/>
          <a:lstStyle>
            <a:lvl1pPr>
              <a:lnSpc>
                <a:spcPct val="100000"/>
              </a:lnSpc>
              <a:defRPr>
                <a:solidFill>
                  <a:schemeClr val="tx1"/>
                </a:solidFill>
              </a:defRPr>
            </a:lvl1pPr>
            <a:lvl2pPr>
              <a:lnSpc>
                <a:spcPct val="100000"/>
              </a:lnSpc>
              <a:defRPr>
                <a:solidFill>
                  <a:schemeClr val="tx1"/>
                </a:solidFill>
              </a:defRPr>
            </a:lvl2pPr>
            <a:lvl3pPr>
              <a:lnSpc>
                <a:spcPct val="100000"/>
              </a:lnSpc>
              <a:defRPr>
                <a:solidFill>
                  <a:schemeClr val="tx1"/>
                </a:solidFill>
              </a:defRPr>
            </a:lvl3pPr>
            <a:lvl4pPr>
              <a:lnSpc>
                <a:spcPct val="100000"/>
              </a:lnSpc>
              <a:defRPr>
                <a:solidFill>
                  <a:schemeClr val="tx1"/>
                </a:solidFill>
              </a:defRPr>
            </a:lvl4pPr>
            <a:lvl5pPr>
              <a:lnSpc>
                <a:spcPct val="100000"/>
              </a:lnSpc>
              <a:defRPr>
                <a:solidFill>
                  <a:schemeClr val="tx1"/>
                </a:solidFill>
              </a:defRPr>
            </a:lvl5pPr>
          </a:lstStyle>
          <a:p>
            <a:pPr lvl="0"/>
            <a:r>
              <a:rPr lang="fr-CA" noProof="0" dirty="0"/>
              <a:t>Cliquez pour ajouter du texte</a:t>
            </a:r>
          </a:p>
          <a:p>
            <a:pPr lvl="1"/>
            <a:r>
              <a:rPr lang="fr-CA" noProof="0" dirty="0"/>
              <a:t>Deuxième niveau</a:t>
            </a:r>
          </a:p>
          <a:p>
            <a:pPr lvl="2"/>
            <a:r>
              <a:rPr lang="fr-CA" noProof="0" dirty="0"/>
              <a:t>Troisième niveau</a:t>
            </a:r>
          </a:p>
          <a:p>
            <a:pPr lvl="3"/>
            <a:r>
              <a:rPr lang="fr-CA" noProof="0" dirty="0"/>
              <a:t>Quatrième niveau</a:t>
            </a:r>
          </a:p>
          <a:p>
            <a:pPr lvl="4"/>
            <a:r>
              <a:rPr lang="fr-CA" noProof="0" dirty="0"/>
              <a:t>Cinquième niveau</a:t>
            </a:r>
          </a:p>
        </p:txBody>
      </p:sp>
      <p:sp>
        <p:nvSpPr>
          <p:cNvPr id="6" name="Sous-titre 2" descr="Cliquez pour ajouter un sous-titre">
            <a:extLst>
              <a:ext uri="{FF2B5EF4-FFF2-40B4-BE49-F238E27FC236}">
                <a16:creationId xmlns:a16="http://schemas.microsoft.com/office/drawing/2014/main" id="{1E170D51-39E0-4683-87F4-CFDCCCA37065}"/>
              </a:ext>
            </a:extLst>
          </p:cNvPr>
          <p:cNvSpPr>
            <a:spLocks noGrp="1"/>
          </p:cNvSpPr>
          <p:nvPr>
            <p:ph type="subTitle" idx="10" hasCustomPrompt="1"/>
          </p:nvPr>
        </p:nvSpPr>
        <p:spPr>
          <a:xfrm>
            <a:off x="264000" y="1508787"/>
            <a:ext cx="11664000" cy="384043"/>
          </a:xfrm>
        </p:spPr>
        <p:txBody>
          <a:bodyPr anchor="b">
            <a:normAutofit/>
          </a:bodyPr>
          <a:lstStyle>
            <a:lvl1pPr marL="0" indent="0" algn="l">
              <a:lnSpc>
                <a:spcPct val="100000"/>
              </a:lnSpc>
              <a:spcBef>
                <a:spcPts val="0"/>
              </a:spcBef>
              <a:buNone/>
              <a:defRPr sz="2400" b="1">
                <a:solidFill>
                  <a:schemeClr val="tx2"/>
                </a:solidFill>
              </a:defRPr>
            </a:lvl1pPr>
            <a:lvl2pPr marL="457206" indent="0" algn="ctr">
              <a:buNone/>
              <a:defRPr sz="2000"/>
            </a:lvl2pPr>
            <a:lvl3pPr marL="914412" indent="0" algn="ctr">
              <a:buNone/>
              <a:defRPr sz="1800"/>
            </a:lvl3pPr>
            <a:lvl4pPr marL="1371617" indent="0" algn="ctr">
              <a:buNone/>
              <a:defRPr sz="1600"/>
            </a:lvl4pPr>
            <a:lvl5pPr marL="1828823" indent="0" algn="ctr">
              <a:buNone/>
              <a:defRPr sz="1600"/>
            </a:lvl5pPr>
            <a:lvl6pPr marL="2286029" indent="0" algn="ctr">
              <a:buNone/>
              <a:defRPr sz="1600"/>
            </a:lvl6pPr>
            <a:lvl7pPr marL="2743235" indent="0" algn="ctr">
              <a:buNone/>
              <a:defRPr sz="1600"/>
            </a:lvl7pPr>
            <a:lvl8pPr marL="3200440" indent="0" algn="ctr">
              <a:buNone/>
              <a:defRPr sz="1600"/>
            </a:lvl8pPr>
            <a:lvl9pPr marL="3657646" indent="0" algn="ctr">
              <a:buNone/>
              <a:defRPr sz="1600"/>
            </a:lvl9pPr>
          </a:lstStyle>
          <a:p>
            <a:r>
              <a:rPr lang="fr-CA" noProof="0" dirty="0"/>
              <a:t>Cliquez pour ajouter un sous-titre</a:t>
            </a:r>
          </a:p>
        </p:txBody>
      </p:sp>
      <p:sp>
        <p:nvSpPr>
          <p:cNvPr id="4" name="Slide Number Placeholder 3"/>
          <p:cNvSpPr>
            <a:spLocks noGrp="1"/>
          </p:cNvSpPr>
          <p:nvPr>
            <p:ph type="sldNum" sz="quarter" idx="11"/>
          </p:nvPr>
        </p:nvSpPr>
        <p:spPr/>
        <p:txBody>
          <a:bodyPr/>
          <a:lstStyle/>
          <a:p>
            <a:fld id="{4000A917-9F2F-44FF-8EB4-5C70592CBFDD}" type="slidenum">
              <a:rPr lang="fr-CA" smtClean="0"/>
              <a:pPr/>
              <a:t>‹N°›</a:t>
            </a:fld>
            <a:endParaRPr lang="fr-CA" dirty="0"/>
          </a:p>
        </p:txBody>
      </p:sp>
      <p:sp>
        <p:nvSpPr>
          <p:cNvPr id="5" name="Footer Placeholder 4"/>
          <p:cNvSpPr>
            <a:spLocks noGrp="1"/>
          </p:cNvSpPr>
          <p:nvPr>
            <p:ph type="ftr" sz="quarter" idx="12"/>
          </p:nvPr>
        </p:nvSpPr>
        <p:spPr/>
        <p:txBody>
          <a:bodyPr/>
          <a:lstStyle/>
          <a:p>
            <a:endParaRPr lang="fr-CA" dirty="0"/>
          </a:p>
        </p:txBody>
      </p:sp>
    </p:spTree>
    <p:extLst>
      <p:ext uri="{BB962C8B-B14F-4D97-AF65-F5344CB8AC3E}">
        <p14:creationId xmlns:p14="http://schemas.microsoft.com/office/powerpoint/2010/main" val="1498643822"/>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p:cSld name="Contenu_2colonne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D3A13B0-27B1-41A3-A5C0-36FB68D44046}"/>
              </a:ext>
            </a:extLst>
          </p:cNvPr>
          <p:cNvSpPr>
            <a:spLocks noGrp="1"/>
          </p:cNvSpPr>
          <p:nvPr>
            <p:ph type="title" hasCustomPrompt="1"/>
          </p:nvPr>
        </p:nvSpPr>
        <p:spPr/>
        <p:txBody>
          <a:bodyPr/>
          <a:lstStyle/>
          <a:p>
            <a:r>
              <a:rPr lang="fr-CA" noProof="0" dirty="0"/>
              <a:t>Cliquez pour ajouter un titre</a:t>
            </a:r>
            <a:endParaRPr lang="fr-CA" dirty="0"/>
          </a:p>
        </p:txBody>
      </p:sp>
      <p:sp>
        <p:nvSpPr>
          <p:cNvPr id="3" name="Espace réservé du contenu 2">
            <a:extLst>
              <a:ext uri="{FF2B5EF4-FFF2-40B4-BE49-F238E27FC236}">
                <a16:creationId xmlns:a16="http://schemas.microsoft.com/office/drawing/2014/main" id="{3B86CAE8-CE16-436C-B559-AEC5DE9F0A73}"/>
              </a:ext>
            </a:extLst>
          </p:cNvPr>
          <p:cNvSpPr>
            <a:spLocks noGrp="1"/>
          </p:cNvSpPr>
          <p:nvPr>
            <p:ph idx="1" hasCustomPrompt="1"/>
          </p:nvPr>
        </p:nvSpPr>
        <p:spPr>
          <a:xfrm>
            <a:off x="264002" y="1508787"/>
            <a:ext cx="5702400" cy="4511014"/>
          </a:xfrm>
        </p:spPr>
        <p:txBody>
          <a:bodyPr/>
          <a:lstStyle>
            <a:lvl1pPr>
              <a:lnSpc>
                <a:spcPct val="100000"/>
              </a:lnSpc>
              <a:defRPr>
                <a:solidFill>
                  <a:schemeClr val="tx1"/>
                </a:solidFill>
              </a:defRPr>
            </a:lvl1pPr>
            <a:lvl2pPr>
              <a:lnSpc>
                <a:spcPct val="100000"/>
              </a:lnSpc>
              <a:defRPr>
                <a:solidFill>
                  <a:schemeClr val="tx1"/>
                </a:solidFill>
              </a:defRPr>
            </a:lvl2pPr>
            <a:lvl3pPr>
              <a:lnSpc>
                <a:spcPct val="100000"/>
              </a:lnSpc>
              <a:defRPr>
                <a:solidFill>
                  <a:schemeClr val="tx1"/>
                </a:solidFill>
              </a:defRPr>
            </a:lvl3pPr>
            <a:lvl4pPr>
              <a:lnSpc>
                <a:spcPct val="100000"/>
              </a:lnSpc>
              <a:defRPr>
                <a:solidFill>
                  <a:schemeClr val="tx1"/>
                </a:solidFill>
              </a:defRPr>
            </a:lvl4pPr>
            <a:lvl5pPr>
              <a:lnSpc>
                <a:spcPct val="100000"/>
              </a:lnSpc>
              <a:defRPr>
                <a:solidFill>
                  <a:schemeClr val="tx1"/>
                </a:solidFill>
              </a:defRPr>
            </a:lvl5pPr>
          </a:lstStyle>
          <a:p>
            <a:pPr lvl="0"/>
            <a:r>
              <a:rPr lang="fr-CA" noProof="0" dirty="0"/>
              <a:t>Cliquez pour ajouter du texte</a:t>
            </a:r>
            <a:endParaRPr lang="fr-CA" dirty="0"/>
          </a:p>
          <a:p>
            <a:pPr lvl="1"/>
            <a:r>
              <a:rPr lang="fr-CA" dirty="0"/>
              <a:t>Deuxième niveau</a:t>
            </a:r>
          </a:p>
          <a:p>
            <a:pPr lvl="2"/>
            <a:r>
              <a:rPr lang="fr-CA" dirty="0"/>
              <a:t>Troisième niveau</a:t>
            </a:r>
          </a:p>
          <a:p>
            <a:pPr lvl="3"/>
            <a:r>
              <a:rPr lang="fr-CA" dirty="0"/>
              <a:t>Quatrième niveau</a:t>
            </a:r>
          </a:p>
          <a:p>
            <a:pPr lvl="4"/>
            <a:r>
              <a:rPr lang="fr-CA" dirty="0"/>
              <a:t>Cinquième niveau</a:t>
            </a:r>
          </a:p>
        </p:txBody>
      </p:sp>
      <p:sp>
        <p:nvSpPr>
          <p:cNvPr id="4" name="Espace réservé du contenu 2">
            <a:extLst>
              <a:ext uri="{FF2B5EF4-FFF2-40B4-BE49-F238E27FC236}">
                <a16:creationId xmlns:a16="http://schemas.microsoft.com/office/drawing/2014/main" id="{8B47CA10-CC91-46E6-862E-B88666EB51CA}"/>
              </a:ext>
            </a:extLst>
          </p:cNvPr>
          <p:cNvSpPr>
            <a:spLocks noGrp="1"/>
          </p:cNvSpPr>
          <p:nvPr>
            <p:ph idx="10" hasCustomPrompt="1"/>
          </p:nvPr>
        </p:nvSpPr>
        <p:spPr>
          <a:xfrm>
            <a:off x="6225600" y="1508787"/>
            <a:ext cx="5702400" cy="4511014"/>
          </a:xfrm>
        </p:spPr>
        <p:txBody>
          <a:bodyPr/>
          <a:lstStyle>
            <a:lvl1pPr>
              <a:lnSpc>
                <a:spcPct val="100000"/>
              </a:lnSpc>
              <a:defRPr>
                <a:solidFill>
                  <a:schemeClr val="tx1"/>
                </a:solidFill>
              </a:defRPr>
            </a:lvl1pPr>
            <a:lvl2pPr>
              <a:lnSpc>
                <a:spcPct val="100000"/>
              </a:lnSpc>
              <a:defRPr>
                <a:solidFill>
                  <a:schemeClr val="tx1"/>
                </a:solidFill>
              </a:defRPr>
            </a:lvl2pPr>
            <a:lvl3pPr>
              <a:lnSpc>
                <a:spcPct val="100000"/>
              </a:lnSpc>
              <a:defRPr>
                <a:solidFill>
                  <a:schemeClr val="tx1"/>
                </a:solidFill>
              </a:defRPr>
            </a:lvl3pPr>
            <a:lvl4pPr>
              <a:lnSpc>
                <a:spcPct val="100000"/>
              </a:lnSpc>
              <a:defRPr>
                <a:solidFill>
                  <a:schemeClr val="tx1"/>
                </a:solidFill>
              </a:defRPr>
            </a:lvl4pPr>
            <a:lvl5pPr>
              <a:lnSpc>
                <a:spcPct val="100000"/>
              </a:lnSpc>
              <a:defRPr>
                <a:solidFill>
                  <a:schemeClr val="tx1"/>
                </a:solidFill>
              </a:defRPr>
            </a:lvl5pPr>
          </a:lstStyle>
          <a:p>
            <a:pPr lvl="0"/>
            <a:r>
              <a:rPr lang="fr-CA" noProof="0" dirty="0"/>
              <a:t>Cliquez pour ajouter du texte</a:t>
            </a:r>
            <a:endParaRPr lang="fr-CA" dirty="0"/>
          </a:p>
          <a:p>
            <a:pPr lvl="1"/>
            <a:r>
              <a:rPr lang="fr-CA" dirty="0"/>
              <a:t>Deuxième niveau</a:t>
            </a:r>
          </a:p>
          <a:p>
            <a:pPr lvl="2"/>
            <a:r>
              <a:rPr lang="fr-CA" dirty="0"/>
              <a:t>Troisième niveau</a:t>
            </a:r>
          </a:p>
          <a:p>
            <a:pPr lvl="3"/>
            <a:r>
              <a:rPr lang="fr-CA" dirty="0"/>
              <a:t>Quatrième niveau</a:t>
            </a:r>
          </a:p>
          <a:p>
            <a:pPr lvl="4"/>
            <a:r>
              <a:rPr lang="fr-CA" dirty="0"/>
              <a:t>Cinquième niveau</a:t>
            </a:r>
          </a:p>
        </p:txBody>
      </p:sp>
      <p:sp>
        <p:nvSpPr>
          <p:cNvPr id="5" name="Slide Number Placeholder 4"/>
          <p:cNvSpPr>
            <a:spLocks noGrp="1"/>
          </p:cNvSpPr>
          <p:nvPr>
            <p:ph type="sldNum" sz="quarter" idx="11"/>
          </p:nvPr>
        </p:nvSpPr>
        <p:spPr/>
        <p:txBody>
          <a:bodyPr/>
          <a:lstStyle/>
          <a:p>
            <a:fld id="{4000A917-9F2F-44FF-8EB4-5C70592CBFDD}" type="slidenum">
              <a:rPr lang="fr-CA" smtClean="0"/>
              <a:pPr/>
              <a:t>‹N°›</a:t>
            </a:fld>
            <a:endParaRPr lang="fr-CA" dirty="0"/>
          </a:p>
        </p:txBody>
      </p:sp>
      <p:sp>
        <p:nvSpPr>
          <p:cNvPr id="6" name="Footer Placeholder 5"/>
          <p:cNvSpPr>
            <a:spLocks noGrp="1"/>
          </p:cNvSpPr>
          <p:nvPr>
            <p:ph type="ftr" sz="quarter" idx="12"/>
          </p:nvPr>
        </p:nvSpPr>
        <p:spPr/>
        <p:txBody>
          <a:bodyPr/>
          <a:lstStyle/>
          <a:p>
            <a:endParaRPr lang="fr-CA" dirty="0"/>
          </a:p>
        </p:txBody>
      </p:sp>
    </p:spTree>
    <p:extLst>
      <p:ext uri="{BB962C8B-B14F-4D97-AF65-F5344CB8AC3E}">
        <p14:creationId xmlns:p14="http://schemas.microsoft.com/office/powerpoint/2010/main" val="2923419890"/>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Contenu_2colonnes+sous-titre">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3B86CAE8-CE16-436C-B559-AEC5DE9F0A73}"/>
              </a:ext>
            </a:extLst>
          </p:cNvPr>
          <p:cNvSpPr>
            <a:spLocks noGrp="1"/>
          </p:cNvSpPr>
          <p:nvPr>
            <p:ph idx="1" hasCustomPrompt="1"/>
          </p:nvPr>
        </p:nvSpPr>
        <p:spPr>
          <a:xfrm>
            <a:off x="259201" y="1967616"/>
            <a:ext cx="5702399" cy="4051584"/>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fr-CA" noProof="0" dirty="0"/>
              <a:t>Cliquez pour ajouter du texte</a:t>
            </a:r>
          </a:p>
          <a:p>
            <a:pPr lvl="1"/>
            <a:r>
              <a:rPr lang="fr-CA" noProof="0" dirty="0"/>
              <a:t>Deuxième niveau</a:t>
            </a:r>
          </a:p>
          <a:p>
            <a:pPr lvl="2"/>
            <a:r>
              <a:rPr lang="fr-CA" noProof="0" dirty="0"/>
              <a:t>Troisième niveau</a:t>
            </a:r>
          </a:p>
          <a:p>
            <a:pPr lvl="3"/>
            <a:r>
              <a:rPr lang="fr-CA" noProof="0" dirty="0"/>
              <a:t>Quatrième niveau</a:t>
            </a:r>
          </a:p>
          <a:p>
            <a:pPr lvl="4"/>
            <a:r>
              <a:rPr lang="fr-CA" noProof="0" dirty="0"/>
              <a:t>Cinquième niveau</a:t>
            </a:r>
          </a:p>
        </p:txBody>
      </p:sp>
      <p:sp>
        <p:nvSpPr>
          <p:cNvPr id="5" name="Espace réservé du contenu 2">
            <a:extLst>
              <a:ext uri="{FF2B5EF4-FFF2-40B4-BE49-F238E27FC236}">
                <a16:creationId xmlns:a16="http://schemas.microsoft.com/office/drawing/2014/main" id="{D0DD40A9-537D-4B09-BE6E-18AFE6546B14}"/>
              </a:ext>
            </a:extLst>
          </p:cNvPr>
          <p:cNvSpPr>
            <a:spLocks noGrp="1"/>
          </p:cNvSpPr>
          <p:nvPr>
            <p:ph idx="11" hasCustomPrompt="1"/>
          </p:nvPr>
        </p:nvSpPr>
        <p:spPr>
          <a:xfrm>
            <a:off x="6225598" y="1973526"/>
            <a:ext cx="5702400" cy="4046275"/>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fr-CA" noProof="0" dirty="0"/>
              <a:t>Cliquez pour ajouter du texte</a:t>
            </a:r>
          </a:p>
          <a:p>
            <a:pPr lvl="1"/>
            <a:r>
              <a:rPr lang="fr-CA" noProof="0" dirty="0"/>
              <a:t>Deuxième niveau</a:t>
            </a:r>
          </a:p>
          <a:p>
            <a:pPr lvl="2"/>
            <a:r>
              <a:rPr lang="fr-CA" noProof="0" dirty="0"/>
              <a:t>Troisième niveau</a:t>
            </a:r>
          </a:p>
          <a:p>
            <a:pPr lvl="3"/>
            <a:r>
              <a:rPr lang="fr-CA" noProof="0" dirty="0"/>
              <a:t>Quatrième niveau</a:t>
            </a:r>
          </a:p>
          <a:p>
            <a:pPr lvl="4"/>
            <a:r>
              <a:rPr lang="fr-CA" noProof="0" dirty="0"/>
              <a:t>Cinquième niveau</a:t>
            </a:r>
          </a:p>
        </p:txBody>
      </p:sp>
      <p:sp>
        <p:nvSpPr>
          <p:cNvPr id="11" name="Espace réservé du texte 2">
            <a:extLst>
              <a:ext uri="{FF2B5EF4-FFF2-40B4-BE49-F238E27FC236}">
                <a16:creationId xmlns:a16="http://schemas.microsoft.com/office/drawing/2014/main" id="{F544F9E9-382B-4948-BB62-0C35935FA467}"/>
              </a:ext>
            </a:extLst>
          </p:cNvPr>
          <p:cNvSpPr>
            <a:spLocks noGrp="1"/>
          </p:cNvSpPr>
          <p:nvPr>
            <p:ph type="body" idx="12" hasCustomPrompt="1"/>
          </p:nvPr>
        </p:nvSpPr>
        <p:spPr>
          <a:xfrm>
            <a:off x="6225599" y="1508787"/>
            <a:ext cx="5702400" cy="384043"/>
          </a:xfrm>
        </p:spPr>
        <p:txBody>
          <a:bodyPr anchor="b">
            <a:normAutofit/>
          </a:bodyPr>
          <a:lstStyle>
            <a:lvl1pPr marL="0" indent="0">
              <a:lnSpc>
                <a:spcPct val="100000"/>
              </a:lnSpc>
              <a:spcBef>
                <a:spcPts val="0"/>
              </a:spcBef>
              <a:buNone/>
              <a:defRPr sz="2400" b="1">
                <a:solidFill>
                  <a:schemeClr val="tx2"/>
                </a:solidFill>
              </a:defRPr>
            </a:lvl1pPr>
            <a:lvl2pPr marL="457206" indent="0">
              <a:buNone/>
              <a:defRPr sz="2000" b="1"/>
            </a:lvl2pPr>
            <a:lvl3pPr marL="914412" indent="0">
              <a:buNone/>
              <a:defRPr sz="1800" b="1"/>
            </a:lvl3pPr>
            <a:lvl4pPr marL="1371617" indent="0">
              <a:buNone/>
              <a:defRPr sz="1600" b="1"/>
            </a:lvl4pPr>
            <a:lvl5pPr marL="1828823" indent="0">
              <a:buNone/>
              <a:defRPr sz="1600" b="1"/>
            </a:lvl5pPr>
            <a:lvl6pPr marL="2286029" indent="0">
              <a:buNone/>
              <a:defRPr sz="1600" b="1"/>
            </a:lvl6pPr>
            <a:lvl7pPr marL="2743235" indent="0">
              <a:buNone/>
              <a:defRPr sz="1600" b="1"/>
            </a:lvl7pPr>
            <a:lvl8pPr marL="3200440" indent="0">
              <a:buNone/>
              <a:defRPr sz="1600" b="1"/>
            </a:lvl8pPr>
            <a:lvl9pPr marL="3657646" indent="0">
              <a:buNone/>
              <a:defRPr sz="1600" b="1"/>
            </a:lvl9pPr>
          </a:lstStyle>
          <a:p>
            <a:pPr lvl="0"/>
            <a:r>
              <a:rPr lang="fr-CA" noProof="0" dirty="0"/>
              <a:t>Cliquez pour ajouter un sous-titre</a:t>
            </a:r>
          </a:p>
        </p:txBody>
      </p:sp>
      <p:sp>
        <p:nvSpPr>
          <p:cNvPr id="10" name="Sous-titre 2" descr="Cliquez pour ajouter un sous-titre">
            <a:extLst>
              <a:ext uri="{FF2B5EF4-FFF2-40B4-BE49-F238E27FC236}">
                <a16:creationId xmlns:a16="http://schemas.microsoft.com/office/drawing/2014/main" id="{62A8074E-E4E8-4F4E-9FEB-DBA73A6A888E}"/>
              </a:ext>
            </a:extLst>
          </p:cNvPr>
          <p:cNvSpPr>
            <a:spLocks noGrp="1"/>
          </p:cNvSpPr>
          <p:nvPr>
            <p:ph type="subTitle" idx="10" hasCustomPrompt="1"/>
          </p:nvPr>
        </p:nvSpPr>
        <p:spPr>
          <a:xfrm>
            <a:off x="259201" y="1508787"/>
            <a:ext cx="5702399" cy="384043"/>
          </a:xfrm>
        </p:spPr>
        <p:txBody>
          <a:bodyPr anchor="b">
            <a:normAutofit/>
          </a:bodyPr>
          <a:lstStyle>
            <a:lvl1pPr marL="0" indent="0" algn="l">
              <a:lnSpc>
                <a:spcPct val="100000"/>
              </a:lnSpc>
              <a:spcBef>
                <a:spcPts val="0"/>
              </a:spcBef>
              <a:buNone/>
              <a:defRPr sz="2400" b="1">
                <a:solidFill>
                  <a:schemeClr val="tx2"/>
                </a:solidFill>
              </a:defRPr>
            </a:lvl1pPr>
            <a:lvl2pPr marL="457206" indent="0" algn="ctr">
              <a:buNone/>
              <a:defRPr sz="2000"/>
            </a:lvl2pPr>
            <a:lvl3pPr marL="914412" indent="0" algn="ctr">
              <a:buNone/>
              <a:defRPr sz="1800"/>
            </a:lvl3pPr>
            <a:lvl4pPr marL="1371617" indent="0" algn="ctr">
              <a:buNone/>
              <a:defRPr sz="1600"/>
            </a:lvl4pPr>
            <a:lvl5pPr marL="1828823" indent="0" algn="ctr">
              <a:buNone/>
              <a:defRPr sz="1600"/>
            </a:lvl5pPr>
            <a:lvl6pPr marL="2286029" indent="0" algn="ctr">
              <a:buNone/>
              <a:defRPr sz="1600"/>
            </a:lvl6pPr>
            <a:lvl7pPr marL="2743235" indent="0" algn="ctr">
              <a:buNone/>
              <a:defRPr sz="1600"/>
            </a:lvl7pPr>
            <a:lvl8pPr marL="3200440" indent="0" algn="ctr">
              <a:buNone/>
              <a:defRPr sz="1600"/>
            </a:lvl8pPr>
            <a:lvl9pPr marL="3657646" indent="0" algn="ctr">
              <a:buNone/>
              <a:defRPr sz="1600"/>
            </a:lvl9pPr>
          </a:lstStyle>
          <a:p>
            <a:r>
              <a:rPr lang="fr-CA" noProof="0" dirty="0"/>
              <a:t>Cliquez pour ajouter un sous-titre</a:t>
            </a:r>
          </a:p>
        </p:txBody>
      </p:sp>
      <p:sp>
        <p:nvSpPr>
          <p:cNvPr id="4" name="Title 3"/>
          <p:cNvSpPr>
            <a:spLocks noGrp="1"/>
          </p:cNvSpPr>
          <p:nvPr>
            <p:ph type="title" hasCustomPrompt="1"/>
          </p:nvPr>
        </p:nvSpPr>
        <p:spPr/>
        <p:txBody>
          <a:bodyPr/>
          <a:lstStyle>
            <a:lvl1pPr>
              <a:defRPr/>
            </a:lvl1pPr>
          </a:lstStyle>
          <a:p>
            <a:r>
              <a:rPr lang="fr-CA" noProof="0" dirty="0"/>
              <a:t>Cliquez pour ajouter un titre</a:t>
            </a:r>
          </a:p>
        </p:txBody>
      </p:sp>
      <p:sp>
        <p:nvSpPr>
          <p:cNvPr id="2" name="Slide Number Placeholder 1"/>
          <p:cNvSpPr>
            <a:spLocks noGrp="1"/>
          </p:cNvSpPr>
          <p:nvPr>
            <p:ph type="sldNum" sz="quarter" idx="13"/>
          </p:nvPr>
        </p:nvSpPr>
        <p:spPr/>
        <p:txBody>
          <a:bodyPr/>
          <a:lstStyle/>
          <a:p>
            <a:fld id="{4000A917-9F2F-44FF-8EB4-5C70592CBFDD}" type="slidenum">
              <a:rPr lang="fr-CA" smtClean="0"/>
              <a:pPr/>
              <a:t>‹N°›</a:t>
            </a:fld>
            <a:endParaRPr lang="fr-CA" dirty="0"/>
          </a:p>
        </p:txBody>
      </p:sp>
      <p:sp>
        <p:nvSpPr>
          <p:cNvPr id="6" name="Footer Placeholder 5"/>
          <p:cNvSpPr>
            <a:spLocks noGrp="1"/>
          </p:cNvSpPr>
          <p:nvPr>
            <p:ph type="ftr" sz="quarter" idx="14"/>
          </p:nvPr>
        </p:nvSpPr>
        <p:spPr/>
        <p:txBody>
          <a:bodyPr/>
          <a:lstStyle/>
          <a:p>
            <a:endParaRPr lang="fr-CA" dirty="0"/>
          </a:p>
        </p:txBody>
      </p:sp>
    </p:spTree>
    <p:extLst>
      <p:ext uri="{BB962C8B-B14F-4D97-AF65-F5344CB8AC3E}">
        <p14:creationId xmlns:p14="http://schemas.microsoft.com/office/powerpoint/2010/main" val="1675184365"/>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p:cSld name="Contenu_3colonnes">
    <p:spTree>
      <p:nvGrpSpPr>
        <p:cNvPr id="1" name=""/>
        <p:cNvGrpSpPr/>
        <p:nvPr/>
      </p:nvGrpSpPr>
      <p:grpSpPr>
        <a:xfrm>
          <a:off x="0" y="0"/>
          <a:ext cx="0" cy="0"/>
          <a:chOff x="0" y="0"/>
          <a:chExt cx="0" cy="0"/>
        </a:xfrm>
      </p:grpSpPr>
      <p:sp>
        <p:nvSpPr>
          <p:cNvPr id="5" name="Espace réservé du contenu 2">
            <a:extLst>
              <a:ext uri="{FF2B5EF4-FFF2-40B4-BE49-F238E27FC236}">
                <a16:creationId xmlns:a16="http://schemas.microsoft.com/office/drawing/2014/main" id="{373BB56A-AAA4-417B-BB03-465651A97B18}"/>
              </a:ext>
            </a:extLst>
          </p:cNvPr>
          <p:cNvSpPr>
            <a:spLocks noGrp="1"/>
          </p:cNvSpPr>
          <p:nvPr>
            <p:ph idx="11" hasCustomPrompt="1"/>
          </p:nvPr>
        </p:nvSpPr>
        <p:spPr>
          <a:xfrm>
            <a:off x="264000" y="1508786"/>
            <a:ext cx="3715200" cy="4531200"/>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fr-CA" noProof="0" dirty="0"/>
              <a:t>Cliquez pour ajouter du texte</a:t>
            </a:r>
          </a:p>
          <a:p>
            <a:pPr lvl="1"/>
            <a:r>
              <a:rPr lang="fr-CA" noProof="0" dirty="0"/>
              <a:t>Deuxième niveau</a:t>
            </a:r>
          </a:p>
          <a:p>
            <a:pPr lvl="2"/>
            <a:r>
              <a:rPr lang="fr-CA" noProof="0" dirty="0"/>
              <a:t>Troisième niveau</a:t>
            </a:r>
          </a:p>
          <a:p>
            <a:pPr lvl="3"/>
            <a:r>
              <a:rPr lang="fr-CA" noProof="0" dirty="0"/>
              <a:t>Quatrième niveau</a:t>
            </a:r>
          </a:p>
          <a:p>
            <a:pPr lvl="4"/>
            <a:r>
              <a:rPr lang="fr-CA" noProof="0" dirty="0"/>
              <a:t>Cinquième niveau</a:t>
            </a:r>
          </a:p>
        </p:txBody>
      </p:sp>
      <p:sp>
        <p:nvSpPr>
          <p:cNvPr id="6" name="Espace réservé du contenu 2">
            <a:extLst>
              <a:ext uri="{FF2B5EF4-FFF2-40B4-BE49-F238E27FC236}">
                <a16:creationId xmlns:a16="http://schemas.microsoft.com/office/drawing/2014/main" id="{B8262F0A-526E-491A-802B-F7F37A767946}"/>
              </a:ext>
            </a:extLst>
          </p:cNvPr>
          <p:cNvSpPr>
            <a:spLocks noGrp="1"/>
          </p:cNvSpPr>
          <p:nvPr>
            <p:ph idx="12" hasCustomPrompt="1"/>
          </p:nvPr>
        </p:nvSpPr>
        <p:spPr>
          <a:xfrm>
            <a:off x="4257600" y="1508786"/>
            <a:ext cx="3715200" cy="4531200"/>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fr-CA" noProof="0" dirty="0"/>
              <a:t>Cliquez pour ajouter du texte</a:t>
            </a:r>
          </a:p>
          <a:p>
            <a:pPr lvl="1"/>
            <a:r>
              <a:rPr lang="fr-CA" noProof="0" dirty="0"/>
              <a:t>Deuxième niveau</a:t>
            </a:r>
          </a:p>
          <a:p>
            <a:pPr lvl="2"/>
            <a:r>
              <a:rPr lang="fr-CA" noProof="0" dirty="0"/>
              <a:t>Troisième niveau</a:t>
            </a:r>
          </a:p>
          <a:p>
            <a:pPr lvl="3"/>
            <a:r>
              <a:rPr lang="fr-CA" noProof="0" dirty="0"/>
              <a:t>Quatrième niveau</a:t>
            </a:r>
          </a:p>
          <a:p>
            <a:pPr lvl="4"/>
            <a:r>
              <a:rPr lang="fr-CA" noProof="0" dirty="0"/>
              <a:t>Cinquième niveau</a:t>
            </a:r>
          </a:p>
        </p:txBody>
      </p:sp>
      <p:sp>
        <p:nvSpPr>
          <p:cNvPr id="7" name="Espace réservé du contenu 2">
            <a:extLst>
              <a:ext uri="{FF2B5EF4-FFF2-40B4-BE49-F238E27FC236}">
                <a16:creationId xmlns:a16="http://schemas.microsoft.com/office/drawing/2014/main" id="{0A266DF8-148E-4734-916D-EE8B30DA36C6}"/>
              </a:ext>
            </a:extLst>
          </p:cNvPr>
          <p:cNvSpPr>
            <a:spLocks noGrp="1"/>
          </p:cNvSpPr>
          <p:nvPr>
            <p:ph idx="13" hasCustomPrompt="1"/>
          </p:nvPr>
        </p:nvSpPr>
        <p:spPr>
          <a:xfrm>
            <a:off x="8203200" y="1508786"/>
            <a:ext cx="3715200" cy="4531200"/>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fr-CA" noProof="0" dirty="0"/>
              <a:t>Cliquez pour ajouter du texte</a:t>
            </a:r>
          </a:p>
          <a:p>
            <a:pPr lvl="1"/>
            <a:r>
              <a:rPr lang="fr-CA" noProof="0" dirty="0"/>
              <a:t>Deuxième niveau</a:t>
            </a:r>
          </a:p>
          <a:p>
            <a:pPr lvl="2"/>
            <a:r>
              <a:rPr lang="fr-CA" noProof="0" dirty="0"/>
              <a:t>Troisième niveau</a:t>
            </a:r>
          </a:p>
          <a:p>
            <a:pPr lvl="3"/>
            <a:r>
              <a:rPr lang="fr-CA" noProof="0" dirty="0"/>
              <a:t>Quatrième niveau</a:t>
            </a:r>
          </a:p>
          <a:p>
            <a:pPr lvl="4"/>
            <a:r>
              <a:rPr lang="fr-CA" noProof="0" dirty="0"/>
              <a:t>Cinquième niveau</a:t>
            </a:r>
          </a:p>
        </p:txBody>
      </p:sp>
      <p:sp>
        <p:nvSpPr>
          <p:cNvPr id="2" name="Titre 1">
            <a:extLst>
              <a:ext uri="{FF2B5EF4-FFF2-40B4-BE49-F238E27FC236}">
                <a16:creationId xmlns:a16="http://schemas.microsoft.com/office/drawing/2014/main" id="{DD3A13B0-27B1-41A3-A5C0-36FB68D44046}"/>
              </a:ext>
            </a:extLst>
          </p:cNvPr>
          <p:cNvSpPr>
            <a:spLocks noGrp="1"/>
          </p:cNvSpPr>
          <p:nvPr>
            <p:ph type="title" hasCustomPrompt="1"/>
          </p:nvPr>
        </p:nvSpPr>
        <p:spPr/>
        <p:txBody>
          <a:bodyPr/>
          <a:lstStyle/>
          <a:p>
            <a:r>
              <a:rPr lang="fr-CA" noProof="0" dirty="0"/>
              <a:t>Cliquez pour ajouter un titre</a:t>
            </a:r>
          </a:p>
        </p:txBody>
      </p:sp>
      <p:sp>
        <p:nvSpPr>
          <p:cNvPr id="3" name="Slide Number Placeholder 2"/>
          <p:cNvSpPr>
            <a:spLocks noGrp="1"/>
          </p:cNvSpPr>
          <p:nvPr>
            <p:ph type="sldNum" sz="quarter" idx="14"/>
          </p:nvPr>
        </p:nvSpPr>
        <p:spPr/>
        <p:txBody>
          <a:bodyPr/>
          <a:lstStyle/>
          <a:p>
            <a:fld id="{4000A917-9F2F-44FF-8EB4-5C70592CBFDD}" type="slidenum">
              <a:rPr lang="fr-CA" smtClean="0"/>
              <a:pPr/>
              <a:t>‹N°›</a:t>
            </a:fld>
            <a:endParaRPr lang="fr-CA" dirty="0"/>
          </a:p>
        </p:txBody>
      </p:sp>
      <p:sp>
        <p:nvSpPr>
          <p:cNvPr id="4" name="Footer Placeholder 3"/>
          <p:cNvSpPr>
            <a:spLocks noGrp="1"/>
          </p:cNvSpPr>
          <p:nvPr>
            <p:ph type="ftr" sz="quarter" idx="15"/>
          </p:nvPr>
        </p:nvSpPr>
        <p:spPr/>
        <p:txBody>
          <a:bodyPr/>
          <a:lstStyle/>
          <a:p>
            <a:endParaRPr lang="fr-CA" dirty="0"/>
          </a:p>
        </p:txBody>
      </p:sp>
    </p:spTree>
    <p:extLst>
      <p:ext uri="{BB962C8B-B14F-4D97-AF65-F5344CB8AC3E}">
        <p14:creationId xmlns:p14="http://schemas.microsoft.com/office/powerpoint/2010/main" val="3317951313"/>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p:cSld name="Contenu_3colonnes+sous-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D3A13B0-27B1-41A3-A5C0-36FB68D44046}"/>
              </a:ext>
            </a:extLst>
          </p:cNvPr>
          <p:cNvSpPr>
            <a:spLocks noGrp="1"/>
          </p:cNvSpPr>
          <p:nvPr>
            <p:ph type="title" hasCustomPrompt="1"/>
          </p:nvPr>
        </p:nvSpPr>
        <p:spPr/>
        <p:txBody>
          <a:bodyPr/>
          <a:lstStyle/>
          <a:p>
            <a:r>
              <a:rPr lang="fr-CA" noProof="0" dirty="0"/>
              <a:t>Cliquez pour ajouter un titre</a:t>
            </a:r>
          </a:p>
        </p:txBody>
      </p:sp>
      <p:sp>
        <p:nvSpPr>
          <p:cNvPr id="3" name="Espace réservé du contenu 2">
            <a:extLst>
              <a:ext uri="{FF2B5EF4-FFF2-40B4-BE49-F238E27FC236}">
                <a16:creationId xmlns:a16="http://schemas.microsoft.com/office/drawing/2014/main" id="{3B86CAE8-CE16-436C-B559-AEC5DE9F0A73}"/>
              </a:ext>
            </a:extLst>
          </p:cNvPr>
          <p:cNvSpPr>
            <a:spLocks noGrp="1"/>
          </p:cNvSpPr>
          <p:nvPr>
            <p:ph idx="1" hasCustomPrompt="1"/>
          </p:nvPr>
        </p:nvSpPr>
        <p:spPr>
          <a:xfrm>
            <a:off x="264000" y="1967616"/>
            <a:ext cx="3716715" cy="4051584"/>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fr-CA" noProof="0" dirty="0"/>
              <a:t>Cliquez pour ajouter du texte</a:t>
            </a:r>
          </a:p>
          <a:p>
            <a:pPr lvl="1"/>
            <a:r>
              <a:rPr lang="fr-CA" noProof="0" dirty="0"/>
              <a:t>Deuxième niveau</a:t>
            </a:r>
          </a:p>
          <a:p>
            <a:pPr lvl="2"/>
            <a:r>
              <a:rPr lang="fr-CA" noProof="0" dirty="0"/>
              <a:t>Troisième niveau</a:t>
            </a:r>
          </a:p>
          <a:p>
            <a:pPr lvl="3"/>
            <a:r>
              <a:rPr lang="fr-CA" noProof="0" dirty="0"/>
              <a:t>Quatrième niveau</a:t>
            </a:r>
          </a:p>
          <a:p>
            <a:pPr lvl="4"/>
            <a:r>
              <a:rPr lang="fr-CA" noProof="0" dirty="0"/>
              <a:t>Cinquième niveau</a:t>
            </a:r>
          </a:p>
        </p:txBody>
      </p:sp>
      <p:sp>
        <p:nvSpPr>
          <p:cNvPr id="5" name="Espace réservé du contenu 2">
            <a:extLst>
              <a:ext uri="{FF2B5EF4-FFF2-40B4-BE49-F238E27FC236}">
                <a16:creationId xmlns:a16="http://schemas.microsoft.com/office/drawing/2014/main" id="{D0DD40A9-537D-4B09-BE6E-18AFE6546B14}"/>
              </a:ext>
            </a:extLst>
          </p:cNvPr>
          <p:cNvSpPr>
            <a:spLocks noGrp="1"/>
          </p:cNvSpPr>
          <p:nvPr>
            <p:ph idx="11" hasCustomPrompt="1"/>
          </p:nvPr>
        </p:nvSpPr>
        <p:spPr>
          <a:xfrm>
            <a:off x="4257600" y="1968000"/>
            <a:ext cx="3715200" cy="4051200"/>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fr-CA" noProof="0" dirty="0"/>
              <a:t>Cliquez pour ajouter du texte</a:t>
            </a:r>
          </a:p>
          <a:p>
            <a:pPr lvl="1"/>
            <a:r>
              <a:rPr lang="fr-CA" noProof="0" dirty="0"/>
              <a:t>Deuxième niveau</a:t>
            </a:r>
          </a:p>
          <a:p>
            <a:pPr lvl="2"/>
            <a:r>
              <a:rPr lang="fr-CA" noProof="0" dirty="0"/>
              <a:t>Troisième niveau</a:t>
            </a:r>
          </a:p>
          <a:p>
            <a:pPr lvl="3"/>
            <a:r>
              <a:rPr lang="fr-CA" noProof="0" dirty="0"/>
              <a:t>Quatrième niveau</a:t>
            </a:r>
          </a:p>
          <a:p>
            <a:pPr lvl="4"/>
            <a:r>
              <a:rPr lang="fr-CA" noProof="0" dirty="0"/>
              <a:t>Cinquième niveau</a:t>
            </a:r>
          </a:p>
        </p:txBody>
      </p:sp>
      <p:sp>
        <p:nvSpPr>
          <p:cNvPr id="11" name="Espace réservé du texte 2">
            <a:extLst>
              <a:ext uri="{FF2B5EF4-FFF2-40B4-BE49-F238E27FC236}">
                <a16:creationId xmlns:a16="http://schemas.microsoft.com/office/drawing/2014/main" id="{F544F9E9-382B-4948-BB62-0C35935FA467}"/>
              </a:ext>
            </a:extLst>
          </p:cNvPr>
          <p:cNvSpPr>
            <a:spLocks noGrp="1"/>
          </p:cNvSpPr>
          <p:nvPr>
            <p:ph type="body" idx="12" hasCustomPrompt="1"/>
          </p:nvPr>
        </p:nvSpPr>
        <p:spPr>
          <a:xfrm>
            <a:off x="4257600" y="1508787"/>
            <a:ext cx="3715200" cy="384043"/>
          </a:xfrm>
        </p:spPr>
        <p:txBody>
          <a:bodyPr anchor="b">
            <a:normAutofit/>
          </a:bodyPr>
          <a:lstStyle>
            <a:lvl1pPr marL="0" indent="0">
              <a:lnSpc>
                <a:spcPct val="100000"/>
              </a:lnSpc>
              <a:spcBef>
                <a:spcPts val="0"/>
              </a:spcBef>
              <a:buNone/>
              <a:defRPr sz="2400" b="1">
                <a:solidFill>
                  <a:schemeClr val="tx2"/>
                </a:solidFill>
              </a:defRPr>
            </a:lvl1pPr>
            <a:lvl2pPr marL="457206" indent="0">
              <a:buNone/>
              <a:defRPr sz="2000" b="1"/>
            </a:lvl2pPr>
            <a:lvl3pPr marL="914412" indent="0">
              <a:buNone/>
              <a:defRPr sz="1800" b="1"/>
            </a:lvl3pPr>
            <a:lvl4pPr marL="1371617" indent="0">
              <a:buNone/>
              <a:defRPr sz="1600" b="1"/>
            </a:lvl4pPr>
            <a:lvl5pPr marL="1828823" indent="0">
              <a:buNone/>
              <a:defRPr sz="1600" b="1"/>
            </a:lvl5pPr>
            <a:lvl6pPr marL="2286029" indent="0">
              <a:buNone/>
              <a:defRPr sz="1600" b="1"/>
            </a:lvl6pPr>
            <a:lvl7pPr marL="2743235" indent="0">
              <a:buNone/>
              <a:defRPr sz="1600" b="1"/>
            </a:lvl7pPr>
            <a:lvl8pPr marL="3200440" indent="0">
              <a:buNone/>
              <a:defRPr sz="1600" b="1"/>
            </a:lvl8pPr>
            <a:lvl9pPr marL="3657646" indent="0">
              <a:buNone/>
              <a:defRPr sz="1600" b="1"/>
            </a:lvl9pPr>
          </a:lstStyle>
          <a:p>
            <a:pPr lvl="0"/>
            <a:r>
              <a:rPr lang="fr-CA" noProof="0" dirty="0"/>
              <a:t>Cliquez pour ajouter un sous-titre</a:t>
            </a:r>
          </a:p>
        </p:txBody>
      </p:sp>
      <p:sp>
        <p:nvSpPr>
          <p:cNvPr id="10" name="Sous-titre 2" descr="Cliquez pour ajouter un sous-titre">
            <a:extLst>
              <a:ext uri="{FF2B5EF4-FFF2-40B4-BE49-F238E27FC236}">
                <a16:creationId xmlns:a16="http://schemas.microsoft.com/office/drawing/2014/main" id="{62A8074E-E4E8-4F4E-9FEB-DBA73A6A888E}"/>
              </a:ext>
            </a:extLst>
          </p:cNvPr>
          <p:cNvSpPr>
            <a:spLocks noGrp="1"/>
          </p:cNvSpPr>
          <p:nvPr>
            <p:ph type="subTitle" idx="10" hasCustomPrompt="1"/>
          </p:nvPr>
        </p:nvSpPr>
        <p:spPr>
          <a:xfrm>
            <a:off x="264000" y="1508787"/>
            <a:ext cx="3716715" cy="384043"/>
          </a:xfrm>
        </p:spPr>
        <p:txBody>
          <a:bodyPr anchor="b">
            <a:normAutofit/>
          </a:bodyPr>
          <a:lstStyle>
            <a:lvl1pPr marL="0" indent="0" algn="l">
              <a:lnSpc>
                <a:spcPct val="100000"/>
              </a:lnSpc>
              <a:spcBef>
                <a:spcPts val="0"/>
              </a:spcBef>
              <a:buNone/>
              <a:defRPr sz="2400" b="1">
                <a:solidFill>
                  <a:schemeClr val="tx2"/>
                </a:solidFill>
              </a:defRPr>
            </a:lvl1pPr>
            <a:lvl2pPr marL="457206" indent="0" algn="ctr">
              <a:buNone/>
              <a:defRPr sz="2000"/>
            </a:lvl2pPr>
            <a:lvl3pPr marL="914412" indent="0" algn="ctr">
              <a:buNone/>
              <a:defRPr sz="1800"/>
            </a:lvl3pPr>
            <a:lvl4pPr marL="1371617" indent="0" algn="ctr">
              <a:buNone/>
              <a:defRPr sz="1600"/>
            </a:lvl4pPr>
            <a:lvl5pPr marL="1828823" indent="0" algn="ctr">
              <a:buNone/>
              <a:defRPr sz="1600"/>
            </a:lvl5pPr>
            <a:lvl6pPr marL="2286029" indent="0" algn="ctr">
              <a:buNone/>
              <a:defRPr sz="1600"/>
            </a:lvl6pPr>
            <a:lvl7pPr marL="2743235" indent="0" algn="ctr">
              <a:buNone/>
              <a:defRPr sz="1600"/>
            </a:lvl7pPr>
            <a:lvl8pPr marL="3200440" indent="0" algn="ctr">
              <a:buNone/>
              <a:defRPr sz="1600"/>
            </a:lvl8pPr>
            <a:lvl9pPr marL="3657646" indent="0" algn="ctr">
              <a:buNone/>
              <a:defRPr sz="1600"/>
            </a:lvl9pPr>
          </a:lstStyle>
          <a:p>
            <a:r>
              <a:rPr lang="fr-CA" noProof="0" dirty="0"/>
              <a:t>Cliquez pour ajouter un sous-titre</a:t>
            </a:r>
          </a:p>
        </p:txBody>
      </p:sp>
      <p:sp>
        <p:nvSpPr>
          <p:cNvPr id="7" name="Espace réservé du contenu 2">
            <a:extLst>
              <a:ext uri="{FF2B5EF4-FFF2-40B4-BE49-F238E27FC236}">
                <a16:creationId xmlns:a16="http://schemas.microsoft.com/office/drawing/2014/main" id="{158ADB45-2E05-4DDA-9D94-2E959A006A78}"/>
              </a:ext>
            </a:extLst>
          </p:cNvPr>
          <p:cNvSpPr>
            <a:spLocks noGrp="1"/>
          </p:cNvSpPr>
          <p:nvPr>
            <p:ph idx="13" hasCustomPrompt="1"/>
          </p:nvPr>
        </p:nvSpPr>
        <p:spPr>
          <a:xfrm>
            <a:off x="8203200" y="1968000"/>
            <a:ext cx="3715200" cy="4051200"/>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fr-CA" noProof="0" dirty="0"/>
              <a:t>Cliquez pour ajouter du texte</a:t>
            </a:r>
          </a:p>
          <a:p>
            <a:pPr lvl="1"/>
            <a:r>
              <a:rPr lang="fr-CA" noProof="0" dirty="0"/>
              <a:t>Deuxième niveau</a:t>
            </a:r>
          </a:p>
          <a:p>
            <a:pPr lvl="2"/>
            <a:r>
              <a:rPr lang="fr-CA" noProof="0" dirty="0"/>
              <a:t>Troisième niveau</a:t>
            </a:r>
          </a:p>
          <a:p>
            <a:pPr lvl="3"/>
            <a:r>
              <a:rPr lang="fr-CA" noProof="0" dirty="0"/>
              <a:t>Quatrième niveau</a:t>
            </a:r>
          </a:p>
          <a:p>
            <a:pPr lvl="4"/>
            <a:r>
              <a:rPr lang="fr-CA" noProof="0" dirty="0"/>
              <a:t>Cinquième niveau</a:t>
            </a:r>
          </a:p>
        </p:txBody>
      </p:sp>
      <p:sp>
        <p:nvSpPr>
          <p:cNvPr id="8" name="Espace réservé du texte 2">
            <a:extLst>
              <a:ext uri="{FF2B5EF4-FFF2-40B4-BE49-F238E27FC236}">
                <a16:creationId xmlns:a16="http://schemas.microsoft.com/office/drawing/2014/main" id="{00AF7B97-1A2D-48F4-B832-6F4B96500125}"/>
              </a:ext>
            </a:extLst>
          </p:cNvPr>
          <p:cNvSpPr>
            <a:spLocks noGrp="1"/>
          </p:cNvSpPr>
          <p:nvPr>
            <p:ph type="body" idx="14" hasCustomPrompt="1"/>
          </p:nvPr>
        </p:nvSpPr>
        <p:spPr>
          <a:xfrm>
            <a:off x="8203200" y="1508787"/>
            <a:ext cx="3715200" cy="384043"/>
          </a:xfrm>
        </p:spPr>
        <p:txBody>
          <a:bodyPr anchor="b">
            <a:normAutofit/>
          </a:bodyPr>
          <a:lstStyle>
            <a:lvl1pPr marL="0" indent="0">
              <a:lnSpc>
                <a:spcPct val="100000"/>
              </a:lnSpc>
              <a:spcBef>
                <a:spcPts val="0"/>
              </a:spcBef>
              <a:buNone/>
              <a:defRPr sz="2400" b="1">
                <a:solidFill>
                  <a:schemeClr val="tx2"/>
                </a:solidFill>
              </a:defRPr>
            </a:lvl1pPr>
            <a:lvl2pPr marL="457206" indent="0">
              <a:buNone/>
              <a:defRPr sz="2000" b="1"/>
            </a:lvl2pPr>
            <a:lvl3pPr marL="914412" indent="0">
              <a:buNone/>
              <a:defRPr sz="1800" b="1"/>
            </a:lvl3pPr>
            <a:lvl4pPr marL="1371617" indent="0">
              <a:buNone/>
              <a:defRPr sz="1600" b="1"/>
            </a:lvl4pPr>
            <a:lvl5pPr marL="1828823" indent="0">
              <a:buNone/>
              <a:defRPr sz="1600" b="1"/>
            </a:lvl5pPr>
            <a:lvl6pPr marL="2286029" indent="0">
              <a:buNone/>
              <a:defRPr sz="1600" b="1"/>
            </a:lvl6pPr>
            <a:lvl7pPr marL="2743235" indent="0">
              <a:buNone/>
              <a:defRPr sz="1600" b="1"/>
            </a:lvl7pPr>
            <a:lvl8pPr marL="3200440" indent="0">
              <a:buNone/>
              <a:defRPr sz="1600" b="1"/>
            </a:lvl8pPr>
            <a:lvl9pPr marL="3657646" indent="0">
              <a:buNone/>
              <a:defRPr sz="1600" b="1"/>
            </a:lvl9pPr>
          </a:lstStyle>
          <a:p>
            <a:pPr lvl="0"/>
            <a:r>
              <a:rPr lang="fr-CA" noProof="0" dirty="0"/>
              <a:t>Cliquez pour ajouter un sous-titre</a:t>
            </a:r>
          </a:p>
        </p:txBody>
      </p:sp>
      <p:sp>
        <p:nvSpPr>
          <p:cNvPr id="4" name="Slide Number Placeholder 3"/>
          <p:cNvSpPr>
            <a:spLocks noGrp="1"/>
          </p:cNvSpPr>
          <p:nvPr>
            <p:ph type="sldNum" sz="quarter" idx="15"/>
          </p:nvPr>
        </p:nvSpPr>
        <p:spPr/>
        <p:txBody>
          <a:bodyPr/>
          <a:lstStyle/>
          <a:p>
            <a:fld id="{4000A917-9F2F-44FF-8EB4-5C70592CBFDD}" type="slidenum">
              <a:rPr lang="fr-CA" smtClean="0"/>
              <a:pPr/>
              <a:t>‹N°›</a:t>
            </a:fld>
            <a:endParaRPr lang="fr-CA" dirty="0"/>
          </a:p>
        </p:txBody>
      </p:sp>
      <p:sp>
        <p:nvSpPr>
          <p:cNvPr id="6" name="Footer Placeholder 5"/>
          <p:cNvSpPr>
            <a:spLocks noGrp="1"/>
          </p:cNvSpPr>
          <p:nvPr>
            <p:ph type="ftr" sz="quarter" idx="16"/>
          </p:nvPr>
        </p:nvSpPr>
        <p:spPr/>
        <p:txBody>
          <a:bodyPr/>
          <a:lstStyle/>
          <a:p>
            <a:endParaRPr lang="fr-CA" dirty="0"/>
          </a:p>
        </p:txBody>
      </p:sp>
    </p:spTree>
    <p:extLst>
      <p:ext uri="{BB962C8B-B14F-4D97-AF65-F5344CB8AC3E}">
        <p14:creationId xmlns:p14="http://schemas.microsoft.com/office/powerpoint/2010/main" val="2165617046"/>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Contenu_titre_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D3A13B0-27B1-41A3-A5C0-36FB68D44046}"/>
              </a:ext>
            </a:extLst>
          </p:cNvPr>
          <p:cNvSpPr>
            <a:spLocks noGrp="1"/>
          </p:cNvSpPr>
          <p:nvPr>
            <p:ph type="title" hasCustomPrompt="1"/>
          </p:nvPr>
        </p:nvSpPr>
        <p:spPr/>
        <p:txBody>
          <a:bodyPr/>
          <a:lstStyle/>
          <a:p>
            <a:r>
              <a:rPr lang="fr-CA" noProof="0" dirty="0"/>
              <a:t>Cliquez pour ajouter un titre</a:t>
            </a:r>
          </a:p>
        </p:txBody>
      </p:sp>
      <p:sp>
        <p:nvSpPr>
          <p:cNvPr id="3" name="Slide Number Placeholder 2"/>
          <p:cNvSpPr>
            <a:spLocks noGrp="1"/>
          </p:cNvSpPr>
          <p:nvPr>
            <p:ph type="sldNum" sz="quarter" idx="10"/>
          </p:nvPr>
        </p:nvSpPr>
        <p:spPr/>
        <p:txBody>
          <a:bodyPr/>
          <a:lstStyle/>
          <a:p>
            <a:fld id="{4000A917-9F2F-44FF-8EB4-5C70592CBFDD}" type="slidenum">
              <a:rPr lang="fr-CA" smtClean="0"/>
              <a:pPr/>
              <a:t>‹N°›</a:t>
            </a:fld>
            <a:endParaRPr lang="fr-CA" dirty="0"/>
          </a:p>
        </p:txBody>
      </p:sp>
      <p:sp>
        <p:nvSpPr>
          <p:cNvPr id="4" name="Footer Placeholder 3"/>
          <p:cNvSpPr>
            <a:spLocks noGrp="1"/>
          </p:cNvSpPr>
          <p:nvPr>
            <p:ph type="ftr" sz="quarter" idx="11"/>
          </p:nvPr>
        </p:nvSpPr>
        <p:spPr/>
        <p:txBody>
          <a:bodyPr/>
          <a:lstStyle/>
          <a:p>
            <a:endParaRPr lang="fr-CA" dirty="0"/>
          </a:p>
        </p:txBody>
      </p:sp>
    </p:spTree>
    <p:extLst>
      <p:ext uri="{BB962C8B-B14F-4D97-AF65-F5344CB8AC3E}">
        <p14:creationId xmlns:p14="http://schemas.microsoft.com/office/powerpoint/2010/main" val="1328996368"/>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p:cSld name="Contenu_vide">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4000A917-9F2F-44FF-8EB4-5C70592CBFDD}" type="slidenum">
              <a:rPr lang="fr-CA" smtClean="0"/>
              <a:pPr/>
              <a:t>‹N°›</a:t>
            </a:fld>
            <a:endParaRPr lang="fr-CA" dirty="0"/>
          </a:p>
        </p:txBody>
      </p:sp>
      <p:sp>
        <p:nvSpPr>
          <p:cNvPr id="3" name="Footer Placeholder 2"/>
          <p:cNvSpPr>
            <a:spLocks noGrp="1"/>
          </p:cNvSpPr>
          <p:nvPr>
            <p:ph type="ftr" sz="quarter" idx="11"/>
          </p:nvPr>
        </p:nvSpPr>
        <p:spPr/>
        <p:txBody>
          <a:bodyPr/>
          <a:lstStyle/>
          <a:p>
            <a:endParaRPr lang="fr-CA" dirty="0"/>
          </a:p>
        </p:txBody>
      </p:sp>
    </p:spTree>
    <p:extLst>
      <p:ext uri="{BB962C8B-B14F-4D97-AF65-F5344CB8AC3E}">
        <p14:creationId xmlns:p14="http://schemas.microsoft.com/office/powerpoint/2010/main" val="314959882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Contenu_titre_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D3A13B0-27B1-41A3-A5C0-36FB68D44046}"/>
              </a:ext>
            </a:extLst>
          </p:cNvPr>
          <p:cNvSpPr>
            <a:spLocks noGrp="1"/>
          </p:cNvSpPr>
          <p:nvPr>
            <p:ph type="title" hasCustomPrompt="1"/>
          </p:nvPr>
        </p:nvSpPr>
        <p:spPr/>
        <p:txBody>
          <a:bodyPr/>
          <a:lstStyle/>
          <a:p>
            <a:r>
              <a:rPr lang="fr-CA" noProof="0" dirty="0"/>
              <a:t>Cliquez pour ajouter un titre</a:t>
            </a:r>
          </a:p>
        </p:txBody>
      </p:sp>
      <p:sp>
        <p:nvSpPr>
          <p:cNvPr id="3" name="Slide Number Placeholder 2"/>
          <p:cNvSpPr>
            <a:spLocks noGrp="1"/>
          </p:cNvSpPr>
          <p:nvPr>
            <p:ph type="sldNum" sz="quarter" idx="10"/>
          </p:nvPr>
        </p:nvSpPr>
        <p:spPr/>
        <p:txBody>
          <a:bodyPr/>
          <a:lstStyle/>
          <a:p>
            <a:fld id="{2D2B9FD4-22D1-4784-BC8D-82D569BBB95D}" type="slidenum">
              <a:rPr lang="fr-CA" smtClean="0"/>
              <a:pPr/>
              <a:t>‹N°›</a:t>
            </a:fld>
            <a:endParaRPr lang="fr-CA"/>
          </a:p>
        </p:txBody>
      </p:sp>
      <p:sp>
        <p:nvSpPr>
          <p:cNvPr id="5" name="Footer Placeholder 4"/>
          <p:cNvSpPr>
            <a:spLocks noGrp="1"/>
          </p:cNvSpPr>
          <p:nvPr>
            <p:ph type="ftr" sz="quarter" idx="11"/>
          </p:nvPr>
        </p:nvSpPr>
        <p:spPr/>
        <p:txBody>
          <a:bodyPr/>
          <a:lstStyle/>
          <a:p>
            <a:r>
              <a:rPr lang="fr-CA"/>
              <a:t>Document confidentiel ou à usage interne seulement.</a:t>
            </a:r>
            <a:endParaRPr lang="fr-CA" dirty="0"/>
          </a:p>
        </p:txBody>
      </p:sp>
    </p:spTree>
    <p:extLst>
      <p:ext uri="{BB962C8B-B14F-4D97-AF65-F5344CB8AC3E}">
        <p14:creationId xmlns:p14="http://schemas.microsoft.com/office/powerpoint/2010/main" val="3828902240"/>
      </p:ext>
    </p:extLst>
  </p:cSld>
  <p:clrMapOvr>
    <a:masterClrMapping/>
  </p:clrMapOvr>
  <p:hf hdr="0" dt="0"/>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p:cSld name="Contenu_SectionVioletTitr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289D74F-09FD-4357-B184-069ACDBCB10D}"/>
              </a:ext>
            </a:extLst>
          </p:cNvPr>
          <p:cNvSpPr/>
          <p:nvPr userDrawn="1"/>
        </p:nvSpPr>
        <p:spPr>
          <a:xfrm>
            <a:off x="0" y="0"/>
            <a:ext cx="4064000" cy="6858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800" dirty="0"/>
          </a:p>
        </p:txBody>
      </p:sp>
      <p:sp>
        <p:nvSpPr>
          <p:cNvPr id="2" name="Titre 1">
            <a:extLst>
              <a:ext uri="{FF2B5EF4-FFF2-40B4-BE49-F238E27FC236}">
                <a16:creationId xmlns:a16="http://schemas.microsoft.com/office/drawing/2014/main" id="{DD3A13B0-27B1-41A3-A5C0-36FB68D44046}"/>
              </a:ext>
            </a:extLst>
          </p:cNvPr>
          <p:cNvSpPr>
            <a:spLocks noGrp="1"/>
          </p:cNvSpPr>
          <p:nvPr>
            <p:ph type="title" hasCustomPrompt="1"/>
          </p:nvPr>
        </p:nvSpPr>
        <p:spPr>
          <a:xfrm>
            <a:off x="264000" y="264000"/>
            <a:ext cx="3536000" cy="5755202"/>
          </a:xfrm>
        </p:spPr>
        <p:txBody>
          <a:bodyPr/>
          <a:lstStyle>
            <a:lvl1pPr>
              <a:defRPr>
                <a:solidFill>
                  <a:schemeClr val="bg2"/>
                </a:solidFill>
              </a:defRPr>
            </a:lvl1pPr>
          </a:lstStyle>
          <a:p>
            <a:r>
              <a:rPr lang="fr-CA" noProof="0" dirty="0"/>
              <a:t>Cliquez pour ajouter un titre</a:t>
            </a:r>
            <a:endParaRPr lang="fr-CA" dirty="0"/>
          </a:p>
        </p:txBody>
      </p:sp>
      <p:sp>
        <p:nvSpPr>
          <p:cNvPr id="3" name="Espace réservé du contenu 2">
            <a:extLst>
              <a:ext uri="{FF2B5EF4-FFF2-40B4-BE49-F238E27FC236}">
                <a16:creationId xmlns:a16="http://schemas.microsoft.com/office/drawing/2014/main" id="{3B86CAE8-CE16-436C-B559-AEC5DE9F0A73}"/>
              </a:ext>
            </a:extLst>
          </p:cNvPr>
          <p:cNvSpPr>
            <a:spLocks noGrp="1"/>
          </p:cNvSpPr>
          <p:nvPr>
            <p:ph idx="1" hasCustomPrompt="1"/>
          </p:nvPr>
        </p:nvSpPr>
        <p:spPr>
          <a:xfrm>
            <a:off x="4341758" y="264002"/>
            <a:ext cx="7587107" cy="5755200"/>
          </a:xfrm>
        </p:spPr>
        <p:txBody>
          <a:bodyPr/>
          <a:lstStyle/>
          <a:p>
            <a:pPr lvl="0"/>
            <a:r>
              <a:rPr lang="fr-CA" noProof="0" dirty="0"/>
              <a:t>Cliquez pour ajouter du texte</a:t>
            </a:r>
            <a:endParaRPr lang="fr-CA" dirty="0"/>
          </a:p>
          <a:p>
            <a:pPr lvl="1"/>
            <a:r>
              <a:rPr lang="fr-CA" dirty="0"/>
              <a:t>Deuxième niveau</a:t>
            </a:r>
          </a:p>
          <a:p>
            <a:pPr lvl="2"/>
            <a:r>
              <a:rPr lang="fr-CA" dirty="0"/>
              <a:t>Troisième niveau</a:t>
            </a:r>
          </a:p>
          <a:p>
            <a:pPr lvl="3"/>
            <a:r>
              <a:rPr lang="fr-CA" dirty="0"/>
              <a:t>Quatrième niveau</a:t>
            </a:r>
          </a:p>
          <a:p>
            <a:pPr lvl="4"/>
            <a:r>
              <a:rPr lang="fr-CA" dirty="0"/>
              <a:t>Cinquième niveau</a:t>
            </a:r>
          </a:p>
        </p:txBody>
      </p:sp>
      <p:pic>
        <p:nvPicPr>
          <p:cNvPr id="6" name="logo_beneva_violet_small.png" descr="logo_beneva_violet_small.png">
            <a:extLst>
              <a:ext uri="{FF2B5EF4-FFF2-40B4-BE49-F238E27FC236}">
                <a16:creationId xmlns:a16="http://schemas.microsoft.com/office/drawing/2014/main" id="{7DE1FF15-E31E-4D3C-96B7-922D700B1008}"/>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412801" y="6388800"/>
            <a:ext cx="901700" cy="208203"/>
          </a:xfrm>
          <a:prstGeom prst="rect">
            <a:avLst/>
          </a:prstGeom>
          <a:ln w="12700">
            <a:miter lim="400000"/>
          </a:ln>
        </p:spPr>
      </p:pic>
      <p:sp>
        <p:nvSpPr>
          <p:cNvPr id="5" name="Slide Number Placeholder 4"/>
          <p:cNvSpPr>
            <a:spLocks noGrp="1"/>
          </p:cNvSpPr>
          <p:nvPr>
            <p:ph type="sldNum" sz="quarter" idx="10"/>
          </p:nvPr>
        </p:nvSpPr>
        <p:spPr/>
        <p:txBody>
          <a:bodyPr/>
          <a:lstStyle/>
          <a:p>
            <a:fld id="{4000A917-9F2F-44FF-8EB4-5C70592CBFDD}" type="slidenum">
              <a:rPr lang="fr-CA" smtClean="0"/>
              <a:pPr/>
              <a:t>‹N°›</a:t>
            </a:fld>
            <a:endParaRPr lang="fr-CA" dirty="0"/>
          </a:p>
        </p:txBody>
      </p:sp>
      <p:sp>
        <p:nvSpPr>
          <p:cNvPr id="7" name="Footer Placeholder 6"/>
          <p:cNvSpPr>
            <a:spLocks noGrp="1"/>
          </p:cNvSpPr>
          <p:nvPr>
            <p:ph type="ftr" sz="quarter" idx="11"/>
          </p:nvPr>
        </p:nvSpPr>
        <p:spPr/>
        <p:txBody>
          <a:bodyPr/>
          <a:lstStyle/>
          <a:p>
            <a:endParaRPr lang="fr-CA" dirty="0"/>
          </a:p>
        </p:txBody>
      </p:sp>
    </p:spTree>
    <p:extLst>
      <p:ext uri="{BB962C8B-B14F-4D97-AF65-F5344CB8AC3E}">
        <p14:creationId xmlns:p14="http://schemas.microsoft.com/office/powerpoint/2010/main" val="879421406"/>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p:cSld name="Contenu_SectionVioletTitreSousTitre_0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289D74F-09FD-4357-B184-069ACDBCB10D}"/>
              </a:ext>
            </a:extLst>
          </p:cNvPr>
          <p:cNvSpPr/>
          <p:nvPr/>
        </p:nvSpPr>
        <p:spPr>
          <a:xfrm>
            <a:off x="0" y="0"/>
            <a:ext cx="4064000" cy="6858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800"/>
          </a:p>
        </p:txBody>
      </p:sp>
      <p:sp>
        <p:nvSpPr>
          <p:cNvPr id="2" name="Titre 1">
            <a:extLst>
              <a:ext uri="{FF2B5EF4-FFF2-40B4-BE49-F238E27FC236}">
                <a16:creationId xmlns:a16="http://schemas.microsoft.com/office/drawing/2014/main" id="{DD3A13B0-27B1-41A3-A5C0-36FB68D44046}"/>
              </a:ext>
            </a:extLst>
          </p:cNvPr>
          <p:cNvSpPr>
            <a:spLocks noGrp="1"/>
          </p:cNvSpPr>
          <p:nvPr>
            <p:ph type="title" hasCustomPrompt="1"/>
          </p:nvPr>
        </p:nvSpPr>
        <p:spPr>
          <a:xfrm>
            <a:off x="264000" y="264001"/>
            <a:ext cx="3537600" cy="2290991"/>
          </a:xfrm>
        </p:spPr>
        <p:txBody>
          <a:bodyPr/>
          <a:lstStyle>
            <a:lvl1pPr>
              <a:lnSpc>
                <a:spcPct val="100000"/>
              </a:lnSpc>
              <a:defRPr>
                <a:solidFill>
                  <a:schemeClr val="bg2"/>
                </a:solidFill>
              </a:defRPr>
            </a:lvl1pPr>
          </a:lstStyle>
          <a:p>
            <a:r>
              <a:rPr lang="fr-CA" noProof="0" dirty="0"/>
              <a:t>Cliquez pour ajouter un titre</a:t>
            </a:r>
            <a:endParaRPr lang="fr-CA" dirty="0"/>
          </a:p>
        </p:txBody>
      </p:sp>
      <p:sp>
        <p:nvSpPr>
          <p:cNvPr id="3" name="Espace réservé du contenu 2">
            <a:extLst>
              <a:ext uri="{FF2B5EF4-FFF2-40B4-BE49-F238E27FC236}">
                <a16:creationId xmlns:a16="http://schemas.microsoft.com/office/drawing/2014/main" id="{3B86CAE8-CE16-436C-B559-AEC5DE9F0A73}"/>
              </a:ext>
            </a:extLst>
          </p:cNvPr>
          <p:cNvSpPr>
            <a:spLocks noGrp="1"/>
          </p:cNvSpPr>
          <p:nvPr>
            <p:ph idx="1" hasCustomPrompt="1"/>
          </p:nvPr>
        </p:nvSpPr>
        <p:spPr>
          <a:xfrm>
            <a:off x="4344628" y="264002"/>
            <a:ext cx="7588800" cy="5755200"/>
          </a:xfrm>
        </p:spPr>
        <p:txBody>
          <a:bodyPr rIns="90000"/>
          <a:lstStyle/>
          <a:p>
            <a:pPr lvl="0"/>
            <a:r>
              <a:rPr lang="fr-CA" noProof="0" dirty="0"/>
              <a:t>Cliquez pour ajouter du texte</a:t>
            </a:r>
            <a:endParaRPr lang="fr-CA" dirty="0"/>
          </a:p>
          <a:p>
            <a:pPr lvl="1"/>
            <a:r>
              <a:rPr lang="fr-CA" dirty="0"/>
              <a:t>Deuxième niveau</a:t>
            </a:r>
          </a:p>
          <a:p>
            <a:pPr lvl="2"/>
            <a:r>
              <a:rPr lang="fr-CA" dirty="0"/>
              <a:t>Troisième niveau</a:t>
            </a:r>
          </a:p>
          <a:p>
            <a:pPr lvl="3"/>
            <a:r>
              <a:rPr lang="fr-CA" dirty="0"/>
              <a:t>Quatrième niveau</a:t>
            </a:r>
          </a:p>
          <a:p>
            <a:pPr lvl="4"/>
            <a:r>
              <a:rPr lang="fr-CA" dirty="0"/>
              <a:t>Cinquième niveau</a:t>
            </a:r>
          </a:p>
        </p:txBody>
      </p:sp>
      <p:sp>
        <p:nvSpPr>
          <p:cNvPr id="6" name="Sous-titre 2" descr="Cliquez pour ajouter un sous-titre">
            <a:extLst>
              <a:ext uri="{FF2B5EF4-FFF2-40B4-BE49-F238E27FC236}">
                <a16:creationId xmlns:a16="http://schemas.microsoft.com/office/drawing/2014/main" id="{775E62C2-B2E4-40F7-8175-D07381EF1DB5}"/>
              </a:ext>
            </a:extLst>
          </p:cNvPr>
          <p:cNvSpPr>
            <a:spLocks noGrp="1"/>
          </p:cNvSpPr>
          <p:nvPr>
            <p:ph type="subTitle" idx="10" hasCustomPrompt="1"/>
          </p:nvPr>
        </p:nvSpPr>
        <p:spPr>
          <a:xfrm>
            <a:off x="264000" y="2656114"/>
            <a:ext cx="3537600" cy="3363088"/>
          </a:xfrm>
        </p:spPr>
        <p:txBody>
          <a:bodyPr anchor="t">
            <a:normAutofit/>
          </a:bodyPr>
          <a:lstStyle>
            <a:lvl1pPr marL="0" indent="0" algn="l">
              <a:lnSpc>
                <a:spcPct val="100000"/>
              </a:lnSpc>
              <a:spcBef>
                <a:spcPts val="0"/>
              </a:spcBef>
              <a:spcAft>
                <a:spcPts val="1200"/>
              </a:spcAft>
              <a:buNone/>
              <a:defRPr sz="2400" b="1">
                <a:solidFill>
                  <a:schemeClr val="tx2"/>
                </a:solidFill>
              </a:defRPr>
            </a:lvl1pPr>
            <a:lvl2pPr marL="457206" indent="0" algn="ctr">
              <a:buNone/>
              <a:defRPr sz="2000"/>
            </a:lvl2pPr>
            <a:lvl3pPr marL="914412" indent="0" algn="ctr">
              <a:buNone/>
              <a:defRPr sz="1800"/>
            </a:lvl3pPr>
            <a:lvl4pPr marL="1371617" indent="0" algn="ctr">
              <a:buNone/>
              <a:defRPr sz="1600"/>
            </a:lvl4pPr>
            <a:lvl5pPr marL="1828823" indent="0" algn="ctr">
              <a:buNone/>
              <a:defRPr sz="1600"/>
            </a:lvl5pPr>
            <a:lvl6pPr marL="2286029" indent="0" algn="ctr">
              <a:buNone/>
              <a:defRPr sz="1600"/>
            </a:lvl6pPr>
            <a:lvl7pPr marL="2743235" indent="0" algn="ctr">
              <a:buNone/>
              <a:defRPr sz="1600"/>
            </a:lvl7pPr>
            <a:lvl8pPr marL="3200440" indent="0" algn="ctr">
              <a:buNone/>
              <a:defRPr sz="1600"/>
            </a:lvl8pPr>
            <a:lvl9pPr marL="3657646" indent="0" algn="ctr">
              <a:buNone/>
              <a:defRPr sz="1600"/>
            </a:lvl9pPr>
          </a:lstStyle>
          <a:p>
            <a:r>
              <a:rPr lang="fr-CA" noProof="0" dirty="0"/>
              <a:t>Cliquez pour ajouter un sous-titre</a:t>
            </a:r>
            <a:endParaRPr lang="fr-CA" dirty="0"/>
          </a:p>
        </p:txBody>
      </p:sp>
      <p:pic>
        <p:nvPicPr>
          <p:cNvPr id="7" name="logo_beneva_violet_small.png" descr="logo_beneva_violet_small.png">
            <a:extLst>
              <a:ext uri="{FF2B5EF4-FFF2-40B4-BE49-F238E27FC236}">
                <a16:creationId xmlns:a16="http://schemas.microsoft.com/office/drawing/2014/main" id="{7DE1FF15-E31E-4D3C-96B7-922D700B1008}"/>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412801" y="6388800"/>
            <a:ext cx="901700" cy="208203"/>
          </a:xfrm>
          <a:prstGeom prst="rect">
            <a:avLst/>
          </a:prstGeom>
          <a:ln w="12700">
            <a:miter lim="400000"/>
          </a:ln>
        </p:spPr>
      </p:pic>
      <p:sp>
        <p:nvSpPr>
          <p:cNvPr id="5" name="Slide Number Placeholder 4"/>
          <p:cNvSpPr>
            <a:spLocks noGrp="1"/>
          </p:cNvSpPr>
          <p:nvPr>
            <p:ph type="sldNum" sz="quarter" idx="11"/>
          </p:nvPr>
        </p:nvSpPr>
        <p:spPr>
          <a:solidFill>
            <a:schemeClr val="bg1"/>
          </a:solidFill>
        </p:spPr>
        <p:txBody>
          <a:bodyPr/>
          <a:lstStyle/>
          <a:p>
            <a:fld id="{4000A917-9F2F-44FF-8EB4-5C70592CBFDD}" type="slidenum">
              <a:rPr lang="fr-CA" smtClean="0"/>
              <a:pPr/>
              <a:t>‹N°›</a:t>
            </a:fld>
            <a:endParaRPr lang="fr-CA" dirty="0"/>
          </a:p>
        </p:txBody>
      </p:sp>
      <p:sp>
        <p:nvSpPr>
          <p:cNvPr id="8" name="Footer Placeholder 7"/>
          <p:cNvSpPr>
            <a:spLocks noGrp="1"/>
          </p:cNvSpPr>
          <p:nvPr>
            <p:ph type="ftr" sz="quarter" idx="12"/>
          </p:nvPr>
        </p:nvSpPr>
        <p:spPr/>
        <p:txBody>
          <a:bodyPr/>
          <a:lstStyle/>
          <a:p>
            <a:endParaRPr lang="fr-CA" dirty="0"/>
          </a:p>
        </p:txBody>
      </p:sp>
    </p:spTree>
    <p:extLst>
      <p:ext uri="{BB962C8B-B14F-4D97-AF65-F5344CB8AC3E}">
        <p14:creationId xmlns:p14="http://schemas.microsoft.com/office/powerpoint/2010/main" val="2610140763"/>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p:cSld name="Contenu_SectionGrègeTitr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D1B1388-5835-40F7-82F0-7D1CEE4A11AE}"/>
              </a:ext>
            </a:extLst>
          </p:cNvPr>
          <p:cNvSpPr/>
          <p:nvPr/>
        </p:nvSpPr>
        <p:spPr>
          <a:xfrm>
            <a:off x="0" y="0"/>
            <a:ext cx="4064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800"/>
          </a:p>
        </p:txBody>
      </p:sp>
      <p:sp>
        <p:nvSpPr>
          <p:cNvPr id="3" name="Espace réservé du contenu 2">
            <a:extLst>
              <a:ext uri="{FF2B5EF4-FFF2-40B4-BE49-F238E27FC236}">
                <a16:creationId xmlns:a16="http://schemas.microsoft.com/office/drawing/2014/main" id="{3B86CAE8-CE16-436C-B559-AEC5DE9F0A73}"/>
              </a:ext>
            </a:extLst>
          </p:cNvPr>
          <p:cNvSpPr>
            <a:spLocks noGrp="1"/>
          </p:cNvSpPr>
          <p:nvPr>
            <p:ph idx="1" hasCustomPrompt="1"/>
          </p:nvPr>
        </p:nvSpPr>
        <p:spPr>
          <a:xfrm>
            <a:off x="4344000" y="264000"/>
            <a:ext cx="7588800" cy="5755200"/>
          </a:xfrm>
        </p:spPr>
        <p:txBody>
          <a:bodyPr/>
          <a:lstStyle/>
          <a:p>
            <a:pPr lvl="0"/>
            <a:r>
              <a:rPr lang="fr-CA" noProof="0" dirty="0"/>
              <a:t>Cliquez pour ajouter du texte</a:t>
            </a:r>
            <a:endParaRPr lang="fr-CA" dirty="0"/>
          </a:p>
          <a:p>
            <a:pPr lvl="1"/>
            <a:r>
              <a:rPr lang="fr-CA" dirty="0"/>
              <a:t>Deuxième niveau</a:t>
            </a:r>
          </a:p>
          <a:p>
            <a:pPr lvl="2"/>
            <a:r>
              <a:rPr lang="fr-CA" dirty="0"/>
              <a:t>Troisième niveau</a:t>
            </a:r>
          </a:p>
          <a:p>
            <a:pPr lvl="3"/>
            <a:r>
              <a:rPr lang="fr-CA" dirty="0"/>
              <a:t>Quatrième niveau</a:t>
            </a:r>
          </a:p>
          <a:p>
            <a:pPr lvl="4"/>
            <a:r>
              <a:rPr lang="fr-CA" dirty="0"/>
              <a:t>Cinquième niveau</a:t>
            </a:r>
          </a:p>
        </p:txBody>
      </p:sp>
      <p:sp>
        <p:nvSpPr>
          <p:cNvPr id="12" name="Titre 1">
            <a:extLst>
              <a:ext uri="{FF2B5EF4-FFF2-40B4-BE49-F238E27FC236}">
                <a16:creationId xmlns:a16="http://schemas.microsoft.com/office/drawing/2014/main" id="{CAD49BCE-D60B-4CED-84DD-530E2DEE4B45}"/>
              </a:ext>
            </a:extLst>
          </p:cNvPr>
          <p:cNvSpPr>
            <a:spLocks noGrp="1"/>
          </p:cNvSpPr>
          <p:nvPr>
            <p:ph type="title" hasCustomPrompt="1"/>
          </p:nvPr>
        </p:nvSpPr>
        <p:spPr>
          <a:xfrm>
            <a:off x="264000" y="264000"/>
            <a:ext cx="3536000" cy="5755200"/>
          </a:xfrm>
        </p:spPr>
        <p:txBody>
          <a:bodyPr/>
          <a:lstStyle/>
          <a:p>
            <a:r>
              <a:rPr lang="fr-CA" noProof="0" dirty="0"/>
              <a:t>Cliquez pour ajouter un titre</a:t>
            </a:r>
            <a:endParaRPr lang="fr-CA" dirty="0"/>
          </a:p>
        </p:txBody>
      </p:sp>
      <p:pic>
        <p:nvPicPr>
          <p:cNvPr id="6" name="logo_beneva_violet_small.png" descr="logo_beneva_violet_small.png">
            <a:extLst>
              <a:ext uri="{FF2B5EF4-FFF2-40B4-BE49-F238E27FC236}">
                <a16:creationId xmlns:a16="http://schemas.microsoft.com/office/drawing/2014/main" id="{A0A46B40-71BA-4F42-8FA6-E7FF40A8B5FF}"/>
              </a:ext>
            </a:extLst>
          </p:cNvPr>
          <p:cNvPicPr>
            <a:picLocks noChangeAspect="1"/>
          </p:cNvPicPr>
          <p:nvPr userDrawn="1"/>
        </p:nvPicPr>
        <p:blipFill>
          <a:blip r:embed="rId2"/>
          <a:stretch>
            <a:fillRect/>
          </a:stretch>
        </p:blipFill>
        <p:spPr>
          <a:xfrm>
            <a:off x="412801" y="6388800"/>
            <a:ext cx="901700" cy="208203"/>
          </a:xfrm>
          <a:prstGeom prst="rect">
            <a:avLst/>
          </a:prstGeom>
          <a:ln w="12700">
            <a:miter lim="400000"/>
          </a:ln>
        </p:spPr>
      </p:pic>
      <p:sp>
        <p:nvSpPr>
          <p:cNvPr id="2" name="Slide Number Placeholder 1"/>
          <p:cNvSpPr>
            <a:spLocks noGrp="1"/>
          </p:cNvSpPr>
          <p:nvPr>
            <p:ph type="sldNum" sz="quarter" idx="10"/>
          </p:nvPr>
        </p:nvSpPr>
        <p:spPr/>
        <p:txBody>
          <a:bodyPr/>
          <a:lstStyle/>
          <a:p>
            <a:fld id="{4000A917-9F2F-44FF-8EB4-5C70592CBFDD}" type="slidenum">
              <a:rPr lang="fr-CA" smtClean="0"/>
              <a:pPr/>
              <a:t>‹N°›</a:t>
            </a:fld>
            <a:endParaRPr lang="fr-CA" dirty="0"/>
          </a:p>
        </p:txBody>
      </p:sp>
      <p:sp>
        <p:nvSpPr>
          <p:cNvPr id="5" name="Footer Placeholder 4"/>
          <p:cNvSpPr>
            <a:spLocks noGrp="1"/>
          </p:cNvSpPr>
          <p:nvPr>
            <p:ph type="ftr" sz="quarter" idx="11"/>
          </p:nvPr>
        </p:nvSpPr>
        <p:spPr/>
        <p:txBody>
          <a:bodyPr/>
          <a:lstStyle/>
          <a:p>
            <a:endParaRPr lang="fr-CA" dirty="0"/>
          </a:p>
        </p:txBody>
      </p:sp>
    </p:spTree>
    <p:extLst>
      <p:ext uri="{BB962C8B-B14F-4D97-AF65-F5344CB8AC3E}">
        <p14:creationId xmlns:p14="http://schemas.microsoft.com/office/powerpoint/2010/main" val="848376193"/>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p:cSld name="Contenu_SectionGrègeTitreSousTitr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25C2CCF-5BD7-444E-BCA0-30294EB0E1A2}"/>
              </a:ext>
            </a:extLst>
          </p:cNvPr>
          <p:cNvSpPr/>
          <p:nvPr/>
        </p:nvSpPr>
        <p:spPr>
          <a:xfrm>
            <a:off x="0" y="0"/>
            <a:ext cx="4064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800"/>
          </a:p>
        </p:txBody>
      </p:sp>
      <p:sp>
        <p:nvSpPr>
          <p:cNvPr id="3" name="Espace réservé du contenu 2">
            <a:extLst>
              <a:ext uri="{FF2B5EF4-FFF2-40B4-BE49-F238E27FC236}">
                <a16:creationId xmlns:a16="http://schemas.microsoft.com/office/drawing/2014/main" id="{3B86CAE8-CE16-436C-B559-AEC5DE9F0A73}"/>
              </a:ext>
            </a:extLst>
          </p:cNvPr>
          <p:cNvSpPr>
            <a:spLocks noGrp="1"/>
          </p:cNvSpPr>
          <p:nvPr>
            <p:ph idx="1" hasCustomPrompt="1"/>
          </p:nvPr>
        </p:nvSpPr>
        <p:spPr>
          <a:xfrm>
            <a:off x="4344001" y="264000"/>
            <a:ext cx="7586292" cy="5755200"/>
          </a:xfrm>
        </p:spPr>
        <p:txBody>
          <a:bodyPr/>
          <a:lstStyle/>
          <a:p>
            <a:pPr lvl="0"/>
            <a:r>
              <a:rPr lang="fr-CA" noProof="0" dirty="0"/>
              <a:t>Cliquez pour ajouter du texte</a:t>
            </a:r>
            <a:endParaRPr lang="fr-CA" dirty="0"/>
          </a:p>
          <a:p>
            <a:pPr lvl="1"/>
            <a:r>
              <a:rPr lang="fr-CA" dirty="0"/>
              <a:t>Deuxième niveau</a:t>
            </a:r>
          </a:p>
          <a:p>
            <a:pPr lvl="2"/>
            <a:r>
              <a:rPr lang="fr-CA" dirty="0"/>
              <a:t>Troisième niveau</a:t>
            </a:r>
          </a:p>
          <a:p>
            <a:pPr lvl="3"/>
            <a:r>
              <a:rPr lang="fr-CA" dirty="0"/>
              <a:t>Quatrième niveau</a:t>
            </a:r>
          </a:p>
          <a:p>
            <a:pPr lvl="4"/>
            <a:r>
              <a:rPr lang="fr-CA" dirty="0"/>
              <a:t>Cinquième niveau</a:t>
            </a:r>
          </a:p>
        </p:txBody>
      </p:sp>
      <p:sp>
        <p:nvSpPr>
          <p:cNvPr id="12" name="Titre 1">
            <a:extLst>
              <a:ext uri="{FF2B5EF4-FFF2-40B4-BE49-F238E27FC236}">
                <a16:creationId xmlns:a16="http://schemas.microsoft.com/office/drawing/2014/main" id="{CAD49BCE-D60B-4CED-84DD-530E2DEE4B45}"/>
              </a:ext>
            </a:extLst>
          </p:cNvPr>
          <p:cNvSpPr>
            <a:spLocks noGrp="1"/>
          </p:cNvSpPr>
          <p:nvPr>
            <p:ph type="title" hasCustomPrompt="1"/>
          </p:nvPr>
        </p:nvSpPr>
        <p:spPr>
          <a:xfrm>
            <a:off x="264000" y="264000"/>
            <a:ext cx="3536000" cy="2290990"/>
          </a:xfrm>
        </p:spPr>
        <p:txBody>
          <a:bodyPr/>
          <a:lstStyle>
            <a:lvl1pPr>
              <a:lnSpc>
                <a:spcPct val="100000"/>
              </a:lnSpc>
              <a:defRPr/>
            </a:lvl1pPr>
          </a:lstStyle>
          <a:p>
            <a:r>
              <a:rPr lang="fr-CA" noProof="0" dirty="0"/>
              <a:t>Cliquez pour ajouter un titre</a:t>
            </a:r>
            <a:endParaRPr lang="fr-CA" dirty="0"/>
          </a:p>
        </p:txBody>
      </p:sp>
      <p:sp>
        <p:nvSpPr>
          <p:cNvPr id="6" name="Sous-titre 2" descr="Cliquez pour ajouter un sous-titre">
            <a:extLst>
              <a:ext uri="{FF2B5EF4-FFF2-40B4-BE49-F238E27FC236}">
                <a16:creationId xmlns:a16="http://schemas.microsoft.com/office/drawing/2014/main" id="{1A16DB44-D73F-4358-A5C5-2B234D3B5FB1}"/>
              </a:ext>
            </a:extLst>
          </p:cNvPr>
          <p:cNvSpPr>
            <a:spLocks noGrp="1"/>
          </p:cNvSpPr>
          <p:nvPr>
            <p:ph type="subTitle" idx="10" hasCustomPrompt="1"/>
          </p:nvPr>
        </p:nvSpPr>
        <p:spPr>
          <a:xfrm>
            <a:off x="264000" y="2656114"/>
            <a:ext cx="3536000" cy="3363087"/>
          </a:xfrm>
        </p:spPr>
        <p:txBody>
          <a:bodyPr anchor="t">
            <a:normAutofit/>
          </a:bodyPr>
          <a:lstStyle>
            <a:lvl1pPr marL="0" indent="0" algn="l">
              <a:lnSpc>
                <a:spcPct val="100000"/>
              </a:lnSpc>
              <a:spcBef>
                <a:spcPts val="0"/>
              </a:spcBef>
              <a:spcAft>
                <a:spcPts val="1200"/>
              </a:spcAft>
              <a:buNone/>
              <a:defRPr sz="2400" b="1">
                <a:solidFill>
                  <a:schemeClr val="tx2"/>
                </a:solidFill>
              </a:defRPr>
            </a:lvl1pPr>
            <a:lvl2pPr marL="457206" indent="0" algn="ctr">
              <a:buNone/>
              <a:defRPr sz="2000"/>
            </a:lvl2pPr>
            <a:lvl3pPr marL="914412" indent="0" algn="ctr">
              <a:buNone/>
              <a:defRPr sz="1800"/>
            </a:lvl3pPr>
            <a:lvl4pPr marL="1371617" indent="0" algn="ctr">
              <a:buNone/>
              <a:defRPr sz="1600"/>
            </a:lvl4pPr>
            <a:lvl5pPr marL="1828823" indent="0" algn="ctr">
              <a:buNone/>
              <a:defRPr sz="1600"/>
            </a:lvl5pPr>
            <a:lvl6pPr marL="2286029" indent="0" algn="ctr">
              <a:buNone/>
              <a:defRPr sz="1600"/>
            </a:lvl6pPr>
            <a:lvl7pPr marL="2743235" indent="0" algn="ctr">
              <a:buNone/>
              <a:defRPr sz="1600"/>
            </a:lvl7pPr>
            <a:lvl8pPr marL="3200440" indent="0" algn="ctr">
              <a:buNone/>
              <a:defRPr sz="1600"/>
            </a:lvl8pPr>
            <a:lvl9pPr marL="3657646" indent="0" algn="ctr">
              <a:buNone/>
              <a:defRPr sz="1600"/>
            </a:lvl9pPr>
          </a:lstStyle>
          <a:p>
            <a:r>
              <a:rPr lang="fr-CA" noProof="0" dirty="0"/>
              <a:t>Cliquez pour ajouter un sous-titre</a:t>
            </a:r>
            <a:endParaRPr lang="fr-CA" dirty="0"/>
          </a:p>
        </p:txBody>
      </p:sp>
      <p:pic>
        <p:nvPicPr>
          <p:cNvPr id="8" name="logo_beneva_violet_small.png" descr="logo_beneva_violet_small.png">
            <a:extLst>
              <a:ext uri="{FF2B5EF4-FFF2-40B4-BE49-F238E27FC236}">
                <a16:creationId xmlns:a16="http://schemas.microsoft.com/office/drawing/2014/main" id="{A0A46B40-71BA-4F42-8FA6-E7FF40A8B5FF}"/>
              </a:ext>
            </a:extLst>
          </p:cNvPr>
          <p:cNvPicPr>
            <a:picLocks noChangeAspect="1"/>
          </p:cNvPicPr>
          <p:nvPr userDrawn="1"/>
        </p:nvPicPr>
        <p:blipFill>
          <a:blip r:embed="rId2"/>
          <a:stretch>
            <a:fillRect/>
          </a:stretch>
        </p:blipFill>
        <p:spPr>
          <a:xfrm>
            <a:off x="412801" y="6388800"/>
            <a:ext cx="901700" cy="208203"/>
          </a:xfrm>
          <a:prstGeom prst="rect">
            <a:avLst/>
          </a:prstGeom>
          <a:ln w="12700">
            <a:miter lim="400000"/>
          </a:ln>
        </p:spPr>
      </p:pic>
      <p:sp>
        <p:nvSpPr>
          <p:cNvPr id="2" name="Slide Number Placeholder 1"/>
          <p:cNvSpPr>
            <a:spLocks noGrp="1"/>
          </p:cNvSpPr>
          <p:nvPr>
            <p:ph type="sldNum" sz="quarter" idx="11"/>
          </p:nvPr>
        </p:nvSpPr>
        <p:spPr/>
        <p:txBody>
          <a:bodyPr/>
          <a:lstStyle/>
          <a:p>
            <a:fld id="{4000A917-9F2F-44FF-8EB4-5C70592CBFDD}" type="slidenum">
              <a:rPr lang="fr-CA" smtClean="0"/>
              <a:pPr/>
              <a:t>‹N°›</a:t>
            </a:fld>
            <a:endParaRPr lang="fr-CA" dirty="0"/>
          </a:p>
        </p:txBody>
      </p:sp>
      <p:sp>
        <p:nvSpPr>
          <p:cNvPr id="4" name="Footer Placeholder 3"/>
          <p:cNvSpPr>
            <a:spLocks noGrp="1"/>
          </p:cNvSpPr>
          <p:nvPr>
            <p:ph type="ftr" sz="quarter" idx="12"/>
          </p:nvPr>
        </p:nvSpPr>
        <p:spPr/>
        <p:txBody>
          <a:bodyPr/>
          <a:lstStyle/>
          <a:p>
            <a:endParaRPr lang="fr-CA" dirty="0"/>
          </a:p>
        </p:txBody>
      </p:sp>
    </p:spTree>
    <p:extLst>
      <p:ext uri="{BB962C8B-B14F-4D97-AF65-F5344CB8AC3E}">
        <p14:creationId xmlns:p14="http://schemas.microsoft.com/office/powerpoint/2010/main" val="773612333"/>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p:cSld name="Contenu_SectionVioletIcon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58C4346-C196-48B8-AEC5-473CEEF5AEF9}"/>
              </a:ext>
            </a:extLst>
          </p:cNvPr>
          <p:cNvSpPr/>
          <p:nvPr userDrawn="1"/>
        </p:nvSpPr>
        <p:spPr>
          <a:xfrm>
            <a:off x="8128000" y="0"/>
            <a:ext cx="4064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800"/>
          </a:p>
        </p:txBody>
      </p:sp>
      <p:sp>
        <p:nvSpPr>
          <p:cNvPr id="7" name="Picture Placeholder 21">
            <a:extLst>
              <a:ext uri="{FF2B5EF4-FFF2-40B4-BE49-F238E27FC236}">
                <a16:creationId xmlns:a16="http://schemas.microsoft.com/office/drawing/2014/main" id="{250E8115-2B0C-4975-AE21-CDCA5BD911B9}"/>
              </a:ext>
            </a:extLst>
          </p:cNvPr>
          <p:cNvSpPr>
            <a:spLocks noGrp="1" noChangeAspect="1"/>
          </p:cNvSpPr>
          <p:nvPr>
            <p:ph type="pic" sz="quarter" idx="16" hasCustomPrompt="1"/>
          </p:nvPr>
        </p:nvSpPr>
        <p:spPr>
          <a:xfrm>
            <a:off x="8360000" y="1627352"/>
            <a:ext cx="3600000" cy="3595082"/>
          </a:xfrm>
          <a:prstGeom prst="rect">
            <a:avLst/>
          </a:prstGeom>
          <a:noFill/>
          <a:ln>
            <a:noFill/>
          </a:ln>
        </p:spPr>
        <p:txBody>
          <a:bodyPr anchor="ctr">
            <a:normAutofit/>
          </a:bodyPr>
          <a:lstStyle>
            <a:lvl1pPr marL="0" indent="0" algn="ctr">
              <a:buNone/>
              <a:defRPr sz="1800">
                <a:solidFill>
                  <a:schemeClr val="bg1"/>
                </a:solidFill>
                <a:latin typeface="Arial"/>
                <a:cs typeface="Arial"/>
              </a:defRPr>
            </a:lvl1pPr>
          </a:lstStyle>
          <a:p>
            <a:r>
              <a:rPr lang="fr-CA" dirty="0"/>
              <a:t>Cliquez sur l’icône pour ajouter une image</a:t>
            </a:r>
          </a:p>
        </p:txBody>
      </p:sp>
      <p:sp>
        <p:nvSpPr>
          <p:cNvPr id="2" name="Titre 1">
            <a:extLst>
              <a:ext uri="{FF2B5EF4-FFF2-40B4-BE49-F238E27FC236}">
                <a16:creationId xmlns:a16="http://schemas.microsoft.com/office/drawing/2014/main" id="{DD3A13B0-27B1-41A3-A5C0-36FB68D44046}"/>
              </a:ext>
            </a:extLst>
          </p:cNvPr>
          <p:cNvSpPr>
            <a:spLocks noGrp="1"/>
          </p:cNvSpPr>
          <p:nvPr>
            <p:ph type="title" hasCustomPrompt="1"/>
          </p:nvPr>
        </p:nvSpPr>
        <p:spPr>
          <a:xfrm>
            <a:off x="264000" y="264000"/>
            <a:ext cx="7609960" cy="1170000"/>
          </a:xfrm>
        </p:spPr>
        <p:txBody>
          <a:bodyPr/>
          <a:lstStyle/>
          <a:p>
            <a:r>
              <a:rPr lang="fr-CA" noProof="0" dirty="0"/>
              <a:t>Cliquez pour ajouter un titre</a:t>
            </a:r>
            <a:endParaRPr lang="fr-CA" dirty="0"/>
          </a:p>
        </p:txBody>
      </p:sp>
      <p:sp>
        <p:nvSpPr>
          <p:cNvPr id="3" name="Espace réservé du contenu 2">
            <a:extLst>
              <a:ext uri="{FF2B5EF4-FFF2-40B4-BE49-F238E27FC236}">
                <a16:creationId xmlns:a16="http://schemas.microsoft.com/office/drawing/2014/main" id="{3B86CAE8-CE16-436C-B559-AEC5DE9F0A73}"/>
              </a:ext>
            </a:extLst>
          </p:cNvPr>
          <p:cNvSpPr>
            <a:spLocks noGrp="1"/>
          </p:cNvSpPr>
          <p:nvPr>
            <p:ph idx="1" hasCustomPrompt="1"/>
          </p:nvPr>
        </p:nvSpPr>
        <p:spPr>
          <a:xfrm>
            <a:off x="264000" y="1508787"/>
            <a:ext cx="7609960" cy="4511014"/>
          </a:xfrm>
        </p:spPr>
        <p:txBody>
          <a:bodyPr/>
          <a:lstStyle/>
          <a:p>
            <a:pPr lvl="0"/>
            <a:r>
              <a:rPr lang="fr-CA" noProof="0" dirty="0"/>
              <a:t>Cliquez pour ajouter du texte</a:t>
            </a:r>
            <a:endParaRPr lang="fr-CA" dirty="0"/>
          </a:p>
          <a:p>
            <a:pPr lvl="1"/>
            <a:r>
              <a:rPr lang="fr-CA" dirty="0"/>
              <a:t>Deuxième niveau</a:t>
            </a:r>
          </a:p>
          <a:p>
            <a:pPr lvl="2"/>
            <a:r>
              <a:rPr lang="fr-CA" dirty="0"/>
              <a:t>Troisième niveau</a:t>
            </a:r>
          </a:p>
          <a:p>
            <a:pPr lvl="3"/>
            <a:r>
              <a:rPr lang="fr-CA" dirty="0"/>
              <a:t>Quatrième niveau</a:t>
            </a:r>
          </a:p>
          <a:p>
            <a:pPr lvl="4"/>
            <a:r>
              <a:rPr lang="fr-CA" dirty="0"/>
              <a:t>Cinquième niveau</a:t>
            </a:r>
          </a:p>
        </p:txBody>
      </p:sp>
      <p:sp>
        <p:nvSpPr>
          <p:cNvPr id="4" name="Slide Number Placeholder 3"/>
          <p:cNvSpPr>
            <a:spLocks noGrp="1"/>
          </p:cNvSpPr>
          <p:nvPr>
            <p:ph type="sldNum" sz="quarter" idx="17"/>
          </p:nvPr>
        </p:nvSpPr>
        <p:spPr/>
        <p:txBody>
          <a:bodyPr/>
          <a:lstStyle>
            <a:lvl1pPr>
              <a:defRPr>
                <a:solidFill>
                  <a:schemeClr val="bg1"/>
                </a:solidFill>
              </a:defRPr>
            </a:lvl1pPr>
          </a:lstStyle>
          <a:p>
            <a:fld id="{4000A917-9F2F-44FF-8EB4-5C70592CBFDD}" type="slidenum">
              <a:rPr lang="fr-CA" smtClean="0"/>
              <a:pPr/>
              <a:t>‹N°›</a:t>
            </a:fld>
            <a:endParaRPr lang="fr-CA" dirty="0"/>
          </a:p>
        </p:txBody>
      </p:sp>
      <p:sp>
        <p:nvSpPr>
          <p:cNvPr id="5" name="Footer Placeholder 4"/>
          <p:cNvSpPr>
            <a:spLocks noGrp="1"/>
          </p:cNvSpPr>
          <p:nvPr>
            <p:ph type="ftr" sz="quarter" idx="18"/>
          </p:nvPr>
        </p:nvSpPr>
        <p:spPr/>
        <p:txBody>
          <a:bodyPr/>
          <a:lstStyle/>
          <a:p>
            <a:endParaRPr lang="fr-CA" dirty="0"/>
          </a:p>
        </p:txBody>
      </p:sp>
    </p:spTree>
    <p:extLst>
      <p:ext uri="{BB962C8B-B14F-4D97-AF65-F5344CB8AC3E}">
        <p14:creationId xmlns:p14="http://schemas.microsoft.com/office/powerpoint/2010/main" val="2036481338"/>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userDrawn="1">
  <p:cSld name="Contenu_sous-titre_SectionVioletIcon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3E5A2BA-C224-4BAF-A094-B98E4CBA9FD7}"/>
              </a:ext>
            </a:extLst>
          </p:cNvPr>
          <p:cNvSpPr/>
          <p:nvPr userDrawn="1"/>
        </p:nvSpPr>
        <p:spPr>
          <a:xfrm>
            <a:off x="8128000" y="0"/>
            <a:ext cx="4064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800"/>
          </a:p>
        </p:txBody>
      </p:sp>
      <p:sp>
        <p:nvSpPr>
          <p:cNvPr id="2" name="Titre 1">
            <a:extLst>
              <a:ext uri="{FF2B5EF4-FFF2-40B4-BE49-F238E27FC236}">
                <a16:creationId xmlns:a16="http://schemas.microsoft.com/office/drawing/2014/main" id="{DD3A13B0-27B1-41A3-A5C0-36FB68D44046}"/>
              </a:ext>
            </a:extLst>
          </p:cNvPr>
          <p:cNvSpPr>
            <a:spLocks noGrp="1"/>
          </p:cNvSpPr>
          <p:nvPr>
            <p:ph type="title" hasCustomPrompt="1"/>
          </p:nvPr>
        </p:nvSpPr>
        <p:spPr>
          <a:xfrm>
            <a:off x="264000" y="264000"/>
            <a:ext cx="7609960" cy="1170000"/>
          </a:xfrm>
        </p:spPr>
        <p:txBody>
          <a:bodyPr/>
          <a:lstStyle>
            <a:lvl1pPr>
              <a:lnSpc>
                <a:spcPct val="100000"/>
              </a:lnSpc>
              <a:defRPr/>
            </a:lvl1pPr>
          </a:lstStyle>
          <a:p>
            <a:r>
              <a:rPr lang="fr-CA" noProof="0" dirty="0"/>
              <a:t>Cliquez pour ajouter un titre</a:t>
            </a:r>
            <a:endParaRPr lang="fr-CA" dirty="0"/>
          </a:p>
        </p:txBody>
      </p:sp>
      <p:sp>
        <p:nvSpPr>
          <p:cNvPr id="3" name="Espace réservé du contenu 2">
            <a:extLst>
              <a:ext uri="{FF2B5EF4-FFF2-40B4-BE49-F238E27FC236}">
                <a16:creationId xmlns:a16="http://schemas.microsoft.com/office/drawing/2014/main" id="{3B86CAE8-CE16-436C-B559-AEC5DE9F0A73}"/>
              </a:ext>
            </a:extLst>
          </p:cNvPr>
          <p:cNvSpPr>
            <a:spLocks noGrp="1"/>
          </p:cNvSpPr>
          <p:nvPr>
            <p:ph idx="1" hasCustomPrompt="1"/>
          </p:nvPr>
        </p:nvSpPr>
        <p:spPr>
          <a:xfrm>
            <a:off x="263998" y="1967616"/>
            <a:ext cx="7608000" cy="4051584"/>
          </a:xfrm>
        </p:spPr>
        <p:txBody>
          <a:bodyPr/>
          <a:lstStyle/>
          <a:p>
            <a:pPr lvl="0"/>
            <a:r>
              <a:rPr lang="fr-CA" noProof="0" dirty="0"/>
              <a:t>Cliquez pour ajouter du texte</a:t>
            </a:r>
            <a:endParaRPr lang="fr-CA" dirty="0"/>
          </a:p>
          <a:p>
            <a:pPr lvl="1"/>
            <a:r>
              <a:rPr lang="fr-CA" dirty="0"/>
              <a:t>Deuxième niveau</a:t>
            </a:r>
          </a:p>
          <a:p>
            <a:pPr lvl="2"/>
            <a:r>
              <a:rPr lang="fr-CA" dirty="0"/>
              <a:t>Troisième niveau</a:t>
            </a:r>
          </a:p>
          <a:p>
            <a:pPr lvl="3"/>
            <a:r>
              <a:rPr lang="fr-CA" dirty="0"/>
              <a:t>Quatrième niveau</a:t>
            </a:r>
          </a:p>
          <a:p>
            <a:pPr lvl="4"/>
            <a:r>
              <a:rPr lang="fr-CA" dirty="0"/>
              <a:t>Cinquième niveau</a:t>
            </a:r>
          </a:p>
        </p:txBody>
      </p:sp>
      <p:sp>
        <p:nvSpPr>
          <p:cNvPr id="11" name="Sous-titre 2" descr="Cliquez pour ajouter un sous-titre">
            <a:extLst>
              <a:ext uri="{FF2B5EF4-FFF2-40B4-BE49-F238E27FC236}">
                <a16:creationId xmlns:a16="http://schemas.microsoft.com/office/drawing/2014/main" id="{FC10A13F-4E59-4A8D-9A4C-F1561EAFFB2F}"/>
              </a:ext>
            </a:extLst>
          </p:cNvPr>
          <p:cNvSpPr>
            <a:spLocks noGrp="1"/>
          </p:cNvSpPr>
          <p:nvPr>
            <p:ph type="subTitle" idx="10" hasCustomPrompt="1"/>
          </p:nvPr>
        </p:nvSpPr>
        <p:spPr>
          <a:xfrm>
            <a:off x="264002" y="1508787"/>
            <a:ext cx="7609959" cy="384043"/>
          </a:xfrm>
        </p:spPr>
        <p:txBody>
          <a:bodyPr anchor="b">
            <a:normAutofit/>
          </a:bodyPr>
          <a:lstStyle>
            <a:lvl1pPr marL="0" indent="0" algn="l">
              <a:lnSpc>
                <a:spcPct val="100000"/>
              </a:lnSpc>
              <a:spcBef>
                <a:spcPts val="0"/>
              </a:spcBef>
              <a:buNone/>
              <a:defRPr sz="2400" b="1">
                <a:solidFill>
                  <a:schemeClr val="tx2"/>
                </a:solidFill>
              </a:defRPr>
            </a:lvl1pPr>
            <a:lvl2pPr marL="457206" indent="0" algn="ctr">
              <a:buNone/>
              <a:defRPr sz="2000"/>
            </a:lvl2pPr>
            <a:lvl3pPr marL="914412" indent="0" algn="ctr">
              <a:buNone/>
              <a:defRPr sz="1800"/>
            </a:lvl3pPr>
            <a:lvl4pPr marL="1371617" indent="0" algn="ctr">
              <a:buNone/>
              <a:defRPr sz="1600"/>
            </a:lvl4pPr>
            <a:lvl5pPr marL="1828823" indent="0" algn="ctr">
              <a:buNone/>
              <a:defRPr sz="1600"/>
            </a:lvl5pPr>
            <a:lvl6pPr marL="2286029" indent="0" algn="ctr">
              <a:buNone/>
              <a:defRPr sz="1600"/>
            </a:lvl6pPr>
            <a:lvl7pPr marL="2743235" indent="0" algn="ctr">
              <a:buNone/>
              <a:defRPr sz="1600"/>
            </a:lvl7pPr>
            <a:lvl8pPr marL="3200440" indent="0" algn="ctr">
              <a:buNone/>
              <a:defRPr sz="1600"/>
            </a:lvl8pPr>
            <a:lvl9pPr marL="3657646" indent="0" algn="ctr">
              <a:buNone/>
              <a:defRPr sz="1600"/>
            </a:lvl9pPr>
          </a:lstStyle>
          <a:p>
            <a:r>
              <a:rPr lang="fr-CA" noProof="0" dirty="0"/>
              <a:t>Cliquez pour ajouter un sous-titre</a:t>
            </a:r>
          </a:p>
        </p:txBody>
      </p:sp>
      <p:sp>
        <p:nvSpPr>
          <p:cNvPr id="13" name="Picture Placeholder 21">
            <a:extLst>
              <a:ext uri="{FF2B5EF4-FFF2-40B4-BE49-F238E27FC236}">
                <a16:creationId xmlns:a16="http://schemas.microsoft.com/office/drawing/2014/main" id="{ADB197B4-1D8B-4DD8-9487-B8E299274384}"/>
              </a:ext>
            </a:extLst>
          </p:cNvPr>
          <p:cNvSpPr>
            <a:spLocks noGrp="1" noChangeAspect="1"/>
          </p:cNvSpPr>
          <p:nvPr>
            <p:ph type="pic" sz="quarter" idx="16" hasCustomPrompt="1"/>
          </p:nvPr>
        </p:nvSpPr>
        <p:spPr>
          <a:xfrm>
            <a:off x="8360000" y="1631458"/>
            <a:ext cx="3600000" cy="3595084"/>
          </a:xfrm>
          <a:prstGeom prst="rect">
            <a:avLst/>
          </a:prstGeom>
          <a:noFill/>
          <a:ln>
            <a:noFill/>
          </a:ln>
        </p:spPr>
        <p:txBody>
          <a:bodyPr anchor="ctr">
            <a:normAutofit/>
          </a:bodyPr>
          <a:lstStyle>
            <a:lvl1pPr marL="0" indent="0" algn="ctr">
              <a:buNone/>
              <a:defRPr sz="1800">
                <a:solidFill>
                  <a:schemeClr val="bg1"/>
                </a:solidFill>
                <a:latin typeface="Arial"/>
                <a:cs typeface="Arial"/>
              </a:defRPr>
            </a:lvl1pPr>
          </a:lstStyle>
          <a:p>
            <a:r>
              <a:rPr lang="fr-CA" dirty="0"/>
              <a:t>Cliquez sur l’icône pour ajouter une image</a:t>
            </a:r>
          </a:p>
        </p:txBody>
      </p:sp>
      <p:sp>
        <p:nvSpPr>
          <p:cNvPr id="4" name="Slide Number Placeholder 3"/>
          <p:cNvSpPr>
            <a:spLocks noGrp="1"/>
          </p:cNvSpPr>
          <p:nvPr>
            <p:ph type="sldNum" sz="quarter" idx="17"/>
          </p:nvPr>
        </p:nvSpPr>
        <p:spPr/>
        <p:txBody>
          <a:bodyPr/>
          <a:lstStyle>
            <a:lvl1pPr>
              <a:defRPr>
                <a:solidFill>
                  <a:schemeClr val="bg1"/>
                </a:solidFill>
              </a:defRPr>
            </a:lvl1pPr>
          </a:lstStyle>
          <a:p>
            <a:fld id="{4000A917-9F2F-44FF-8EB4-5C70592CBFDD}" type="slidenum">
              <a:rPr lang="fr-CA" smtClean="0"/>
              <a:pPr/>
              <a:t>‹N°›</a:t>
            </a:fld>
            <a:endParaRPr lang="fr-CA" dirty="0"/>
          </a:p>
        </p:txBody>
      </p:sp>
      <p:sp>
        <p:nvSpPr>
          <p:cNvPr id="5" name="Footer Placeholder 4"/>
          <p:cNvSpPr>
            <a:spLocks noGrp="1"/>
          </p:cNvSpPr>
          <p:nvPr>
            <p:ph type="ftr" sz="quarter" idx="18"/>
          </p:nvPr>
        </p:nvSpPr>
        <p:spPr/>
        <p:txBody>
          <a:bodyPr/>
          <a:lstStyle/>
          <a:p>
            <a:endParaRPr lang="fr-CA" dirty="0"/>
          </a:p>
        </p:txBody>
      </p:sp>
    </p:spTree>
    <p:extLst>
      <p:ext uri="{BB962C8B-B14F-4D97-AF65-F5344CB8AC3E}">
        <p14:creationId xmlns:p14="http://schemas.microsoft.com/office/powerpoint/2010/main" val="3778419171"/>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p:cSld name="Contenu_SectionGrègeIcon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58C4346-C196-48B8-AEC5-473CEEF5AEF9}"/>
              </a:ext>
            </a:extLst>
          </p:cNvPr>
          <p:cNvSpPr/>
          <p:nvPr userDrawn="1"/>
        </p:nvSpPr>
        <p:spPr>
          <a:xfrm>
            <a:off x="8128000" y="0"/>
            <a:ext cx="4064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800"/>
          </a:p>
        </p:txBody>
      </p:sp>
      <p:sp>
        <p:nvSpPr>
          <p:cNvPr id="7" name="Picture Placeholder 21">
            <a:extLst>
              <a:ext uri="{FF2B5EF4-FFF2-40B4-BE49-F238E27FC236}">
                <a16:creationId xmlns:a16="http://schemas.microsoft.com/office/drawing/2014/main" id="{250E8115-2B0C-4975-AE21-CDCA5BD911B9}"/>
              </a:ext>
            </a:extLst>
          </p:cNvPr>
          <p:cNvSpPr>
            <a:spLocks noGrp="1" noChangeAspect="1"/>
          </p:cNvSpPr>
          <p:nvPr>
            <p:ph type="pic" sz="quarter" idx="16" hasCustomPrompt="1"/>
          </p:nvPr>
        </p:nvSpPr>
        <p:spPr>
          <a:xfrm>
            <a:off x="8360000" y="1638001"/>
            <a:ext cx="3600000" cy="3595082"/>
          </a:xfrm>
          <a:prstGeom prst="rect">
            <a:avLst/>
          </a:prstGeom>
          <a:noFill/>
          <a:ln>
            <a:noFill/>
          </a:ln>
        </p:spPr>
        <p:txBody>
          <a:bodyPr anchor="ctr">
            <a:normAutofit/>
          </a:bodyPr>
          <a:lstStyle>
            <a:lvl1pPr marL="0" indent="0" algn="ctr">
              <a:buNone/>
              <a:defRPr sz="1800">
                <a:solidFill>
                  <a:schemeClr val="accent1"/>
                </a:solidFill>
                <a:latin typeface="Arial"/>
                <a:cs typeface="Arial"/>
              </a:defRPr>
            </a:lvl1pPr>
          </a:lstStyle>
          <a:p>
            <a:r>
              <a:rPr lang="fr-CA" dirty="0"/>
              <a:t>Cliquez sur l’icône pour ajouter une image</a:t>
            </a:r>
          </a:p>
        </p:txBody>
      </p:sp>
      <p:sp>
        <p:nvSpPr>
          <p:cNvPr id="2" name="Titre 1">
            <a:extLst>
              <a:ext uri="{FF2B5EF4-FFF2-40B4-BE49-F238E27FC236}">
                <a16:creationId xmlns:a16="http://schemas.microsoft.com/office/drawing/2014/main" id="{DD3A13B0-27B1-41A3-A5C0-36FB68D44046}"/>
              </a:ext>
            </a:extLst>
          </p:cNvPr>
          <p:cNvSpPr>
            <a:spLocks noGrp="1"/>
          </p:cNvSpPr>
          <p:nvPr>
            <p:ph type="title" hasCustomPrompt="1"/>
          </p:nvPr>
        </p:nvSpPr>
        <p:spPr>
          <a:xfrm>
            <a:off x="264000" y="264000"/>
            <a:ext cx="7609960" cy="1170000"/>
          </a:xfrm>
        </p:spPr>
        <p:txBody>
          <a:bodyPr/>
          <a:lstStyle/>
          <a:p>
            <a:r>
              <a:rPr lang="fr-CA" noProof="0" dirty="0"/>
              <a:t>Cliquez pour ajouter un titre</a:t>
            </a:r>
            <a:endParaRPr lang="fr-CA" dirty="0"/>
          </a:p>
        </p:txBody>
      </p:sp>
      <p:sp>
        <p:nvSpPr>
          <p:cNvPr id="3" name="Espace réservé du contenu 2">
            <a:extLst>
              <a:ext uri="{FF2B5EF4-FFF2-40B4-BE49-F238E27FC236}">
                <a16:creationId xmlns:a16="http://schemas.microsoft.com/office/drawing/2014/main" id="{3B86CAE8-CE16-436C-B559-AEC5DE9F0A73}"/>
              </a:ext>
            </a:extLst>
          </p:cNvPr>
          <p:cNvSpPr>
            <a:spLocks noGrp="1"/>
          </p:cNvSpPr>
          <p:nvPr>
            <p:ph idx="1" hasCustomPrompt="1"/>
          </p:nvPr>
        </p:nvSpPr>
        <p:spPr>
          <a:xfrm>
            <a:off x="264000" y="1508787"/>
            <a:ext cx="7608000" cy="4511014"/>
          </a:xfrm>
        </p:spPr>
        <p:txBody>
          <a:bodyPr/>
          <a:lstStyle/>
          <a:p>
            <a:pPr lvl="0"/>
            <a:r>
              <a:rPr lang="fr-CA" noProof="0" dirty="0"/>
              <a:t>Cliquez pour ajouter du texte</a:t>
            </a:r>
            <a:endParaRPr lang="fr-CA" dirty="0"/>
          </a:p>
          <a:p>
            <a:pPr lvl="1"/>
            <a:r>
              <a:rPr lang="fr-CA" dirty="0"/>
              <a:t>Deuxième niveau</a:t>
            </a:r>
          </a:p>
          <a:p>
            <a:pPr lvl="2"/>
            <a:r>
              <a:rPr lang="fr-CA" dirty="0"/>
              <a:t>Troisième niveau</a:t>
            </a:r>
          </a:p>
          <a:p>
            <a:pPr lvl="3"/>
            <a:r>
              <a:rPr lang="fr-CA" dirty="0"/>
              <a:t>Quatrième niveau</a:t>
            </a:r>
          </a:p>
          <a:p>
            <a:pPr lvl="4"/>
            <a:r>
              <a:rPr lang="fr-CA" dirty="0"/>
              <a:t>Cinquième niveau</a:t>
            </a:r>
          </a:p>
        </p:txBody>
      </p:sp>
      <p:sp>
        <p:nvSpPr>
          <p:cNvPr id="4" name="Slide Number Placeholder 3"/>
          <p:cNvSpPr>
            <a:spLocks noGrp="1"/>
          </p:cNvSpPr>
          <p:nvPr>
            <p:ph type="sldNum" sz="quarter" idx="17"/>
          </p:nvPr>
        </p:nvSpPr>
        <p:spPr/>
        <p:txBody>
          <a:bodyPr/>
          <a:lstStyle/>
          <a:p>
            <a:fld id="{4000A917-9F2F-44FF-8EB4-5C70592CBFDD}" type="slidenum">
              <a:rPr lang="fr-CA" smtClean="0"/>
              <a:pPr/>
              <a:t>‹N°›</a:t>
            </a:fld>
            <a:endParaRPr lang="fr-CA" dirty="0"/>
          </a:p>
        </p:txBody>
      </p:sp>
      <p:sp>
        <p:nvSpPr>
          <p:cNvPr id="5" name="Footer Placeholder 4"/>
          <p:cNvSpPr>
            <a:spLocks noGrp="1"/>
          </p:cNvSpPr>
          <p:nvPr>
            <p:ph type="ftr" sz="quarter" idx="18"/>
          </p:nvPr>
        </p:nvSpPr>
        <p:spPr/>
        <p:txBody>
          <a:bodyPr/>
          <a:lstStyle/>
          <a:p>
            <a:endParaRPr lang="fr-CA" dirty="0"/>
          </a:p>
        </p:txBody>
      </p:sp>
    </p:spTree>
    <p:extLst>
      <p:ext uri="{BB962C8B-B14F-4D97-AF65-F5344CB8AC3E}">
        <p14:creationId xmlns:p14="http://schemas.microsoft.com/office/powerpoint/2010/main" val="3808837615"/>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userDrawn="1">
  <p:cSld name="Contenu_sous-titre_SectionGrègeIcon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3E5A2BA-C224-4BAF-A094-B98E4CBA9FD7}"/>
              </a:ext>
            </a:extLst>
          </p:cNvPr>
          <p:cNvSpPr/>
          <p:nvPr userDrawn="1"/>
        </p:nvSpPr>
        <p:spPr>
          <a:xfrm>
            <a:off x="8128000" y="0"/>
            <a:ext cx="4064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800"/>
          </a:p>
        </p:txBody>
      </p:sp>
      <p:sp>
        <p:nvSpPr>
          <p:cNvPr id="2" name="Titre 1">
            <a:extLst>
              <a:ext uri="{FF2B5EF4-FFF2-40B4-BE49-F238E27FC236}">
                <a16:creationId xmlns:a16="http://schemas.microsoft.com/office/drawing/2014/main" id="{DD3A13B0-27B1-41A3-A5C0-36FB68D44046}"/>
              </a:ext>
            </a:extLst>
          </p:cNvPr>
          <p:cNvSpPr>
            <a:spLocks noGrp="1"/>
          </p:cNvSpPr>
          <p:nvPr>
            <p:ph type="title" hasCustomPrompt="1"/>
          </p:nvPr>
        </p:nvSpPr>
        <p:spPr>
          <a:xfrm>
            <a:off x="264000" y="264000"/>
            <a:ext cx="7608000" cy="1170000"/>
          </a:xfrm>
        </p:spPr>
        <p:txBody>
          <a:bodyPr/>
          <a:lstStyle>
            <a:lvl1pPr>
              <a:lnSpc>
                <a:spcPct val="100000"/>
              </a:lnSpc>
              <a:defRPr/>
            </a:lvl1pPr>
          </a:lstStyle>
          <a:p>
            <a:r>
              <a:rPr lang="fr-CA" noProof="0" dirty="0"/>
              <a:t>Cliquez pour ajouter un titre</a:t>
            </a:r>
            <a:endParaRPr lang="fr-CA" dirty="0"/>
          </a:p>
        </p:txBody>
      </p:sp>
      <p:sp>
        <p:nvSpPr>
          <p:cNvPr id="3" name="Espace réservé du contenu 2">
            <a:extLst>
              <a:ext uri="{FF2B5EF4-FFF2-40B4-BE49-F238E27FC236}">
                <a16:creationId xmlns:a16="http://schemas.microsoft.com/office/drawing/2014/main" id="{3B86CAE8-CE16-436C-B559-AEC5DE9F0A73}"/>
              </a:ext>
            </a:extLst>
          </p:cNvPr>
          <p:cNvSpPr>
            <a:spLocks noGrp="1"/>
          </p:cNvSpPr>
          <p:nvPr>
            <p:ph idx="1" hasCustomPrompt="1"/>
          </p:nvPr>
        </p:nvSpPr>
        <p:spPr>
          <a:xfrm>
            <a:off x="264000" y="1967616"/>
            <a:ext cx="7608000" cy="4051584"/>
          </a:xfrm>
        </p:spPr>
        <p:txBody>
          <a:bodyPr/>
          <a:lstStyle/>
          <a:p>
            <a:pPr lvl="0"/>
            <a:r>
              <a:rPr lang="fr-CA" noProof="0" dirty="0"/>
              <a:t>Cliquez pour ajouter du texte</a:t>
            </a:r>
            <a:endParaRPr lang="fr-CA" dirty="0"/>
          </a:p>
          <a:p>
            <a:pPr lvl="1"/>
            <a:r>
              <a:rPr lang="fr-CA" dirty="0"/>
              <a:t>Deuxième niveau</a:t>
            </a:r>
          </a:p>
          <a:p>
            <a:pPr lvl="2"/>
            <a:r>
              <a:rPr lang="fr-CA" dirty="0"/>
              <a:t>Troisième niveau</a:t>
            </a:r>
          </a:p>
          <a:p>
            <a:pPr lvl="3"/>
            <a:r>
              <a:rPr lang="fr-CA" dirty="0"/>
              <a:t>Quatrième niveau</a:t>
            </a:r>
          </a:p>
          <a:p>
            <a:pPr lvl="4"/>
            <a:r>
              <a:rPr lang="fr-CA" dirty="0"/>
              <a:t>Cinquième niveau</a:t>
            </a:r>
          </a:p>
        </p:txBody>
      </p:sp>
      <p:sp>
        <p:nvSpPr>
          <p:cNvPr id="11" name="Sous-titre 2" descr="Cliquez pour ajouter un sous-titre">
            <a:extLst>
              <a:ext uri="{FF2B5EF4-FFF2-40B4-BE49-F238E27FC236}">
                <a16:creationId xmlns:a16="http://schemas.microsoft.com/office/drawing/2014/main" id="{FC10A13F-4E59-4A8D-9A4C-F1561EAFFB2F}"/>
              </a:ext>
            </a:extLst>
          </p:cNvPr>
          <p:cNvSpPr>
            <a:spLocks noGrp="1"/>
          </p:cNvSpPr>
          <p:nvPr>
            <p:ph type="subTitle" idx="10" hasCustomPrompt="1"/>
          </p:nvPr>
        </p:nvSpPr>
        <p:spPr>
          <a:xfrm>
            <a:off x="264002" y="1508787"/>
            <a:ext cx="7608000" cy="384043"/>
          </a:xfrm>
        </p:spPr>
        <p:txBody>
          <a:bodyPr anchor="b">
            <a:normAutofit/>
          </a:bodyPr>
          <a:lstStyle>
            <a:lvl1pPr marL="0" indent="0" algn="l">
              <a:lnSpc>
                <a:spcPct val="100000"/>
              </a:lnSpc>
              <a:spcBef>
                <a:spcPts val="0"/>
              </a:spcBef>
              <a:buNone/>
              <a:defRPr sz="2400" b="1">
                <a:solidFill>
                  <a:schemeClr val="tx2"/>
                </a:solidFill>
              </a:defRPr>
            </a:lvl1pPr>
            <a:lvl2pPr marL="457206" indent="0" algn="ctr">
              <a:buNone/>
              <a:defRPr sz="2000"/>
            </a:lvl2pPr>
            <a:lvl3pPr marL="914412" indent="0" algn="ctr">
              <a:buNone/>
              <a:defRPr sz="1800"/>
            </a:lvl3pPr>
            <a:lvl4pPr marL="1371617" indent="0" algn="ctr">
              <a:buNone/>
              <a:defRPr sz="1600"/>
            </a:lvl4pPr>
            <a:lvl5pPr marL="1828823" indent="0" algn="ctr">
              <a:buNone/>
              <a:defRPr sz="1600"/>
            </a:lvl5pPr>
            <a:lvl6pPr marL="2286029" indent="0" algn="ctr">
              <a:buNone/>
              <a:defRPr sz="1600"/>
            </a:lvl6pPr>
            <a:lvl7pPr marL="2743235" indent="0" algn="ctr">
              <a:buNone/>
              <a:defRPr sz="1600"/>
            </a:lvl7pPr>
            <a:lvl8pPr marL="3200440" indent="0" algn="ctr">
              <a:buNone/>
              <a:defRPr sz="1600"/>
            </a:lvl8pPr>
            <a:lvl9pPr marL="3657646" indent="0" algn="ctr">
              <a:buNone/>
              <a:defRPr sz="1600"/>
            </a:lvl9pPr>
          </a:lstStyle>
          <a:p>
            <a:r>
              <a:rPr lang="fr-CA" noProof="0" dirty="0"/>
              <a:t>Cliquez pour ajouter un sous-titre</a:t>
            </a:r>
            <a:endParaRPr lang="fr-CA" dirty="0"/>
          </a:p>
        </p:txBody>
      </p:sp>
      <p:sp>
        <p:nvSpPr>
          <p:cNvPr id="13" name="Picture Placeholder 21">
            <a:extLst>
              <a:ext uri="{FF2B5EF4-FFF2-40B4-BE49-F238E27FC236}">
                <a16:creationId xmlns:a16="http://schemas.microsoft.com/office/drawing/2014/main" id="{ADB197B4-1D8B-4DD8-9487-B8E299274384}"/>
              </a:ext>
            </a:extLst>
          </p:cNvPr>
          <p:cNvSpPr>
            <a:spLocks noGrp="1" noChangeAspect="1"/>
          </p:cNvSpPr>
          <p:nvPr>
            <p:ph type="pic" sz="quarter" idx="16" hasCustomPrompt="1"/>
          </p:nvPr>
        </p:nvSpPr>
        <p:spPr>
          <a:xfrm>
            <a:off x="8360000" y="1638001"/>
            <a:ext cx="3600000" cy="3595084"/>
          </a:xfrm>
          <a:prstGeom prst="rect">
            <a:avLst/>
          </a:prstGeom>
          <a:noFill/>
          <a:ln>
            <a:noFill/>
          </a:ln>
        </p:spPr>
        <p:txBody>
          <a:bodyPr anchor="ctr">
            <a:normAutofit/>
          </a:bodyPr>
          <a:lstStyle>
            <a:lvl1pPr marL="0" indent="0" algn="ctr">
              <a:buNone/>
              <a:defRPr sz="1800">
                <a:solidFill>
                  <a:schemeClr val="accent1"/>
                </a:solidFill>
                <a:latin typeface="Arial"/>
                <a:cs typeface="Arial"/>
              </a:defRPr>
            </a:lvl1pPr>
          </a:lstStyle>
          <a:p>
            <a:r>
              <a:rPr lang="fr-CA" dirty="0"/>
              <a:t>Cliquez sur l’icône pour ajouter une image</a:t>
            </a:r>
          </a:p>
        </p:txBody>
      </p:sp>
      <p:sp>
        <p:nvSpPr>
          <p:cNvPr id="4" name="Slide Number Placeholder 3"/>
          <p:cNvSpPr>
            <a:spLocks noGrp="1"/>
          </p:cNvSpPr>
          <p:nvPr>
            <p:ph type="sldNum" sz="quarter" idx="17"/>
          </p:nvPr>
        </p:nvSpPr>
        <p:spPr/>
        <p:txBody>
          <a:bodyPr/>
          <a:lstStyle/>
          <a:p>
            <a:fld id="{4000A917-9F2F-44FF-8EB4-5C70592CBFDD}" type="slidenum">
              <a:rPr lang="fr-CA" smtClean="0"/>
              <a:pPr/>
              <a:t>‹N°›</a:t>
            </a:fld>
            <a:endParaRPr lang="fr-CA" dirty="0"/>
          </a:p>
        </p:txBody>
      </p:sp>
      <p:sp>
        <p:nvSpPr>
          <p:cNvPr id="5" name="Footer Placeholder 4"/>
          <p:cNvSpPr>
            <a:spLocks noGrp="1"/>
          </p:cNvSpPr>
          <p:nvPr>
            <p:ph type="ftr" sz="quarter" idx="18"/>
          </p:nvPr>
        </p:nvSpPr>
        <p:spPr/>
        <p:txBody>
          <a:bodyPr/>
          <a:lstStyle/>
          <a:p>
            <a:endParaRPr lang="fr-CA" dirty="0"/>
          </a:p>
        </p:txBody>
      </p:sp>
    </p:spTree>
    <p:extLst>
      <p:ext uri="{BB962C8B-B14F-4D97-AF65-F5344CB8AC3E}">
        <p14:creationId xmlns:p14="http://schemas.microsoft.com/office/powerpoint/2010/main" val="2041139714"/>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p:cSld name="Contenu_SectionImageTiers">
    <p:spTree>
      <p:nvGrpSpPr>
        <p:cNvPr id="1" name=""/>
        <p:cNvGrpSpPr/>
        <p:nvPr/>
      </p:nvGrpSpPr>
      <p:grpSpPr>
        <a:xfrm>
          <a:off x="0" y="0"/>
          <a:ext cx="0" cy="0"/>
          <a:chOff x="0" y="0"/>
          <a:chExt cx="0" cy="0"/>
        </a:xfrm>
      </p:grpSpPr>
      <p:sp>
        <p:nvSpPr>
          <p:cNvPr id="7" name="Picture Placeholder 21">
            <a:extLst>
              <a:ext uri="{FF2B5EF4-FFF2-40B4-BE49-F238E27FC236}">
                <a16:creationId xmlns:a16="http://schemas.microsoft.com/office/drawing/2014/main" id="{250E8115-2B0C-4975-AE21-CDCA5BD911B9}"/>
              </a:ext>
            </a:extLst>
          </p:cNvPr>
          <p:cNvSpPr>
            <a:spLocks noGrp="1" noChangeAspect="1"/>
          </p:cNvSpPr>
          <p:nvPr>
            <p:ph type="pic" sz="quarter" idx="16" hasCustomPrompt="1"/>
          </p:nvPr>
        </p:nvSpPr>
        <p:spPr>
          <a:xfrm>
            <a:off x="8128000" y="1"/>
            <a:ext cx="4064000" cy="6857999"/>
          </a:xfrm>
          <a:prstGeom prst="rect">
            <a:avLst/>
          </a:prstGeom>
          <a:solidFill>
            <a:schemeClr val="bg2"/>
          </a:solidFill>
          <a:ln>
            <a:noFill/>
          </a:ln>
        </p:spPr>
        <p:txBody>
          <a:bodyPr anchor="ctr">
            <a:normAutofit/>
          </a:bodyPr>
          <a:lstStyle>
            <a:lvl1pPr marL="0" indent="0" algn="ctr">
              <a:buNone/>
              <a:defRPr sz="1800">
                <a:solidFill>
                  <a:schemeClr val="tx1"/>
                </a:solidFill>
                <a:latin typeface="Arial"/>
                <a:cs typeface="Arial"/>
              </a:defRPr>
            </a:lvl1pPr>
          </a:lstStyle>
          <a:p>
            <a:r>
              <a:rPr lang="fr-CA" dirty="0"/>
              <a:t>Cliquez sur l’icône pour ajouter une image</a:t>
            </a:r>
          </a:p>
        </p:txBody>
      </p:sp>
      <p:sp>
        <p:nvSpPr>
          <p:cNvPr id="2" name="Titre 1">
            <a:extLst>
              <a:ext uri="{FF2B5EF4-FFF2-40B4-BE49-F238E27FC236}">
                <a16:creationId xmlns:a16="http://schemas.microsoft.com/office/drawing/2014/main" id="{DD3A13B0-27B1-41A3-A5C0-36FB68D44046}"/>
              </a:ext>
            </a:extLst>
          </p:cNvPr>
          <p:cNvSpPr>
            <a:spLocks noGrp="1"/>
          </p:cNvSpPr>
          <p:nvPr>
            <p:ph type="title" hasCustomPrompt="1"/>
          </p:nvPr>
        </p:nvSpPr>
        <p:spPr>
          <a:xfrm>
            <a:off x="264000" y="264000"/>
            <a:ext cx="7608000" cy="1170000"/>
          </a:xfrm>
        </p:spPr>
        <p:txBody>
          <a:bodyPr/>
          <a:lstStyle/>
          <a:p>
            <a:r>
              <a:rPr lang="fr-CA" noProof="0" dirty="0"/>
              <a:t>Cliquez pour ajouter un titre</a:t>
            </a:r>
            <a:endParaRPr lang="fr-CA" dirty="0"/>
          </a:p>
        </p:txBody>
      </p:sp>
      <p:sp>
        <p:nvSpPr>
          <p:cNvPr id="3" name="Espace réservé du contenu 2">
            <a:extLst>
              <a:ext uri="{FF2B5EF4-FFF2-40B4-BE49-F238E27FC236}">
                <a16:creationId xmlns:a16="http://schemas.microsoft.com/office/drawing/2014/main" id="{3B86CAE8-CE16-436C-B559-AEC5DE9F0A73}"/>
              </a:ext>
            </a:extLst>
          </p:cNvPr>
          <p:cNvSpPr>
            <a:spLocks noGrp="1"/>
          </p:cNvSpPr>
          <p:nvPr>
            <p:ph idx="1" hasCustomPrompt="1"/>
          </p:nvPr>
        </p:nvSpPr>
        <p:spPr>
          <a:xfrm>
            <a:off x="264000" y="1508787"/>
            <a:ext cx="7608000" cy="4511014"/>
          </a:xfrm>
        </p:spPr>
        <p:txBody>
          <a:bodyPr/>
          <a:lstStyle/>
          <a:p>
            <a:pPr lvl="0"/>
            <a:r>
              <a:rPr lang="fr-CA" noProof="0" dirty="0"/>
              <a:t>Cliquez pour ajouter du texte</a:t>
            </a:r>
            <a:endParaRPr lang="fr-CA" dirty="0"/>
          </a:p>
          <a:p>
            <a:pPr lvl="1"/>
            <a:r>
              <a:rPr lang="fr-CA" dirty="0"/>
              <a:t>Deuxième niveau</a:t>
            </a:r>
          </a:p>
          <a:p>
            <a:pPr lvl="2"/>
            <a:r>
              <a:rPr lang="fr-CA" dirty="0"/>
              <a:t>Troisième niveau</a:t>
            </a:r>
          </a:p>
          <a:p>
            <a:pPr lvl="3"/>
            <a:r>
              <a:rPr lang="fr-CA" dirty="0"/>
              <a:t>Quatrième niveau</a:t>
            </a:r>
          </a:p>
          <a:p>
            <a:pPr lvl="4"/>
            <a:r>
              <a:rPr lang="fr-CA" dirty="0"/>
              <a:t>Cinquième niveau</a:t>
            </a:r>
          </a:p>
        </p:txBody>
      </p:sp>
      <p:sp>
        <p:nvSpPr>
          <p:cNvPr id="4" name="Slide Number Placeholder 3"/>
          <p:cNvSpPr>
            <a:spLocks noGrp="1"/>
          </p:cNvSpPr>
          <p:nvPr>
            <p:ph type="sldNum" sz="quarter" idx="17"/>
          </p:nvPr>
        </p:nvSpPr>
        <p:spPr/>
        <p:txBody>
          <a:bodyPr/>
          <a:lstStyle/>
          <a:p>
            <a:fld id="{4000A917-9F2F-44FF-8EB4-5C70592CBFDD}" type="slidenum">
              <a:rPr lang="fr-CA" smtClean="0"/>
              <a:pPr/>
              <a:t>‹N°›</a:t>
            </a:fld>
            <a:endParaRPr lang="fr-CA" dirty="0"/>
          </a:p>
        </p:txBody>
      </p:sp>
      <p:sp>
        <p:nvSpPr>
          <p:cNvPr id="5" name="Footer Placeholder 4"/>
          <p:cNvSpPr>
            <a:spLocks noGrp="1"/>
          </p:cNvSpPr>
          <p:nvPr>
            <p:ph type="ftr" sz="quarter" idx="18"/>
          </p:nvPr>
        </p:nvSpPr>
        <p:spPr/>
        <p:txBody>
          <a:bodyPr/>
          <a:lstStyle/>
          <a:p>
            <a:endParaRPr lang="fr-CA" dirty="0"/>
          </a:p>
        </p:txBody>
      </p:sp>
    </p:spTree>
    <p:extLst>
      <p:ext uri="{BB962C8B-B14F-4D97-AF65-F5344CB8AC3E}">
        <p14:creationId xmlns:p14="http://schemas.microsoft.com/office/powerpoint/2010/main" val="181207166"/>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userDrawn="1">
  <p:cSld name="Contenu_sous-titre_SectionImageTiers">
    <p:spTree>
      <p:nvGrpSpPr>
        <p:cNvPr id="1" name=""/>
        <p:cNvGrpSpPr/>
        <p:nvPr/>
      </p:nvGrpSpPr>
      <p:grpSpPr>
        <a:xfrm>
          <a:off x="0" y="0"/>
          <a:ext cx="0" cy="0"/>
          <a:chOff x="0" y="0"/>
          <a:chExt cx="0" cy="0"/>
        </a:xfrm>
      </p:grpSpPr>
      <p:sp>
        <p:nvSpPr>
          <p:cNvPr id="14" name="Picture Placeholder 21">
            <a:extLst>
              <a:ext uri="{FF2B5EF4-FFF2-40B4-BE49-F238E27FC236}">
                <a16:creationId xmlns:a16="http://schemas.microsoft.com/office/drawing/2014/main" id="{0B1D465B-B0C0-4A4C-AF29-04997EE7C570}"/>
              </a:ext>
            </a:extLst>
          </p:cNvPr>
          <p:cNvSpPr>
            <a:spLocks noGrp="1" noChangeAspect="1"/>
          </p:cNvSpPr>
          <p:nvPr>
            <p:ph type="pic" sz="quarter" idx="16" hasCustomPrompt="1"/>
          </p:nvPr>
        </p:nvSpPr>
        <p:spPr>
          <a:xfrm>
            <a:off x="8128000" y="1"/>
            <a:ext cx="4064000" cy="6857999"/>
          </a:xfrm>
          <a:prstGeom prst="rect">
            <a:avLst/>
          </a:prstGeom>
          <a:solidFill>
            <a:schemeClr val="bg2"/>
          </a:solidFill>
          <a:ln>
            <a:noFill/>
          </a:ln>
        </p:spPr>
        <p:txBody>
          <a:bodyPr anchor="ctr">
            <a:normAutofit/>
          </a:bodyPr>
          <a:lstStyle>
            <a:lvl1pPr marL="0" indent="0" algn="ctr">
              <a:buNone/>
              <a:defRPr sz="1800">
                <a:solidFill>
                  <a:schemeClr val="tx1"/>
                </a:solidFill>
                <a:latin typeface="Arial"/>
                <a:cs typeface="Arial"/>
              </a:defRPr>
            </a:lvl1pPr>
          </a:lstStyle>
          <a:p>
            <a:r>
              <a:rPr lang="fr-CA" dirty="0"/>
              <a:t>Cliquez sur l’icône pour ajouter une image</a:t>
            </a:r>
          </a:p>
        </p:txBody>
      </p:sp>
      <p:sp>
        <p:nvSpPr>
          <p:cNvPr id="2" name="Titre 1">
            <a:extLst>
              <a:ext uri="{FF2B5EF4-FFF2-40B4-BE49-F238E27FC236}">
                <a16:creationId xmlns:a16="http://schemas.microsoft.com/office/drawing/2014/main" id="{DD3A13B0-27B1-41A3-A5C0-36FB68D44046}"/>
              </a:ext>
            </a:extLst>
          </p:cNvPr>
          <p:cNvSpPr>
            <a:spLocks noGrp="1"/>
          </p:cNvSpPr>
          <p:nvPr>
            <p:ph type="title" hasCustomPrompt="1"/>
          </p:nvPr>
        </p:nvSpPr>
        <p:spPr>
          <a:xfrm>
            <a:off x="264000" y="264000"/>
            <a:ext cx="7608000" cy="1170000"/>
          </a:xfrm>
        </p:spPr>
        <p:txBody>
          <a:bodyPr/>
          <a:lstStyle>
            <a:lvl1pPr>
              <a:lnSpc>
                <a:spcPct val="100000"/>
              </a:lnSpc>
              <a:defRPr/>
            </a:lvl1pPr>
          </a:lstStyle>
          <a:p>
            <a:r>
              <a:rPr lang="fr-CA" noProof="0" dirty="0"/>
              <a:t>Cliquez pour ajouter un titre</a:t>
            </a:r>
            <a:endParaRPr lang="fr-CA" dirty="0"/>
          </a:p>
        </p:txBody>
      </p:sp>
      <p:sp>
        <p:nvSpPr>
          <p:cNvPr id="3" name="Espace réservé du contenu 2">
            <a:extLst>
              <a:ext uri="{FF2B5EF4-FFF2-40B4-BE49-F238E27FC236}">
                <a16:creationId xmlns:a16="http://schemas.microsoft.com/office/drawing/2014/main" id="{3B86CAE8-CE16-436C-B559-AEC5DE9F0A73}"/>
              </a:ext>
            </a:extLst>
          </p:cNvPr>
          <p:cNvSpPr>
            <a:spLocks noGrp="1"/>
          </p:cNvSpPr>
          <p:nvPr>
            <p:ph idx="1" hasCustomPrompt="1"/>
          </p:nvPr>
        </p:nvSpPr>
        <p:spPr>
          <a:xfrm>
            <a:off x="264000" y="1967616"/>
            <a:ext cx="7608000" cy="4051584"/>
          </a:xfrm>
        </p:spPr>
        <p:txBody>
          <a:bodyPr/>
          <a:lstStyle/>
          <a:p>
            <a:pPr lvl="0"/>
            <a:r>
              <a:rPr lang="fr-CA" noProof="0" dirty="0"/>
              <a:t>Cliquez pour ajouter du texte</a:t>
            </a:r>
            <a:endParaRPr lang="fr-CA" dirty="0"/>
          </a:p>
          <a:p>
            <a:pPr lvl="1"/>
            <a:r>
              <a:rPr lang="fr-CA" dirty="0"/>
              <a:t>Deuxième niveau</a:t>
            </a:r>
          </a:p>
          <a:p>
            <a:pPr lvl="2"/>
            <a:r>
              <a:rPr lang="fr-CA" dirty="0"/>
              <a:t>Troisième niveau</a:t>
            </a:r>
          </a:p>
          <a:p>
            <a:pPr lvl="3"/>
            <a:r>
              <a:rPr lang="fr-CA" dirty="0"/>
              <a:t>Quatrième niveau</a:t>
            </a:r>
          </a:p>
          <a:p>
            <a:pPr lvl="4"/>
            <a:r>
              <a:rPr lang="fr-CA" dirty="0"/>
              <a:t>Cinquième niveau</a:t>
            </a:r>
          </a:p>
        </p:txBody>
      </p:sp>
      <p:sp>
        <p:nvSpPr>
          <p:cNvPr id="11" name="Sous-titre 2" descr="Cliquez pour ajouter un sous-titre">
            <a:extLst>
              <a:ext uri="{FF2B5EF4-FFF2-40B4-BE49-F238E27FC236}">
                <a16:creationId xmlns:a16="http://schemas.microsoft.com/office/drawing/2014/main" id="{FC10A13F-4E59-4A8D-9A4C-F1561EAFFB2F}"/>
              </a:ext>
            </a:extLst>
          </p:cNvPr>
          <p:cNvSpPr>
            <a:spLocks noGrp="1"/>
          </p:cNvSpPr>
          <p:nvPr>
            <p:ph type="subTitle" idx="10" hasCustomPrompt="1"/>
          </p:nvPr>
        </p:nvSpPr>
        <p:spPr>
          <a:xfrm>
            <a:off x="264000" y="1508787"/>
            <a:ext cx="7608000" cy="384043"/>
          </a:xfrm>
        </p:spPr>
        <p:txBody>
          <a:bodyPr anchor="b">
            <a:normAutofit/>
          </a:bodyPr>
          <a:lstStyle>
            <a:lvl1pPr marL="0" indent="0" algn="l">
              <a:lnSpc>
                <a:spcPct val="100000"/>
              </a:lnSpc>
              <a:spcBef>
                <a:spcPts val="0"/>
              </a:spcBef>
              <a:buNone/>
              <a:defRPr sz="2400" b="1">
                <a:solidFill>
                  <a:schemeClr val="tx2"/>
                </a:solidFill>
              </a:defRPr>
            </a:lvl1pPr>
            <a:lvl2pPr marL="457206" indent="0" algn="ctr">
              <a:buNone/>
              <a:defRPr sz="2000"/>
            </a:lvl2pPr>
            <a:lvl3pPr marL="914412" indent="0" algn="ctr">
              <a:buNone/>
              <a:defRPr sz="1800"/>
            </a:lvl3pPr>
            <a:lvl4pPr marL="1371617" indent="0" algn="ctr">
              <a:buNone/>
              <a:defRPr sz="1600"/>
            </a:lvl4pPr>
            <a:lvl5pPr marL="1828823" indent="0" algn="ctr">
              <a:buNone/>
              <a:defRPr sz="1600"/>
            </a:lvl5pPr>
            <a:lvl6pPr marL="2286029" indent="0" algn="ctr">
              <a:buNone/>
              <a:defRPr sz="1600"/>
            </a:lvl6pPr>
            <a:lvl7pPr marL="2743235" indent="0" algn="ctr">
              <a:buNone/>
              <a:defRPr sz="1600"/>
            </a:lvl7pPr>
            <a:lvl8pPr marL="3200440" indent="0" algn="ctr">
              <a:buNone/>
              <a:defRPr sz="1600"/>
            </a:lvl8pPr>
            <a:lvl9pPr marL="3657646" indent="0" algn="ctr">
              <a:buNone/>
              <a:defRPr sz="1600"/>
            </a:lvl9pPr>
          </a:lstStyle>
          <a:p>
            <a:r>
              <a:rPr lang="fr-CA" noProof="0" dirty="0"/>
              <a:t>Cliquez pour ajouter un sous-titre</a:t>
            </a:r>
            <a:endParaRPr lang="fr-CA" dirty="0"/>
          </a:p>
        </p:txBody>
      </p:sp>
      <p:sp>
        <p:nvSpPr>
          <p:cNvPr id="4" name="Slide Number Placeholder 3"/>
          <p:cNvSpPr>
            <a:spLocks noGrp="1"/>
          </p:cNvSpPr>
          <p:nvPr>
            <p:ph type="sldNum" sz="quarter" idx="17"/>
          </p:nvPr>
        </p:nvSpPr>
        <p:spPr/>
        <p:txBody>
          <a:bodyPr/>
          <a:lstStyle/>
          <a:p>
            <a:fld id="{4000A917-9F2F-44FF-8EB4-5C70592CBFDD}" type="slidenum">
              <a:rPr lang="fr-CA" smtClean="0"/>
              <a:pPr/>
              <a:t>‹N°›</a:t>
            </a:fld>
            <a:endParaRPr lang="fr-CA" dirty="0"/>
          </a:p>
        </p:txBody>
      </p:sp>
      <p:sp>
        <p:nvSpPr>
          <p:cNvPr id="5" name="Footer Placeholder 4"/>
          <p:cNvSpPr>
            <a:spLocks noGrp="1"/>
          </p:cNvSpPr>
          <p:nvPr>
            <p:ph type="ftr" sz="quarter" idx="18"/>
          </p:nvPr>
        </p:nvSpPr>
        <p:spPr/>
        <p:txBody>
          <a:bodyPr/>
          <a:lstStyle/>
          <a:p>
            <a:endParaRPr lang="fr-CA" dirty="0"/>
          </a:p>
        </p:txBody>
      </p:sp>
    </p:spTree>
    <p:extLst>
      <p:ext uri="{BB962C8B-B14F-4D97-AF65-F5344CB8AC3E}">
        <p14:creationId xmlns:p14="http://schemas.microsoft.com/office/powerpoint/2010/main" val="229213340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Contenu_vide">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2D2B9FD4-22D1-4784-BC8D-82D569BBB95D}" type="slidenum">
              <a:rPr lang="fr-CA" smtClean="0"/>
              <a:pPr/>
              <a:t>‹N°›</a:t>
            </a:fld>
            <a:endParaRPr lang="fr-CA"/>
          </a:p>
        </p:txBody>
      </p:sp>
      <p:sp>
        <p:nvSpPr>
          <p:cNvPr id="4" name="Footer Placeholder 3"/>
          <p:cNvSpPr>
            <a:spLocks noGrp="1"/>
          </p:cNvSpPr>
          <p:nvPr>
            <p:ph type="ftr" sz="quarter" idx="11"/>
          </p:nvPr>
        </p:nvSpPr>
        <p:spPr/>
        <p:txBody>
          <a:bodyPr/>
          <a:lstStyle/>
          <a:p>
            <a:r>
              <a:rPr lang="fr-CA"/>
              <a:t>Document confidentiel ou à usage interne seulement.</a:t>
            </a:r>
            <a:endParaRPr lang="fr-CA" dirty="0"/>
          </a:p>
        </p:txBody>
      </p:sp>
    </p:spTree>
    <p:extLst>
      <p:ext uri="{BB962C8B-B14F-4D97-AF65-F5344CB8AC3E}">
        <p14:creationId xmlns:p14="http://schemas.microsoft.com/office/powerpoint/2010/main" val="1318509948"/>
      </p:ext>
    </p:extLst>
  </p:cSld>
  <p:clrMapOvr>
    <a:masterClrMapping/>
  </p:clrMapOvr>
  <p:hf hdr="0" dt="0"/>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p:cSld name="Contenu_SectionImageDemi">
    <p:spTree>
      <p:nvGrpSpPr>
        <p:cNvPr id="1" name=""/>
        <p:cNvGrpSpPr/>
        <p:nvPr/>
      </p:nvGrpSpPr>
      <p:grpSpPr>
        <a:xfrm>
          <a:off x="0" y="0"/>
          <a:ext cx="0" cy="0"/>
          <a:chOff x="0" y="0"/>
          <a:chExt cx="0" cy="0"/>
        </a:xfrm>
      </p:grpSpPr>
      <p:sp>
        <p:nvSpPr>
          <p:cNvPr id="7" name="Picture Placeholder 21">
            <a:extLst>
              <a:ext uri="{FF2B5EF4-FFF2-40B4-BE49-F238E27FC236}">
                <a16:creationId xmlns:a16="http://schemas.microsoft.com/office/drawing/2014/main" id="{250E8115-2B0C-4975-AE21-CDCA5BD911B9}"/>
              </a:ext>
            </a:extLst>
          </p:cNvPr>
          <p:cNvSpPr>
            <a:spLocks noGrp="1" noChangeAspect="1"/>
          </p:cNvSpPr>
          <p:nvPr>
            <p:ph type="pic" sz="quarter" idx="16" hasCustomPrompt="1"/>
          </p:nvPr>
        </p:nvSpPr>
        <p:spPr>
          <a:xfrm>
            <a:off x="6096000" y="1"/>
            <a:ext cx="6096000" cy="6857999"/>
          </a:xfrm>
          <a:prstGeom prst="rect">
            <a:avLst/>
          </a:prstGeom>
          <a:solidFill>
            <a:schemeClr val="bg2"/>
          </a:solidFill>
          <a:ln>
            <a:noFill/>
          </a:ln>
        </p:spPr>
        <p:txBody>
          <a:bodyPr anchor="ctr">
            <a:normAutofit/>
          </a:bodyPr>
          <a:lstStyle>
            <a:lvl1pPr marL="0" indent="0" algn="ctr">
              <a:buNone/>
              <a:defRPr sz="1800">
                <a:solidFill>
                  <a:schemeClr val="tx1"/>
                </a:solidFill>
                <a:latin typeface="Arial"/>
                <a:cs typeface="Arial"/>
              </a:defRPr>
            </a:lvl1pPr>
          </a:lstStyle>
          <a:p>
            <a:r>
              <a:rPr lang="fr-CA" dirty="0"/>
              <a:t>Cliquez sur l’icône pour ajouter une image</a:t>
            </a:r>
          </a:p>
        </p:txBody>
      </p:sp>
      <p:sp>
        <p:nvSpPr>
          <p:cNvPr id="2" name="Titre 1">
            <a:extLst>
              <a:ext uri="{FF2B5EF4-FFF2-40B4-BE49-F238E27FC236}">
                <a16:creationId xmlns:a16="http://schemas.microsoft.com/office/drawing/2014/main" id="{DD3A13B0-27B1-41A3-A5C0-36FB68D44046}"/>
              </a:ext>
            </a:extLst>
          </p:cNvPr>
          <p:cNvSpPr>
            <a:spLocks noGrp="1"/>
          </p:cNvSpPr>
          <p:nvPr>
            <p:ph type="title" hasCustomPrompt="1"/>
          </p:nvPr>
        </p:nvSpPr>
        <p:spPr>
          <a:xfrm>
            <a:off x="264000" y="264000"/>
            <a:ext cx="5568000" cy="1170000"/>
          </a:xfrm>
        </p:spPr>
        <p:txBody>
          <a:bodyPr/>
          <a:lstStyle/>
          <a:p>
            <a:r>
              <a:rPr lang="fr-CA" noProof="0" dirty="0"/>
              <a:t>Cliquez pour ajouter un titre</a:t>
            </a:r>
            <a:endParaRPr lang="fr-CA" dirty="0"/>
          </a:p>
        </p:txBody>
      </p:sp>
      <p:sp>
        <p:nvSpPr>
          <p:cNvPr id="3" name="Espace réservé du contenu 2">
            <a:extLst>
              <a:ext uri="{FF2B5EF4-FFF2-40B4-BE49-F238E27FC236}">
                <a16:creationId xmlns:a16="http://schemas.microsoft.com/office/drawing/2014/main" id="{3B86CAE8-CE16-436C-B559-AEC5DE9F0A73}"/>
              </a:ext>
            </a:extLst>
          </p:cNvPr>
          <p:cNvSpPr>
            <a:spLocks noGrp="1"/>
          </p:cNvSpPr>
          <p:nvPr>
            <p:ph idx="1" hasCustomPrompt="1"/>
          </p:nvPr>
        </p:nvSpPr>
        <p:spPr>
          <a:xfrm>
            <a:off x="264000" y="1508787"/>
            <a:ext cx="5568000" cy="4511014"/>
          </a:xfrm>
        </p:spPr>
        <p:txBody>
          <a:bodyPr/>
          <a:lstStyle/>
          <a:p>
            <a:pPr lvl="0"/>
            <a:r>
              <a:rPr lang="fr-CA" noProof="0" dirty="0"/>
              <a:t>Cliquez pour ajouter du texte</a:t>
            </a:r>
            <a:endParaRPr lang="fr-CA" dirty="0"/>
          </a:p>
          <a:p>
            <a:pPr lvl="1"/>
            <a:r>
              <a:rPr lang="fr-CA" dirty="0"/>
              <a:t>Deuxième niveau</a:t>
            </a:r>
          </a:p>
          <a:p>
            <a:pPr lvl="2"/>
            <a:r>
              <a:rPr lang="fr-CA" dirty="0"/>
              <a:t>Troisième niveau</a:t>
            </a:r>
          </a:p>
          <a:p>
            <a:pPr lvl="3"/>
            <a:r>
              <a:rPr lang="fr-CA" dirty="0"/>
              <a:t>Quatrième niveau</a:t>
            </a:r>
          </a:p>
          <a:p>
            <a:pPr lvl="4"/>
            <a:r>
              <a:rPr lang="fr-CA" dirty="0"/>
              <a:t>Cinquième niveau</a:t>
            </a:r>
          </a:p>
        </p:txBody>
      </p:sp>
      <p:sp>
        <p:nvSpPr>
          <p:cNvPr id="4" name="Slide Number Placeholder 3"/>
          <p:cNvSpPr>
            <a:spLocks noGrp="1"/>
          </p:cNvSpPr>
          <p:nvPr>
            <p:ph type="sldNum" sz="quarter" idx="17"/>
          </p:nvPr>
        </p:nvSpPr>
        <p:spPr/>
        <p:txBody>
          <a:bodyPr/>
          <a:lstStyle/>
          <a:p>
            <a:fld id="{4000A917-9F2F-44FF-8EB4-5C70592CBFDD}" type="slidenum">
              <a:rPr lang="fr-CA" smtClean="0"/>
              <a:pPr/>
              <a:t>‹N°›</a:t>
            </a:fld>
            <a:endParaRPr lang="fr-CA" dirty="0"/>
          </a:p>
        </p:txBody>
      </p:sp>
      <p:sp>
        <p:nvSpPr>
          <p:cNvPr id="5" name="Footer Placeholder 4"/>
          <p:cNvSpPr>
            <a:spLocks noGrp="1"/>
          </p:cNvSpPr>
          <p:nvPr>
            <p:ph type="ftr" sz="quarter" idx="18"/>
          </p:nvPr>
        </p:nvSpPr>
        <p:spPr/>
        <p:txBody>
          <a:bodyPr/>
          <a:lstStyle/>
          <a:p>
            <a:endParaRPr lang="fr-CA" dirty="0"/>
          </a:p>
        </p:txBody>
      </p:sp>
    </p:spTree>
    <p:extLst>
      <p:ext uri="{BB962C8B-B14F-4D97-AF65-F5344CB8AC3E}">
        <p14:creationId xmlns:p14="http://schemas.microsoft.com/office/powerpoint/2010/main" val="1969335366"/>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userDrawn="1">
  <p:cSld name="Contenu_sous-titre_SectionImageDemi">
    <p:spTree>
      <p:nvGrpSpPr>
        <p:cNvPr id="1" name=""/>
        <p:cNvGrpSpPr/>
        <p:nvPr/>
      </p:nvGrpSpPr>
      <p:grpSpPr>
        <a:xfrm>
          <a:off x="0" y="0"/>
          <a:ext cx="0" cy="0"/>
          <a:chOff x="0" y="0"/>
          <a:chExt cx="0" cy="0"/>
        </a:xfrm>
      </p:grpSpPr>
      <p:sp>
        <p:nvSpPr>
          <p:cNvPr id="14" name="Picture Placeholder 21">
            <a:extLst>
              <a:ext uri="{FF2B5EF4-FFF2-40B4-BE49-F238E27FC236}">
                <a16:creationId xmlns:a16="http://schemas.microsoft.com/office/drawing/2014/main" id="{0B1D465B-B0C0-4A4C-AF29-04997EE7C570}"/>
              </a:ext>
            </a:extLst>
          </p:cNvPr>
          <p:cNvSpPr>
            <a:spLocks noGrp="1" noChangeAspect="1"/>
          </p:cNvSpPr>
          <p:nvPr>
            <p:ph type="pic" sz="quarter" idx="16" hasCustomPrompt="1"/>
          </p:nvPr>
        </p:nvSpPr>
        <p:spPr>
          <a:xfrm>
            <a:off x="6096000" y="1"/>
            <a:ext cx="6096000" cy="6857999"/>
          </a:xfrm>
          <a:prstGeom prst="rect">
            <a:avLst/>
          </a:prstGeom>
          <a:solidFill>
            <a:schemeClr val="bg2"/>
          </a:solidFill>
          <a:ln>
            <a:noFill/>
          </a:ln>
        </p:spPr>
        <p:txBody>
          <a:bodyPr anchor="ctr">
            <a:normAutofit/>
          </a:bodyPr>
          <a:lstStyle>
            <a:lvl1pPr marL="0" indent="0" algn="ctr">
              <a:buNone/>
              <a:defRPr sz="1800">
                <a:solidFill>
                  <a:schemeClr val="tx1"/>
                </a:solidFill>
                <a:latin typeface="Arial"/>
                <a:cs typeface="Arial"/>
              </a:defRPr>
            </a:lvl1pPr>
          </a:lstStyle>
          <a:p>
            <a:r>
              <a:rPr lang="fr-CA" dirty="0"/>
              <a:t>Cliquez sur l’icône pour ajouter une image</a:t>
            </a:r>
          </a:p>
        </p:txBody>
      </p:sp>
      <p:sp>
        <p:nvSpPr>
          <p:cNvPr id="2" name="Titre 1">
            <a:extLst>
              <a:ext uri="{FF2B5EF4-FFF2-40B4-BE49-F238E27FC236}">
                <a16:creationId xmlns:a16="http://schemas.microsoft.com/office/drawing/2014/main" id="{DD3A13B0-27B1-41A3-A5C0-36FB68D44046}"/>
              </a:ext>
            </a:extLst>
          </p:cNvPr>
          <p:cNvSpPr>
            <a:spLocks noGrp="1"/>
          </p:cNvSpPr>
          <p:nvPr>
            <p:ph type="title" hasCustomPrompt="1"/>
          </p:nvPr>
        </p:nvSpPr>
        <p:spPr>
          <a:xfrm>
            <a:off x="264000" y="264000"/>
            <a:ext cx="5568000" cy="1170000"/>
          </a:xfrm>
        </p:spPr>
        <p:txBody>
          <a:bodyPr/>
          <a:lstStyle>
            <a:lvl1pPr>
              <a:lnSpc>
                <a:spcPct val="100000"/>
              </a:lnSpc>
              <a:defRPr/>
            </a:lvl1pPr>
          </a:lstStyle>
          <a:p>
            <a:r>
              <a:rPr lang="fr-CA" noProof="0" dirty="0"/>
              <a:t>Cliquez pour ajouter un titre</a:t>
            </a:r>
            <a:endParaRPr lang="fr-CA" dirty="0"/>
          </a:p>
        </p:txBody>
      </p:sp>
      <p:sp>
        <p:nvSpPr>
          <p:cNvPr id="3" name="Espace réservé du contenu 2">
            <a:extLst>
              <a:ext uri="{FF2B5EF4-FFF2-40B4-BE49-F238E27FC236}">
                <a16:creationId xmlns:a16="http://schemas.microsoft.com/office/drawing/2014/main" id="{3B86CAE8-CE16-436C-B559-AEC5DE9F0A73}"/>
              </a:ext>
            </a:extLst>
          </p:cNvPr>
          <p:cNvSpPr>
            <a:spLocks noGrp="1"/>
          </p:cNvSpPr>
          <p:nvPr>
            <p:ph idx="1" hasCustomPrompt="1"/>
          </p:nvPr>
        </p:nvSpPr>
        <p:spPr>
          <a:xfrm>
            <a:off x="264000" y="1968000"/>
            <a:ext cx="5568000" cy="4051200"/>
          </a:xfrm>
        </p:spPr>
        <p:txBody>
          <a:bodyPr/>
          <a:lstStyle/>
          <a:p>
            <a:pPr lvl="0"/>
            <a:r>
              <a:rPr lang="fr-CA" noProof="0" dirty="0"/>
              <a:t>Cliquez pour ajouter du texte</a:t>
            </a:r>
            <a:endParaRPr lang="fr-CA" dirty="0"/>
          </a:p>
          <a:p>
            <a:pPr lvl="1"/>
            <a:r>
              <a:rPr lang="fr-CA" dirty="0"/>
              <a:t>Deuxième niveau</a:t>
            </a:r>
          </a:p>
          <a:p>
            <a:pPr lvl="2"/>
            <a:r>
              <a:rPr lang="fr-CA" dirty="0"/>
              <a:t>Troisième niveau</a:t>
            </a:r>
          </a:p>
          <a:p>
            <a:pPr lvl="3"/>
            <a:r>
              <a:rPr lang="fr-CA" dirty="0"/>
              <a:t>Quatrième niveau</a:t>
            </a:r>
          </a:p>
          <a:p>
            <a:pPr lvl="4"/>
            <a:r>
              <a:rPr lang="fr-CA" dirty="0"/>
              <a:t>Cinquième niveau</a:t>
            </a:r>
          </a:p>
        </p:txBody>
      </p:sp>
      <p:sp>
        <p:nvSpPr>
          <p:cNvPr id="11" name="Sous-titre 2" descr="Cliquez pour ajouter un sous-titre">
            <a:extLst>
              <a:ext uri="{FF2B5EF4-FFF2-40B4-BE49-F238E27FC236}">
                <a16:creationId xmlns:a16="http://schemas.microsoft.com/office/drawing/2014/main" id="{FC10A13F-4E59-4A8D-9A4C-F1561EAFFB2F}"/>
              </a:ext>
            </a:extLst>
          </p:cNvPr>
          <p:cNvSpPr>
            <a:spLocks noGrp="1"/>
          </p:cNvSpPr>
          <p:nvPr>
            <p:ph type="subTitle" idx="10" hasCustomPrompt="1"/>
          </p:nvPr>
        </p:nvSpPr>
        <p:spPr>
          <a:xfrm>
            <a:off x="264000" y="1508787"/>
            <a:ext cx="5568000" cy="384000"/>
          </a:xfrm>
        </p:spPr>
        <p:txBody>
          <a:bodyPr anchor="b">
            <a:normAutofit/>
          </a:bodyPr>
          <a:lstStyle>
            <a:lvl1pPr marL="0" indent="0" algn="l">
              <a:lnSpc>
                <a:spcPct val="100000"/>
              </a:lnSpc>
              <a:spcBef>
                <a:spcPts val="0"/>
              </a:spcBef>
              <a:buNone/>
              <a:defRPr sz="2400" b="1">
                <a:solidFill>
                  <a:schemeClr val="tx2"/>
                </a:solidFill>
              </a:defRPr>
            </a:lvl1pPr>
            <a:lvl2pPr marL="457206" indent="0" algn="ctr">
              <a:buNone/>
              <a:defRPr sz="2000"/>
            </a:lvl2pPr>
            <a:lvl3pPr marL="914412" indent="0" algn="ctr">
              <a:buNone/>
              <a:defRPr sz="1800"/>
            </a:lvl3pPr>
            <a:lvl4pPr marL="1371617" indent="0" algn="ctr">
              <a:buNone/>
              <a:defRPr sz="1600"/>
            </a:lvl4pPr>
            <a:lvl5pPr marL="1828823" indent="0" algn="ctr">
              <a:buNone/>
              <a:defRPr sz="1600"/>
            </a:lvl5pPr>
            <a:lvl6pPr marL="2286029" indent="0" algn="ctr">
              <a:buNone/>
              <a:defRPr sz="1600"/>
            </a:lvl6pPr>
            <a:lvl7pPr marL="2743235" indent="0" algn="ctr">
              <a:buNone/>
              <a:defRPr sz="1600"/>
            </a:lvl7pPr>
            <a:lvl8pPr marL="3200440" indent="0" algn="ctr">
              <a:buNone/>
              <a:defRPr sz="1600"/>
            </a:lvl8pPr>
            <a:lvl9pPr marL="3657646" indent="0" algn="ctr">
              <a:buNone/>
              <a:defRPr sz="1600"/>
            </a:lvl9pPr>
          </a:lstStyle>
          <a:p>
            <a:r>
              <a:rPr lang="fr-CA" noProof="0" dirty="0"/>
              <a:t>Cliquez pour ajouter un sous-titre</a:t>
            </a:r>
            <a:endParaRPr lang="fr-CA" dirty="0"/>
          </a:p>
        </p:txBody>
      </p:sp>
      <p:sp>
        <p:nvSpPr>
          <p:cNvPr id="4" name="Slide Number Placeholder 3"/>
          <p:cNvSpPr>
            <a:spLocks noGrp="1"/>
          </p:cNvSpPr>
          <p:nvPr>
            <p:ph type="sldNum" sz="quarter" idx="17"/>
          </p:nvPr>
        </p:nvSpPr>
        <p:spPr/>
        <p:txBody>
          <a:bodyPr/>
          <a:lstStyle/>
          <a:p>
            <a:fld id="{4000A917-9F2F-44FF-8EB4-5C70592CBFDD}" type="slidenum">
              <a:rPr lang="fr-CA" smtClean="0"/>
              <a:pPr/>
              <a:t>‹N°›</a:t>
            </a:fld>
            <a:endParaRPr lang="fr-CA" dirty="0"/>
          </a:p>
        </p:txBody>
      </p:sp>
      <p:sp>
        <p:nvSpPr>
          <p:cNvPr id="5" name="Footer Placeholder 4"/>
          <p:cNvSpPr>
            <a:spLocks noGrp="1"/>
          </p:cNvSpPr>
          <p:nvPr>
            <p:ph type="ftr" sz="quarter" idx="18"/>
          </p:nvPr>
        </p:nvSpPr>
        <p:spPr/>
        <p:txBody>
          <a:bodyPr/>
          <a:lstStyle/>
          <a:p>
            <a:endParaRPr lang="fr-CA" dirty="0"/>
          </a:p>
        </p:txBody>
      </p:sp>
    </p:spTree>
    <p:extLst>
      <p:ext uri="{BB962C8B-B14F-4D97-AF65-F5344CB8AC3E}">
        <p14:creationId xmlns:p14="http://schemas.microsoft.com/office/powerpoint/2010/main" val="344390472"/>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showMasterSp="0" preserve="1">
  <p:cSld name="Contenu_vidéo">
    <p:bg>
      <p:bgPr>
        <a:solidFill>
          <a:srgbClr val="000000"/>
        </a:solidFill>
        <a:effectLst/>
      </p:bgPr>
    </p:bg>
    <p:spTree>
      <p:nvGrpSpPr>
        <p:cNvPr id="1" name=""/>
        <p:cNvGrpSpPr/>
        <p:nvPr/>
      </p:nvGrpSpPr>
      <p:grpSpPr>
        <a:xfrm>
          <a:off x="0" y="0"/>
          <a:ext cx="0" cy="0"/>
          <a:chOff x="0" y="0"/>
          <a:chExt cx="0" cy="0"/>
        </a:xfrm>
      </p:grpSpPr>
      <p:sp>
        <p:nvSpPr>
          <p:cNvPr id="2" name="Espace réservé de l'élément multimédia 2">
            <a:extLst>
              <a:ext uri="{FF2B5EF4-FFF2-40B4-BE49-F238E27FC236}">
                <a16:creationId xmlns:a16="http://schemas.microsoft.com/office/drawing/2014/main" id="{CDBD3408-1BD9-4332-B2F6-08CF681C7BA8}"/>
              </a:ext>
            </a:extLst>
          </p:cNvPr>
          <p:cNvSpPr>
            <a:spLocks noGrp="1"/>
          </p:cNvSpPr>
          <p:nvPr>
            <p:ph type="media" sz="quarter" idx="11" hasCustomPrompt="1"/>
          </p:nvPr>
        </p:nvSpPr>
        <p:spPr>
          <a:xfrm>
            <a:off x="1524" y="0"/>
            <a:ext cx="12188952" cy="6858000"/>
          </a:xfrm>
          <a:noFill/>
        </p:spPr>
        <p:txBody>
          <a:bodyPr>
            <a:normAutofit/>
          </a:bodyPr>
          <a:lstStyle>
            <a:lvl1pPr marL="0" indent="0" algn="ctr">
              <a:buFontTx/>
              <a:buNone/>
              <a:defRPr sz="1800">
                <a:solidFill>
                  <a:schemeClr val="bg1"/>
                </a:solidFill>
              </a:defRPr>
            </a:lvl1pPr>
          </a:lstStyle>
          <a:p>
            <a:r>
              <a:rPr lang="fr-CA" dirty="0"/>
              <a:t>Cliquez sur l’icône pour ajouter une vidéo</a:t>
            </a:r>
          </a:p>
        </p:txBody>
      </p:sp>
    </p:spTree>
    <p:extLst>
      <p:ext uri="{BB962C8B-B14F-4D97-AF65-F5344CB8AC3E}">
        <p14:creationId xmlns:p14="http://schemas.microsoft.com/office/powerpoint/2010/main" val="642653520"/>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showMasterSp="0" preserve="1">
  <p:cSld name="Fermeture">
    <p:bg>
      <p:bgPr>
        <a:solidFill>
          <a:srgbClr val="4B009B"/>
        </a:solidFill>
        <a:effectLst/>
      </p:bgPr>
    </p:bg>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FEFD34AD-8813-5246-9542-61AB871905C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13025" y="2079940"/>
            <a:ext cx="7572731" cy="2698123"/>
          </a:xfrm>
          <a:prstGeom prst="rect">
            <a:avLst/>
          </a:prstGeom>
        </p:spPr>
      </p:pic>
      <p:sp>
        <p:nvSpPr>
          <p:cNvPr id="3" name="Rectangle 2">
            <a:extLst>
              <a:ext uri="{FF2B5EF4-FFF2-40B4-BE49-F238E27FC236}">
                <a16:creationId xmlns:a16="http://schemas.microsoft.com/office/drawing/2014/main" id="{8D45D09C-8EC3-DC46-87B2-8C10C5B74656}"/>
              </a:ext>
            </a:extLst>
          </p:cNvPr>
          <p:cNvSpPr/>
          <p:nvPr userDrawn="1"/>
        </p:nvSpPr>
        <p:spPr>
          <a:xfrm>
            <a:off x="0" y="6389769"/>
            <a:ext cx="12192000" cy="2154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fr-CA" sz="800" baseline="30000" dirty="0">
                <a:solidFill>
                  <a:schemeClr val="bg1"/>
                </a:solidFill>
              </a:rPr>
              <a:t>MD</a:t>
            </a:r>
            <a:r>
              <a:rPr lang="fr-CA" sz="800" dirty="0">
                <a:solidFill>
                  <a:schemeClr val="bg1"/>
                </a:solidFill>
              </a:rPr>
              <a:t> Le nom et le logo Beneva sont des marques de commerce déposées et utilisées sous licence. </a:t>
            </a:r>
            <a:r>
              <a:rPr lang="fr-CA" sz="800" baseline="0" dirty="0">
                <a:solidFill>
                  <a:schemeClr val="bg1"/>
                </a:solidFill>
              </a:rPr>
              <a:t>© </a:t>
            </a:r>
            <a:r>
              <a:rPr lang="fr-CA" sz="800" dirty="0">
                <a:solidFill>
                  <a:schemeClr val="bg1"/>
                </a:solidFill>
              </a:rPr>
              <a:t>2022 Beneva. Tous droits réservés.</a:t>
            </a:r>
          </a:p>
        </p:txBody>
      </p:sp>
    </p:spTree>
    <p:extLst>
      <p:ext uri="{BB962C8B-B14F-4D97-AF65-F5344CB8AC3E}">
        <p14:creationId xmlns:p14="http://schemas.microsoft.com/office/powerpoint/2010/main" val="1416097570"/>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showMasterSp="0" userDrawn="1">
  <p:cSld name="PageDeTitre_0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descr="Cliquez pour ajouter un titre">
            <a:extLst>
              <a:ext uri="{FF2B5EF4-FFF2-40B4-BE49-F238E27FC236}">
                <a16:creationId xmlns:a16="http://schemas.microsoft.com/office/drawing/2014/main" id="{9FA8103B-3183-46A3-9BC6-3C0042225A13}"/>
              </a:ext>
              <a:ext uri="{C183D7F6-B498-43B3-948B-1728B52AA6E4}">
                <adec:decorative xmlns:adec="http://schemas.microsoft.com/office/drawing/2017/decorative" val="0"/>
              </a:ext>
            </a:extLst>
          </p:cNvPr>
          <p:cNvSpPr>
            <a:spLocks noGrp="1"/>
          </p:cNvSpPr>
          <p:nvPr>
            <p:ph type="ctrTitle"/>
          </p:nvPr>
        </p:nvSpPr>
        <p:spPr>
          <a:xfrm>
            <a:off x="318976" y="532265"/>
            <a:ext cx="6736918" cy="2850143"/>
          </a:xfrm>
        </p:spPr>
        <p:txBody>
          <a:bodyPr anchor="b">
            <a:normAutofit/>
          </a:bodyPr>
          <a:lstStyle>
            <a:lvl1pPr algn="l">
              <a:lnSpc>
                <a:spcPct val="85000"/>
              </a:lnSpc>
              <a:defRPr sz="6000"/>
            </a:lvl1pPr>
          </a:lstStyle>
          <a:p>
            <a:r>
              <a:rPr lang="fr-FR"/>
              <a:t>Modifiez le style du titre</a:t>
            </a:r>
            <a:endParaRPr lang="fr-CA"/>
          </a:p>
        </p:txBody>
      </p:sp>
      <p:sp>
        <p:nvSpPr>
          <p:cNvPr id="3" name="Sous-titre 2" descr="Cliquez pour ajouter un sous-titre">
            <a:extLst>
              <a:ext uri="{FF2B5EF4-FFF2-40B4-BE49-F238E27FC236}">
                <a16:creationId xmlns:a16="http://schemas.microsoft.com/office/drawing/2014/main" id="{E8A7E5DE-4856-48EF-9B92-F86CC605110C}"/>
              </a:ext>
            </a:extLst>
          </p:cNvPr>
          <p:cNvSpPr>
            <a:spLocks noGrp="1"/>
          </p:cNvSpPr>
          <p:nvPr>
            <p:ph type="subTitle" idx="1"/>
          </p:nvPr>
        </p:nvSpPr>
        <p:spPr>
          <a:xfrm>
            <a:off x="318976" y="3429000"/>
            <a:ext cx="6736918" cy="1110051"/>
          </a:xfrm>
        </p:spPr>
        <p:txBody>
          <a:bodyPr/>
          <a:lstStyle>
            <a:lvl1pPr marL="0" indent="0" algn="l">
              <a:lnSpc>
                <a:spcPct val="85000"/>
              </a:lnSpc>
              <a:spcBef>
                <a:spcPts val="0"/>
              </a:spcBef>
              <a:buNone/>
              <a:defRPr sz="2400" b="1">
                <a:solidFill>
                  <a:schemeClr val="accent1"/>
                </a:solidFill>
              </a:defRPr>
            </a:lvl1pPr>
            <a:lvl2pPr marL="457206" indent="0" algn="ctr">
              <a:buNone/>
              <a:defRPr sz="2000"/>
            </a:lvl2pPr>
            <a:lvl3pPr marL="914412" indent="0" algn="ctr">
              <a:buNone/>
              <a:defRPr sz="1800"/>
            </a:lvl3pPr>
            <a:lvl4pPr marL="1371617" indent="0" algn="ctr">
              <a:buNone/>
              <a:defRPr sz="1600"/>
            </a:lvl4pPr>
            <a:lvl5pPr marL="1828823" indent="0" algn="ctr">
              <a:buNone/>
              <a:defRPr sz="1600"/>
            </a:lvl5pPr>
            <a:lvl6pPr marL="2286029" indent="0" algn="ctr">
              <a:buNone/>
              <a:defRPr sz="1600"/>
            </a:lvl6pPr>
            <a:lvl7pPr marL="2743235" indent="0" algn="ctr">
              <a:buNone/>
              <a:defRPr sz="1600"/>
            </a:lvl7pPr>
            <a:lvl8pPr marL="3200440" indent="0" algn="ctr">
              <a:buNone/>
              <a:defRPr sz="1600"/>
            </a:lvl8pPr>
            <a:lvl9pPr marL="3657646" indent="0" algn="ctr">
              <a:buNone/>
              <a:defRPr sz="1600"/>
            </a:lvl9pPr>
          </a:lstStyle>
          <a:p>
            <a:r>
              <a:rPr lang="fr-FR"/>
              <a:t>Modifiez le style des sous-titres du masque</a:t>
            </a:r>
            <a:endParaRPr lang="fr-CA"/>
          </a:p>
        </p:txBody>
      </p:sp>
      <p:sp>
        <p:nvSpPr>
          <p:cNvPr id="8" name="Espace réservé du texte 4" descr="Nom, titre">
            <a:extLst>
              <a:ext uri="{FF2B5EF4-FFF2-40B4-BE49-F238E27FC236}">
                <a16:creationId xmlns:a16="http://schemas.microsoft.com/office/drawing/2014/main" id="{E846649B-7D28-4126-B1AF-EA412ACA34B7}"/>
              </a:ext>
            </a:extLst>
          </p:cNvPr>
          <p:cNvSpPr>
            <a:spLocks noGrp="1"/>
          </p:cNvSpPr>
          <p:nvPr>
            <p:ph type="body" sz="quarter" idx="10" hasCustomPrompt="1"/>
          </p:nvPr>
        </p:nvSpPr>
        <p:spPr>
          <a:xfrm>
            <a:off x="318976" y="4585646"/>
            <a:ext cx="6736918" cy="614547"/>
          </a:xfrm>
        </p:spPr>
        <p:txBody>
          <a:bodyPr wrap="square" bIns="0" anchor="b">
            <a:normAutofit/>
          </a:bodyPr>
          <a:lstStyle>
            <a:lvl1pPr marL="0" indent="0">
              <a:lnSpc>
                <a:spcPct val="85000"/>
              </a:lnSpc>
              <a:spcBef>
                <a:spcPts val="0"/>
              </a:spcBef>
              <a:buFontTx/>
              <a:buNone/>
              <a:defRPr sz="1400">
                <a:solidFill>
                  <a:schemeClr val="accent1"/>
                </a:solidFill>
              </a:defRPr>
            </a:lvl1pPr>
            <a:lvl2pPr marL="457206" indent="0">
              <a:buFontTx/>
              <a:buNone/>
              <a:defRPr/>
            </a:lvl2pPr>
            <a:lvl3pPr marL="914412" indent="0">
              <a:buFontTx/>
              <a:buNone/>
              <a:defRPr/>
            </a:lvl3pPr>
            <a:lvl4pPr marL="1371617" indent="0">
              <a:buFontTx/>
              <a:buNone/>
              <a:defRPr/>
            </a:lvl4pPr>
            <a:lvl5pPr marL="1828823" indent="0">
              <a:buFontTx/>
              <a:buNone/>
              <a:defRPr/>
            </a:lvl5pPr>
          </a:lstStyle>
          <a:p>
            <a:pPr lvl="0"/>
            <a:r>
              <a:rPr lang="fr-FR"/>
              <a:t>Nom, titre</a:t>
            </a:r>
            <a:endParaRPr lang="fr-CA"/>
          </a:p>
        </p:txBody>
      </p:sp>
      <p:sp>
        <p:nvSpPr>
          <p:cNvPr id="9" name="Espace réservé du texte 6" descr="Date">
            <a:extLst>
              <a:ext uri="{FF2B5EF4-FFF2-40B4-BE49-F238E27FC236}">
                <a16:creationId xmlns:a16="http://schemas.microsoft.com/office/drawing/2014/main" id="{1BAE5D3C-743D-4F5A-99DB-74A890C53B35}"/>
              </a:ext>
            </a:extLst>
          </p:cNvPr>
          <p:cNvSpPr>
            <a:spLocks noGrp="1"/>
          </p:cNvSpPr>
          <p:nvPr>
            <p:ph type="body" sz="quarter" idx="11" hasCustomPrompt="1"/>
          </p:nvPr>
        </p:nvSpPr>
        <p:spPr>
          <a:xfrm>
            <a:off x="318978" y="5246786"/>
            <a:ext cx="6736916" cy="289807"/>
          </a:xfrm>
        </p:spPr>
        <p:txBody>
          <a:bodyPr wrap="none">
            <a:normAutofit/>
          </a:bodyPr>
          <a:lstStyle>
            <a:lvl1pPr marL="0" indent="0">
              <a:lnSpc>
                <a:spcPct val="85000"/>
              </a:lnSpc>
              <a:spcBef>
                <a:spcPts val="0"/>
              </a:spcBef>
              <a:buFontTx/>
              <a:buNone/>
              <a:defRPr sz="1200">
                <a:solidFill>
                  <a:schemeClr val="accent1"/>
                </a:solidFill>
              </a:defRPr>
            </a:lvl1pPr>
            <a:lvl2pPr marL="457206" indent="0">
              <a:buFontTx/>
              <a:buNone/>
              <a:defRPr/>
            </a:lvl2pPr>
            <a:lvl3pPr marL="914412" indent="0">
              <a:buFontTx/>
              <a:buNone/>
              <a:defRPr/>
            </a:lvl3pPr>
            <a:lvl4pPr marL="1371617" indent="0">
              <a:buFontTx/>
              <a:buNone/>
              <a:defRPr/>
            </a:lvl4pPr>
            <a:lvl5pPr marL="1828823" indent="0">
              <a:buFontTx/>
              <a:buNone/>
              <a:defRPr/>
            </a:lvl5pPr>
          </a:lstStyle>
          <a:p>
            <a:pPr lvl="0"/>
            <a:r>
              <a:rPr lang="fr-FR"/>
              <a:t>Date</a:t>
            </a:r>
            <a:endParaRPr lang="fr-CA"/>
          </a:p>
        </p:txBody>
      </p:sp>
      <p:pic>
        <p:nvPicPr>
          <p:cNvPr id="7" name="Graphique 6">
            <a:extLst>
              <a:ext uri="{FF2B5EF4-FFF2-40B4-BE49-F238E27FC236}">
                <a16:creationId xmlns:a16="http://schemas.microsoft.com/office/drawing/2014/main" id="{574A7F93-31CE-DB47-8DBF-7BD055A39FED}"/>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160" y="5878546"/>
            <a:ext cx="3870036" cy="979455"/>
          </a:xfrm>
          <a:prstGeom prst="rect">
            <a:avLst/>
          </a:prstGeom>
        </p:spPr>
      </p:pic>
    </p:spTree>
    <p:extLst>
      <p:ext uri="{BB962C8B-B14F-4D97-AF65-F5344CB8AC3E}">
        <p14:creationId xmlns:p14="http://schemas.microsoft.com/office/powerpoint/2010/main" val="692437098"/>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titleOnly">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DCFA6F2-5E59-4874-865B-57A763075D2C}"/>
              </a:ext>
            </a:extLst>
          </p:cNvPr>
          <p:cNvSpPr>
            <a:spLocks noGrp="1"/>
          </p:cNvSpPr>
          <p:nvPr>
            <p:ph type="title"/>
          </p:nvPr>
        </p:nvSpPr>
        <p:spPr/>
        <p:txBody>
          <a:bodyPr/>
          <a:lstStyle/>
          <a:p>
            <a:r>
              <a:rPr lang="fr-FR"/>
              <a:t>Modifiez le style du titre</a:t>
            </a:r>
            <a:endParaRPr lang="fr-CA"/>
          </a:p>
        </p:txBody>
      </p:sp>
      <p:sp>
        <p:nvSpPr>
          <p:cNvPr id="3" name="Espace réservé de la date 2">
            <a:extLst>
              <a:ext uri="{FF2B5EF4-FFF2-40B4-BE49-F238E27FC236}">
                <a16:creationId xmlns:a16="http://schemas.microsoft.com/office/drawing/2014/main" id="{6CA5EA57-630B-4FD4-9B41-2DA9CE9BFB6B}"/>
              </a:ext>
            </a:extLst>
          </p:cNvPr>
          <p:cNvSpPr>
            <a:spLocks noGrp="1"/>
          </p:cNvSpPr>
          <p:nvPr>
            <p:ph type="dt" sz="half" idx="10"/>
          </p:nvPr>
        </p:nvSpPr>
        <p:spPr/>
        <p:txBody>
          <a:bodyPr/>
          <a:lstStyle/>
          <a:p>
            <a:r>
              <a:rPr lang="fr-FR"/>
              <a:t>2017-12-05</a:t>
            </a:r>
            <a:endParaRPr lang="fr-CA"/>
          </a:p>
        </p:txBody>
      </p:sp>
      <p:sp>
        <p:nvSpPr>
          <p:cNvPr id="4" name="Espace réservé du pied de page 3">
            <a:extLst>
              <a:ext uri="{FF2B5EF4-FFF2-40B4-BE49-F238E27FC236}">
                <a16:creationId xmlns:a16="http://schemas.microsoft.com/office/drawing/2014/main" id="{56E143F7-2875-4892-B1B2-B45CF9E8C3AE}"/>
              </a:ext>
            </a:extLst>
          </p:cNvPr>
          <p:cNvSpPr>
            <a:spLocks noGrp="1"/>
          </p:cNvSpPr>
          <p:nvPr>
            <p:ph type="ftr" sz="quarter" idx="11"/>
          </p:nvPr>
        </p:nvSpPr>
        <p:spPr/>
        <p:txBody>
          <a:bodyPr/>
          <a:lstStyle/>
          <a:p>
            <a:r>
              <a:rPr lang="fr-CA"/>
              <a:t>Transfert d'actions au décès</a:t>
            </a:r>
          </a:p>
        </p:txBody>
      </p:sp>
      <p:sp>
        <p:nvSpPr>
          <p:cNvPr id="5" name="Espace réservé du numéro de diapositive 4">
            <a:extLst>
              <a:ext uri="{FF2B5EF4-FFF2-40B4-BE49-F238E27FC236}">
                <a16:creationId xmlns:a16="http://schemas.microsoft.com/office/drawing/2014/main" id="{37DAB7A3-EBA6-4654-99C5-AE57860FC9E9}"/>
              </a:ext>
            </a:extLst>
          </p:cNvPr>
          <p:cNvSpPr>
            <a:spLocks noGrp="1"/>
          </p:cNvSpPr>
          <p:nvPr>
            <p:ph type="sldNum" sz="quarter" idx="12"/>
          </p:nvPr>
        </p:nvSpPr>
        <p:spPr/>
        <p:txBody>
          <a:bodyPr/>
          <a:lstStyle/>
          <a:p>
            <a:fld id="{2D2B9FD4-22D1-4784-BC8D-82D569BBB95D}" type="slidenum">
              <a:rPr lang="fr-CA" smtClean="0"/>
              <a:t>‹N°›</a:t>
            </a:fld>
            <a:endParaRPr lang="fr-CA"/>
          </a:p>
        </p:txBody>
      </p:sp>
      <p:pic>
        <p:nvPicPr>
          <p:cNvPr id="7" name="Logo SSQ assurance VERT 0-105-78">
            <a:extLst>
              <a:ext uri="{FF2B5EF4-FFF2-40B4-BE49-F238E27FC236}">
                <a16:creationId xmlns:a16="http://schemas.microsoft.com/office/drawing/2014/main" id="{F4DAEB5B-FC2D-4C96-B42A-BE5646EA215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35640" y="341940"/>
            <a:ext cx="914400" cy="478822"/>
          </a:xfrm>
          <a:prstGeom prst="rect">
            <a:avLst/>
          </a:prstGeom>
        </p:spPr>
      </p:pic>
    </p:spTree>
    <p:extLst>
      <p:ext uri="{BB962C8B-B14F-4D97-AF65-F5344CB8AC3E}">
        <p14:creationId xmlns:p14="http://schemas.microsoft.com/office/powerpoint/2010/main" val="1727471013"/>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userDrawn="1">
  <p:cSld name="PageDeContenuAvecSous-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D3A13B0-27B1-41A3-A5C0-36FB68D44046}"/>
              </a:ext>
            </a:extLst>
          </p:cNvPr>
          <p:cNvSpPr>
            <a:spLocks noGrp="1"/>
          </p:cNvSpPr>
          <p:nvPr>
            <p:ph type="title"/>
          </p:nvPr>
        </p:nvSpPr>
        <p:spPr/>
        <p:txBody>
          <a:bodyPr/>
          <a:lstStyle/>
          <a:p>
            <a:r>
              <a:rPr lang="fr-FR"/>
              <a:t>Modifiez le style du titre</a:t>
            </a:r>
            <a:endParaRPr lang="fr-CA"/>
          </a:p>
        </p:txBody>
      </p:sp>
      <p:sp>
        <p:nvSpPr>
          <p:cNvPr id="3" name="Espace réservé du contenu 2">
            <a:extLst>
              <a:ext uri="{FF2B5EF4-FFF2-40B4-BE49-F238E27FC236}">
                <a16:creationId xmlns:a16="http://schemas.microsoft.com/office/drawing/2014/main" id="{3B86CAE8-CE16-436C-B559-AEC5DE9F0A73}"/>
              </a:ext>
            </a:extLst>
          </p:cNvPr>
          <p:cNvSpPr>
            <a:spLocks noGrp="1"/>
          </p:cNvSpPr>
          <p:nvPr>
            <p:ph idx="1"/>
          </p:nvPr>
        </p:nvSpPr>
        <p:spPr>
          <a:xfrm>
            <a:off x="332510" y="2008800"/>
            <a:ext cx="11526982" cy="40110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6" name="Sous-titre 2" descr="Cliquez pour ajouter un sous-titre">
            <a:extLst>
              <a:ext uri="{FF2B5EF4-FFF2-40B4-BE49-F238E27FC236}">
                <a16:creationId xmlns:a16="http://schemas.microsoft.com/office/drawing/2014/main" id="{1E170D51-39E0-4683-87F4-CFDCCCA37065}"/>
              </a:ext>
            </a:extLst>
          </p:cNvPr>
          <p:cNvSpPr>
            <a:spLocks noGrp="1"/>
          </p:cNvSpPr>
          <p:nvPr>
            <p:ph type="subTitle" idx="10"/>
          </p:nvPr>
        </p:nvSpPr>
        <p:spPr>
          <a:xfrm>
            <a:off x="331200" y="1638000"/>
            <a:ext cx="11527200" cy="370800"/>
          </a:xfrm>
        </p:spPr>
        <p:txBody>
          <a:bodyPr anchor="b">
            <a:noAutofit/>
          </a:bodyPr>
          <a:lstStyle>
            <a:lvl1pPr marL="0" indent="0" algn="l">
              <a:lnSpc>
                <a:spcPct val="85000"/>
              </a:lnSpc>
              <a:spcBef>
                <a:spcPts val="0"/>
              </a:spcBef>
              <a:buNone/>
              <a:defRPr sz="2400" b="1">
                <a:solidFill>
                  <a:schemeClr val="tx2"/>
                </a:solidFill>
              </a:defRPr>
            </a:lvl1pPr>
            <a:lvl2pPr marL="457206" indent="0" algn="ctr">
              <a:buNone/>
              <a:defRPr sz="2000"/>
            </a:lvl2pPr>
            <a:lvl3pPr marL="914412" indent="0" algn="ctr">
              <a:buNone/>
              <a:defRPr sz="1800"/>
            </a:lvl3pPr>
            <a:lvl4pPr marL="1371617" indent="0" algn="ctr">
              <a:buNone/>
              <a:defRPr sz="1600"/>
            </a:lvl4pPr>
            <a:lvl5pPr marL="1828823" indent="0" algn="ctr">
              <a:buNone/>
              <a:defRPr sz="1600"/>
            </a:lvl5pPr>
            <a:lvl6pPr marL="2286029" indent="0" algn="ctr">
              <a:buNone/>
              <a:defRPr sz="1600"/>
            </a:lvl6pPr>
            <a:lvl7pPr marL="2743235" indent="0" algn="ctr">
              <a:buNone/>
              <a:defRPr sz="1600"/>
            </a:lvl7pPr>
            <a:lvl8pPr marL="3200440" indent="0" algn="ctr">
              <a:buNone/>
              <a:defRPr sz="1600"/>
            </a:lvl8pPr>
            <a:lvl9pPr marL="3657646" indent="0" algn="ctr">
              <a:buNone/>
              <a:defRPr sz="1600"/>
            </a:lvl9pPr>
          </a:lstStyle>
          <a:p>
            <a:r>
              <a:rPr lang="fr-FR"/>
              <a:t>Modifiez le style des sous-titres du masque</a:t>
            </a:r>
            <a:endParaRPr lang="fr-CA"/>
          </a:p>
        </p:txBody>
      </p:sp>
    </p:spTree>
    <p:extLst>
      <p:ext uri="{BB962C8B-B14F-4D97-AF65-F5344CB8AC3E}">
        <p14:creationId xmlns:p14="http://schemas.microsoft.com/office/powerpoint/2010/main" val="1231929760"/>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userDrawn="1">
  <p:cSld name="1_Trois Statistiques">
    <p:bg>
      <p:bgPr>
        <a:solidFill>
          <a:srgbClr val="FFFFFF"/>
        </a:solidFill>
        <a:effectLst/>
      </p:bgPr>
    </p:bg>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B6CF1809-2EE7-4008-84FF-DF450A4B9154}"/>
              </a:ext>
            </a:extLst>
          </p:cNvPr>
          <p:cNvSpPr>
            <a:spLocks noGrp="1"/>
          </p:cNvSpPr>
          <p:nvPr>
            <p:ph type="title" hasCustomPrompt="1"/>
          </p:nvPr>
        </p:nvSpPr>
        <p:spPr>
          <a:xfrm>
            <a:off x="387000" y="387002"/>
            <a:ext cx="11415534" cy="1769059"/>
          </a:xfrm>
          <a:prstGeom prst="rect">
            <a:avLst/>
          </a:prstGeom>
        </p:spPr>
        <p:txBody>
          <a:bodyPr lIns="0" tIns="0" rIns="0" bIns="0"/>
          <a:lstStyle>
            <a:lvl1pPr>
              <a:lnSpc>
                <a:spcPct val="80000"/>
              </a:lnSpc>
              <a:spcBef>
                <a:spcPts val="0"/>
              </a:spcBef>
              <a:defRPr sz="5734" b="1">
                <a:solidFill>
                  <a:srgbClr val="4B009B"/>
                </a:solidFill>
              </a:defRPr>
            </a:lvl1pPr>
          </a:lstStyle>
          <a:p>
            <a:r>
              <a:rPr lang="fr-FR" dirty="0" err="1"/>
              <a:t>Three</a:t>
            </a:r>
            <a:r>
              <a:rPr lang="fr-FR" dirty="0"/>
              <a:t> </a:t>
            </a:r>
            <a:r>
              <a:rPr lang="fr-FR" dirty="0" err="1"/>
              <a:t>statistics</a:t>
            </a:r>
            <a:endParaRPr lang="fr-CA" dirty="0"/>
          </a:p>
        </p:txBody>
      </p:sp>
      <p:sp>
        <p:nvSpPr>
          <p:cNvPr id="8" name="Espace réservé du texte 7">
            <a:extLst>
              <a:ext uri="{FF2B5EF4-FFF2-40B4-BE49-F238E27FC236}">
                <a16:creationId xmlns:a16="http://schemas.microsoft.com/office/drawing/2014/main" id="{923FE302-A217-774F-99B5-4EE146FED611}"/>
              </a:ext>
            </a:extLst>
          </p:cNvPr>
          <p:cNvSpPr>
            <a:spLocks noGrp="1"/>
          </p:cNvSpPr>
          <p:nvPr>
            <p:ph type="body" sz="quarter" idx="10" hasCustomPrompt="1"/>
          </p:nvPr>
        </p:nvSpPr>
        <p:spPr>
          <a:xfrm>
            <a:off x="387002" y="3259662"/>
            <a:ext cx="3337983" cy="1209426"/>
          </a:xfrm>
          <a:prstGeom prst="rect">
            <a:avLst/>
          </a:prstGeom>
        </p:spPr>
        <p:txBody>
          <a:bodyPr lIns="0" tIns="0" rIns="0" bIns="0" anchor="ctr"/>
          <a:lstStyle>
            <a:lvl1pPr marL="0" indent="0" algn="ctr">
              <a:spcBef>
                <a:spcPts val="100"/>
              </a:spcBef>
              <a:buNone/>
              <a:defRPr sz="10667" b="1"/>
            </a:lvl1pPr>
          </a:lstStyle>
          <a:p>
            <a:pPr lvl="0"/>
            <a:r>
              <a:rPr lang="fr-CA"/>
              <a:t>00%</a:t>
            </a:r>
          </a:p>
        </p:txBody>
      </p:sp>
      <p:sp>
        <p:nvSpPr>
          <p:cNvPr id="9" name="Espace réservé du texte 7">
            <a:extLst>
              <a:ext uri="{FF2B5EF4-FFF2-40B4-BE49-F238E27FC236}">
                <a16:creationId xmlns:a16="http://schemas.microsoft.com/office/drawing/2014/main" id="{C5A0AC98-4F37-3D44-B6B1-47AB60AB075C}"/>
              </a:ext>
            </a:extLst>
          </p:cNvPr>
          <p:cNvSpPr>
            <a:spLocks noGrp="1"/>
          </p:cNvSpPr>
          <p:nvPr>
            <p:ph type="body" sz="quarter" idx="11" hasCustomPrompt="1"/>
          </p:nvPr>
        </p:nvSpPr>
        <p:spPr>
          <a:xfrm>
            <a:off x="4426660" y="3259662"/>
            <a:ext cx="3337983" cy="1209426"/>
          </a:xfrm>
          <a:prstGeom prst="rect">
            <a:avLst/>
          </a:prstGeom>
        </p:spPr>
        <p:txBody>
          <a:bodyPr lIns="0" tIns="0" rIns="0" bIns="0" anchor="ctr"/>
          <a:lstStyle>
            <a:lvl1pPr marL="0" indent="0" algn="ctr">
              <a:spcBef>
                <a:spcPts val="100"/>
              </a:spcBef>
              <a:buNone/>
              <a:defRPr sz="10667" b="1"/>
            </a:lvl1pPr>
          </a:lstStyle>
          <a:p>
            <a:pPr lvl="0"/>
            <a:r>
              <a:rPr lang="fr-CA"/>
              <a:t>00%</a:t>
            </a:r>
          </a:p>
        </p:txBody>
      </p:sp>
      <p:sp>
        <p:nvSpPr>
          <p:cNvPr id="10" name="Espace réservé du texte 12">
            <a:extLst>
              <a:ext uri="{FF2B5EF4-FFF2-40B4-BE49-F238E27FC236}">
                <a16:creationId xmlns:a16="http://schemas.microsoft.com/office/drawing/2014/main" id="{6EA70E6A-B6C7-2A4C-B7DF-A7BD94AB45A1}"/>
              </a:ext>
            </a:extLst>
          </p:cNvPr>
          <p:cNvSpPr>
            <a:spLocks noGrp="1"/>
          </p:cNvSpPr>
          <p:nvPr>
            <p:ph type="body" sz="quarter" idx="12" hasCustomPrompt="1"/>
          </p:nvPr>
        </p:nvSpPr>
        <p:spPr>
          <a:xfrm>
            <a:off x="387353" y="4533902"/>
            <a:ext cx="3337983" cy="792079"/>
          </a:xfrm>
          <a:prstGeom prst="rect">
            <a:avLst/>
          </a:prstGeom>
        </p:spPr>
        <p:txBody>
          <a:bodyPr lIns="0" tIns="0" rIns="0" bIns="0"/>
          <a:lstStyle>
            <a:lvl1pPr marL="0" indent="0" algn="ctr">
              <a:spcBef>
                <a:spcPts val="0"/>
              </a:spcBef>
              <a:buFontTx/>
              <a:buNone/>
              <a:defRPr sz="1734">
                <a:solidFill>
                  <a:srgbClr val="4B009B"/>
                </a:solidFill>
              </a:defRPr>
            </a:lvl1pPr>
          </a:lstStyle>
          <a:p>
            <a:pPr lvl="0"/>
            <a:r>
              <a:rPr lang="fr-CA" dirty="0"/>
              <a:t>Click to </a:t>
            </a:r>
            <a:r>
              <a:rPr lang="fr-CA" dirty="0" err="1"/>
              <a:t>modify</a:t>
            </a:r>
            <a:endParaRPr lang="fr-CA" dirty="0"/>
          </a:p>
        </p:txBody>
      </p:sp>
      <p:sp>
        <p:nvSpPr>
          <p:cNvPr id="11" name="Espace réservé du texte 12">
            <a:extLst>
              <a:ext uri="{FF2B5EF4-FFF2-40B4-BE49-F238E27FC236}">
                <a16:creationId xmlns:a16="http://schemas.microsoft.com/office/drawing/2014/main" id="{B220C5BA-AB2C-F047-B402-2BB077FE8DCC}"/>
              </a:ext>
            </a:extLst>
          </p:cNvPr>
          <p:cNvSpPr>
            <a:spLocks noGrp="1"/>
          </p:cNvSpPr>
          <p:nvPr>
            <p:ph type="body" sz="quarter" idx="13" hasCustomPrompt="1"/>
          </p:nvPr>
        </p:nvSpPr>
        <p:spPr>
          <a:xfrm>
            <a:off x="4427010" y="4533902"/>
            <a:ext cx="3337983" cy="792079"/>
          </a:xfrm>
          <a:prstGeom prst="rect">
            <a:avLst/>
          </a:prstGeom>
        </p:spPr>
        <p:txBody>
          <a:bodyPr lIns="0" tIns="0" rIns="0" bIns="0"/>
          <a:lstStyle>
            <a:lvl1pPr marL="0" indent="0" algn="ctr">
              <a:spcBef>
                <a:spcPts val="0"/>
              </a:spcBef>
              <a:buFontTx/>
              <a:buNone/>
              <a:defRPr sz="1734">
                <a:solidFill>
                  <a:srgbClr val="4B009B"/>
                </a:solidFill>
              </a:defRPr>
            </a:lvl1pPr>
          </a:lstStyle>
          <a:p>
            <a:pPr lvl="0"/>
            <a:r>
              <a:rPr lang="fr-CA" dirty="0"/>
              <a:t>Click to </a:t>
            </a:r>
            <a:r>
              <a:rPr lang="fr-CA" dirty="0" err="1"/>
              <a:t>modify</a:t>
            </a:r>
            <a:endParaRPr lang="fr-CA" dirty="0"/>
          </a:p>
        </p:txBody>
      </p:sp>
      <p:sp>
        <p:nvSpPr>
          <p:cNvPr id="12" name="Espace réservé du texte 7">
            <a:extLst>
              <a:ext uri="{FF2B5EF4-FFF2-40B4-BE49-F238E27FC236}">
                <a16:creationId xmlns:a16="http://schemas.microsoft.com/office/drawing/2014/main" id="{78401418-4B7F-314D-AD84-E90BBAE4C43B}"/>
              </a:ext>
            </a:extLst>
          </p:cNvPr>
          <p:cNvSpPr>
            <a:spLocks noGrp="1"/>
          </p:cNvSpPr>
          <p:nvPr>
            <p:ph type="body" sz="quarter" idx="14" hasCustomPrompt="1"/>
          </p:nvPr>
        </p:nvSpPr>
        <p:spPr>
          <a:xfrm>
            <a:off x="8479370" y="3259662"/>
            <a:ext cx="3337983" cy="1209426"/>
          </a:xfrm>
          <a:prstGeom prst="rect">
            <a:avLst/>
          </a:prstGeom>
        </p:spPr>
        <p:txBody>
          <a:bodyPr lIns="0" tIns="0" rIns="0" bIns="0" anchor="ctr"/>
          <a:lstStyle>
            <a:lvl1pPr marL="0" indent="0" algn="ctr">
              <a:spcBef>
                <a:spcPts val="100"/>
              </a:spcBef>
              <a:buNone/>
              <a:defRPr sz="10667" b="1"/>
            </a:lvl1pPr>
          </a:lstStyle>
          <a:p>
            <a:pPr lvl="0"/>
            <a:r>
              <a:rPr lang="fr-CA"/>
              <a:t>00%</a:t>
            </a:r>
          </a:p>
        </p:txBody>
      </p:sp>
      <p:sp>
        <p:nvSpPr>
          <p:cNvPr id="13" name="Espace réservé du texte 12">
            <a:extLst>
              <a:ext uri="{FF2B5EF4-FFF2-40B4-BE49-F238E27FC236}">
                <a16:creationId xmlns:a16="http://schemas.microsoft.com/office/drawing/2014/main" id="{5CE90ABA-3F68-754F-B4E3-4B71686A2FA1}"/>
              </a:ext>
            </a:extLst>
          </p:cNvPr>
          <p:cNvSpPr>
            <a:spLocks noGrp="1"/>
          </p:cNvSpPr>
          <p:nvPr>
            <p:ph type="body" sz="quarter" idx="15" hasCustomPrompt="1"/>
          </p:nvPr>
        </p:nvSpPr>
        <p:spPr>
          <a:xfrm>
            <a:off x="8479721" y="4533902"/>
            <a:ext cx="3337983" cy="792079"/>
          </a:xfrm>
          <a:prstGeom prst="rect">
            <a:avLst/>
          </a:prstGeom>
        </p:spPr>
        <p:txBody>
          <a:bodyPr lIns="0" tIns="0" rIns="0" bIns="0"/>
          <a:lstStyle>
            <a:lvl1pPr marL="0" indent="0" algn="ctr">
              <a:spcBef>
                <a:spcPts val="0"/>
              </a:spcBef>
              <a:buFontTx/>
              <a:buNone/>
              <a:defRPr sz="1734">
                <a:solidFill>
                  <a:srgbClr val="4B009B"/>
                </a:solidFill>
              </a:defRPr>
            </a:lvl1pPr>
          </a:lstStyle>
          <a:p>
            <a:pPr lvl="0"/>
            <a:r>
              <a:rPr lang="fr-CA" dirty="0"/>
              <a:t>Click to </a:t>
            </a:r>
            <a:r>
              <a:rPr lang="fr-CA" dirty="0" err="1"/>
              <a:t>modify</a:t>
            </a:r>
            <a:endParaRPr lang="fr-CA" dirty="0"/>
          </a:p>
        </p:txBody>
      </p:sp>
      <p:pic>
        <p:nvPicPr>
          <p:cNvPr id="16" name="Image 15">
            <a:extLst>
              <a:ext uri="{FF2B5EF4-FFF2-40B4-BE49-F238E27FC236}">
                <a16:creationId xmlns:a16="http://schemas.microsoft.com/office/drawing/2014/main" id="{A9719167-200A-4430-9AAE-2360483C87D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2967" y="5948807"/>
            <a:ext cx="3424464" cy="811232"/>
          </a:xfrm>
          <a:prstGeom prst="rect">
            <a:avLst/>
          </a:prstGeom>
        </p:spPr>
      </p:pic>
    </p:spTree>
    <p:extLst>
      <p:ext uri="{BB962C8B-B14F-4D97-AF65-F5344CB8AC3E}">
        <p14:creationId xmlns:p14="http://schemas.microsoft.com/office/powerpoint/2010/main" val="3964398367"/>
      </p:ext>
    </p:extLst>
  </p:cSld>
  <p:clrMapOvr>
    <a:masterClrMapping/>
  </p:clrMapOvr>
  <p:transition spd="med"/>
  <p:extLst>
    <p:ext uri="{DCECCB84-F9BA-43D5-87BE-67443E8EF086}">
      <p15:sldGuideLst xmlns:p15="http://schemas.microsoft.com/office/powerpoint/2012/main">
        <p15:guide id="1" orient="horz" pos="1620">
          <p15:clr>
            <a:srgbClr val="FBAE40"/>
          </p15:clr>
        </p15:guide>
      </p15:sldGuideLst>
    </p:ext>
  </p:extLst>
</p:sldLayout>
</file>

<file path=ppt/slideLayouts/slideLayout278.xml><?xml version="1.0" encoding="utf-8"?>
<p:sldLayout xmlns:a="http://schemas.openxmlformats.org/drawingml/2006/main" xmlns:r="http://schemas.openxmlformats.org/officeDocument/2006/relationships" xmlns:p="http://schemas.openxmlformats.org/presentationml/2006/main" userDrawn="1">
  <p:cSld name="Section header 03">
    <p:bg>
      <p:bgPr>
        <a:solidFill>
          <a:srgbClr val="FFFFFF"/>
        </a:solidFill>
        <a:effectLst/>
      </p:bgPr>
    </p:bg>
    <p:spTree>
      <p:nvGrpSpPr>
        <p:cNvPr id="1" name=""/>
        <p:cNvGrpSpPr/>
        <p:nvPr/>
      </p:nvGrpSpPr>
      <p:grpSpPr>
        <a:xfrm>
          <a:off x="0" y="0"/>
          <a:ext cx="0" cy="0"/>
          <a:chOff x="0" y="0"/>
          <a:chExt cx="0" cy="0"/>
        </a:xfrm>
      </p:grpSpPr>
      <p:sp>
        <p:nvSpPr>
          <p:cNvPr id="8" name="Titre 7">
            <a:extLst>
              <a:ext uri="{FF2B5EF4-FFF2-40B4-BE49-F238E27FC236}">
                <a16:creationId xmlns:a16="http://schemas.microsoft.com/office/drawing/2014/main" id="{AA122F42-F971-4D2A-9782-A8454BD07F4A}"/>
              </a:ext>
            </a:extLst>
          </p:cNvPr>
          <p:cNvSpPr>
            <a:spLocks noGrp="1"/>
          </p:cNvSpPr>
          <p:nvPr>
            <p:ph type="title" hasCustomPrompt="1"/>
          </p:nvPr>
        </p:nvSpPr>
        <p:spPr>
          <a:xfrm>
            <a:off x="387000" y="386896"/>
            <a:ext cx="7060280" cy="1082676"/>
          </a:xfrm>
          <a:prstGeom prst="rect">
            <a:avLst/>
          </a:prstGeom>
        </p:spPr>
        <p:txBody>
          <a:bodyPr lIns="0" tIns="0" rIns="0" bIns="0"/>
          <a:lstStyle>
            <a:lvl1pPr>
              <a:lnSpc>
                <a:spcPts val="5500"/>
              </a:lnSpc>
              <a:defRPr sz="5800" b="1">
                <a:solidFill>
                  <a:srgbClr val="4B009B"/>
                </a:solidFill>
              </a:defRPr>
            </a:lvl1pPr>
          </a:lstStyle>
          <a:p>
            <a:r>
              <a:rPr lang="fr-FR"/>
              <a:t>Section Header</a:t>
            </a:r>
            <a:endParaRPr lang="fr-CA"/>
          </a:p>
        </p:txBody>
      </p:sp>
      <p:sp>
        <p:nvSpPr>
          <p:cNvPr id="9" name="Slide Number">
            <a:extLst>
              <a:ext uri="{FF2B5EF4-FFF2-40B4-BE49-F238E27FC236}">
                <a16:creationId xmlns:a16="http://schemas.microsoft.com/office/drawing/2014/main" id="{74E520D9-3D27-4A1E-8D76-D436A92376B3}"/>
              </a:ext>
            </a:extLst>
          </p:cNvPr>
          <p:cNvSpPr txBox="1">
            <a:spLocks/>
          </p:cNvSpPr>
          <p:nvPr userDrawn="1"/>
        </p:nvSpPr>
        <p:spPr>
          <a:xfrm>
            <a:off x="10906389" y="6287507"/>
            <a:ext cx="901700" cy="25731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914400" rtl="0" fontAlgn="auto" latinLnBrk="0" hangingPunct="0">
              <a:lnSpc>
                <a:spcPts val="3200"/>
              </a:lnSpc>
              <a:spcBef>
                <a:spcPts val="1800"/>
              </a:spcBef>
              <a:spcAft>
                <a:spcPts val="0"/>
              </a:spcAft>
              <a:buClrTx/>
              <a:buSzTx/>
              <a:buFontTx/>
              <a:buNone/>
              <a:tabLst/>
              <a:defRPr kumimoji="0" sz="3200" b="1" i="0" u="none" strike="noStrike" cap="none" spc="0" normalizeH="0" baseline="0">
                <a:ln>
                  <a:noFill/>
                </a:ln>
                <a:solidFill>
                  <a:srgbClr val="4B009B"/>
                </a:solidFill>
                <a:effectLst/>
                <a:uFillTx/>
                <a:latin typeface="Times New Roman"/>
                <a:ea typeface="Times New Roman"/>
                <a:cs typeface="Times New Roman"/>
                <a:sym typeface="Times New Roman"/>
              </a:defRPr>
            </a:lvl1pPr>
            <a:lvl2pPr marL="0" marR="0" indent="4572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2pPr>
            <a:lvl3pPr marL="0" marR="0" indent="9144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3pPr>
            <a:lvl4pPr marL="0" marR="0" indent="13716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4pPr>
            <a:lvl5pPr marL="0" marR="0" indent="18288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5pPr>
            <a:lvl6pPr marL="0" marR="0" indent="22860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6pPr>
            <a:lvl7pPr marL="0" marR="0" indent="27432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7pPr>
            <a:lvl8pPr marL="0" marR="0" indent="32004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8pPr>
            <a:lvl9pPr marL="0" marR="0" indent="36576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9pPr>
          </a:lstStyle>
          <a:p>
            <a:fld id="{86CB4B4D-7CA3-9044-876B-883B54F8677D}" type="slidenum">
              <a:rPr lang="en-CA" sz="1600" smtClean="0">
                <a:solidFill>
                  <a:schemeClr val="bg1"/>
                </a:solidFill>
              </a:rPr>
              <a:pPr/>
              <a:t>‹N°›</a:t>
            </a:fld>
            <a:endParaRPr lang="en-CA" sz="1600">
              <a:solidFill>
                <a:schemeClr val="bg1"/>
              </a:solidFill>
            </a:endParaRPr>
          </a:p>
        </p:txBody>
      </p:sp>
      <p:pic>
        <p:nvPicPr>
          <p:cNvPr id="5" name="logo_beneva_violet_small.png" descr="logo_beneva_violet_small.png">
            <a:extLst>
              <a:ext uri="{FF2B5EF4-FFF2-40B4-BE49-F238E27FC236}">
                <a16:creationId xmlns:a16="http://schemas.microsoft.com/office/drawing/2014/main" id="{5183DC00-FC3A-4445-98D9-4CB5F274FADB}"/>
              </a:ext>
            </a:extLst>
          </p:cNvPr>
          <p:cNvPicPr>
            <a:picLocks noChangeAspect="1"/>
          </p:cNvPicPr>
          <p:nvPr userDrawn="1"/>
        </p:nvPicPr>
        <p:blipFill>
          <a:blip r:embed="rId2"/>
          <a:stretch>
            <a:fillRect/>
          </a:stretch>
        </p:blipFill>
        <p:spPr>
          <a:xfrm>
            <a:off x="377032" y="6263242"/>
            <a:ext cx="901701" cy="208203"/>
          </a:xfrm>
          <a:prstGeom prst="rect">
            <a:avLst/>
          </a:prstGeom>
          <a:ln w="12700">
            <a:miter lim="400000"/>
          </a:ln>
        </p:spPr>
      </p:pic>
      <p:sp>
        <p:nvSpPr>
          <p:cNvPr id="6" name="Espace réservé du texte 5">
            <a:extLst>
              <a:ext uri="{FF2B5EF4-FFF2-40B4-BE49-F238E27FC236}">
                <a16:creationId xmlns:a16="http://schemas.microsoft.com/office/drawing/2014/main" id="{FAEC3CC7-236B-46D1-9A77-6E3CA91A1CBD}"/>
              </a:ext>
            </a:extLst>
          </p:cNvPr>
          <p:cNvSpPr>
            <a:spLocks noGrp="1"/>
          </p:cNvSpPr>
          <p:nvPr>
            <p:ph type="body" sz="quarter" idx="10" hasCustomPrompt="1"/>
          </p:nvPr>
        </p:nvSpPr>
        <p:spPr>
          <a:xfrm>
            <a:off x="391997" y="1915770"/>
            <a:ext cx="11702256" cy="4189413"/>
          </a:xfrm>
          <a:prstGeom prst="rect">
            <a:avLst/>
          </a:prstGeom>
        </p:spPr>
        <p:txBody>
          <a:bodyPr lIns="0" tIns="0" rIns="0" bIns="0"/>
          <a:lstStyle>
            <a:lvl1pPr marL="489744" indent="-489744">
              <a:spcAft>
                <a:spcPts val="900"/>
              </a:spcAft>
              <a:buClr>
                <a:srgbClr val="4B009B"/>
              </a:buClr>
              <a:buFont typeface="Arial" panose="020B0604020202020204" pitchFamily="34" charset="0"/>
              <a:buChar char="-"/>
              <a:defRPr sz="3000" b="1">
                <a:solidFill>
                  <a:srgbClr val="4B009B"/>
                </a:solidFill>
              </a:defRPr>
            </a:lvl1pPr>
            <a:lvl2pPr>
              <a:buFont typeface="Arial" panose="020B0604020202020204" pitchFamily="34" charset="0"/>
              <a:buChar char="-"/>
              <a:defRPr sz="3000" b="1">
                <a:solidFill>
                  <a:srgbClr val="F45A46"/>
                </a:solidFill>
              </a:defRPr>
            </a:lvl2pPr>
            <a:lvl3pPr>
              <a:buFont typeface="Arial" panose="020B0604020202020204" pitchFamily="34" charset="0"/>
              <a:buChar char="-"/>
              <a:defRPr sz="3000" b="1">
                <a:solidFill>
                  <a:srgbClr val="F45A46"/>
                </a:solidFill>
              </a:defRPr>
            </a:lvl3pPr>
            <a:lvl4pPr>
              <a:buFont typeface="Arial" panose="020B0604020202020204" pitchFamily="34" charset="0"/>
              <a:buChar char="-"/>
              <a:defRPr sz="3000" b="1">
                <a:solidFill>
                  <a:srgbClr val="F45A46"/>
                </a:solidFill>
              </a:defRPr>
            </a:lvl4pPr>
            <a:lvl5pPr>
              <a:buFont typeface="Arial" panose="020B0604020202020204" pitchFamily="34" charset="0"/>
              <a:buChar char="-"/>
              <a:defRPr sz="3000" b="1">
                <a:solidFill>
                  <a:srgbClr val="F45A46"/>
                </a:solidFill>
              </a:defRPr>
            </a:lvl5pPr>
          </a:lstStyle>
          <a:p>
            <a:pPr lvl="0"/>
            <a:r>
              <a:rPr lang="fr-FR"/>
              <a:t>Et ad </a:t>
            </a:r>
            <a:r>
              <a:rPr lang="fr-FR" err="1"/>
              <a:t>eostiis</a:t>
            </a:r>
            <a:r>
              <a:rPr lang="fr-FR"/>
              <a:t> </a:t>
            </a:r>
            <a:r>
              <a:rPr lang="fr-FR" err="1"/>
              <a:t>quibus</a:t>
            </a:r>
            <a:r>
              <a:rPr lang="fr-FR"/>
              <a:t>. </a:t>
            </a:r>
            <a:r>
              <a:rPr lang="fr-FR" err="1"/>
              <a:t>Aximi</a:t>
            </a:r>
            <a:r>
              <a:rPr lang="fr-FR"/>
              <a:t>, </a:t>
            </a:r>
            <a:r>
              <a:rPr lang="fr-FR" err="1"/>
              <a:t>quae</a:t>
            </a:r>
            <a:r>
              <a:rPr lang="fr-FR"/>
              <a:t> </a:t>
            </a:r>
            <a:r>
              <a:rPr lang="fr-FR" err="1"/>
              <a:t>moljgnmut</a:t>
            </a:r>
            <a:r>
              <a:rPr lang="fr-FR"/>
              <a:t> </a:t>
            </a:r>
            <a:r>
              <a:rPr lang="fr-FR" err="1"/>
              <a:t>ipiendicima</a:t>
            </a:r>
            <a:r>
              <a:rPr lang="fr-FR"/>
              <a:t> </a:t>
            </a:r>
            <a:r>
              <a:rPr lang="fr-FR" err="1"/>
              <a:t>quiscide</a:t>
            </a:r>
            <a:r>
              <a:rPr lang="fr-FR"/>
              <a:t> </a:t>
            </a:r>
            <a:r>
              <a:rPr lang="fr-FR" err="1"/>
              <a:t>eium</a:t>
            </a:r>
            <a:r>
              <a:rPr lang="fr-FR"/>
              <a:t> home inter </a:t>
            </a:r>
            <a:r>
              <a:rPr lang="fr-FR" err="1"/>
              <a:t>quamus</a:t>
            </a:r>
            <a:r>
              <a:rPr lang="fr-FR"/>
              <a:t> </a:t>
            </a:r>
            <a:r>
              <a:rPr lang="fr-FR" err="1"/>
              <a:t>velectiave</a:t>
            </a:r>
            <a:r>
              <a:rPr lang="fr-FR"/>
              <a:t> </a:t>
            </a:r>
            <a:r>
              <a:rPr lang="fr-FR" err="1"/>
              <a:t>quas</a:t>
            </a:r>
            <a:r>
              <a:rPr lang="fr-FR"/>
              <a:t> ad </a:t>
            </a:r>
            <a:r>
              <a:rPr lang="fr-FR" err="1"/>
              <a:t>modigfhfvci</a:t>
            </a:r>
            <a:r>
              <a:rPr lang="fr-FR"/>
              <a:t>.</a:t>
            </a:r>
          </a:p>
          <a:p>
            <a:pPr lvl="0"/>
            <a:r>
              <a:rPr lang="fr-FR"/>
              <a:t>Event </a:t>
            </a:r>
            <a:r>
              <a:rPr lang="fr-FR" err="1"/>
              <a:t>moluptatis</a:t>
            </a:r>
            <a:r>
              <a:rPr lang="fr-FR"/>
              <a:t> </a:t>
            </a:r>
            <a:r>
              <a:rPr lang="fr-FR" err="1"/>
              <a:t>renit</a:t>
            </a:r>
            <a:r>
              <a:rPr lang="fr-FR"/>
              <a:t> </a:t>
            </a:r>
            <a:r>
              <a:rPr lang="fr-FR" err="1"/>
              <a:t>laut</a:t>
            </a:r>
            <a:r>
              <a:rPr lang="fr-FR"/>
              <a:t> </a:t>
            </a:r>
            <a:r>
              <a:rPr lang="fr-FR" err="1"/>
              <a:t>assime</a:t>
            </a:r>
            <a:r>
              <a:rPr lang="fr-FR"/>
              <a:t> </a:t>
            </a:r>
            <a:r>
              <a:rPr lang="fr-FR" err="1"/>
              <a:t>res</a:t>
            </a:r>
            <a:r>
              <a:rPr lang="fr-FR"/>
              <a:t> </a:t>
            </a:r>
            <a:r>
              <a:rPr lang="fr-FR" err="1"/>
              <a:t>arumet</a:t>
            </a:r>
            <a:r>
              <a:rPr lang="fr-FR"/>
              <a:t> </a:t>
            </a:r>
            <a:r>
              <a:rPr lang="fr-FR" err="1"/>
              <a:t>occae</a:t>
            </a:r>
            <a:r>
              <a:rPr lang="fr-FR"/>
              <a:t>. </a:t>
            </a:r>
            <a:r>
              <a:rPr lang="fr-FR" err="1"/>
              <a:t>Neque</a:t>
            </a:r>
            <a:r>
              <a:rPr lang="fr-FR"/>
              <a:t> </a:t>
            </a:r>
            <a:r>
              <a:rPr lang="fr-FR" err="1"/>
              <a:t>nimusae</a:t>
            </a:r>
            <a:r>
              <a:rPr lang="fr-FR"/>
              <a:t> </a:t>
            </a:r>
            <a:r>
              <a:rPr lang="fr-FR" err="1"/>
              <a:t>venis</a:t>
            </a:r>
            <a:r>
              <a:rPr lang="fr-FR"/>
              <a:t> </a:t>
            </a:r>
            <a:r>
              <a:rPr lang="fr-FR" err="1"/>
              <a:t>sequias</a:t>
            </a:r>
            <a:r>
              <a:rPr lang="fr-FR"/>
              <a:t> </a:t>
            </a:r>
            <a:r>
              <a:rPr lang="fr-FR" err="1"/>
              <a:t>earliatem</a:t>
            </a:r>
            <a:r>
              <a:rPr lang="fr-FR"/>
              <a:t> con ex </a:t>
            </a:r>
            <a:r>
              <a:rPr lang="fr-FR" err="1"/>
              <a:t>esequatur</a:t>
            </a:r>
            <a:r>
              <a:rPr lang="fr-FR"/>
              <a:t>?</a:t>
            </a:r>
          </a:p>
          <a:p>
            <a:pPr lvl="0"/>
            <a:r>
              <a:rPr lang="fr-FR" err="1"/>
              <a:t>Ercitio</a:t>
            </a:r>
            <a:r>
              <a:rPr lang="fr-FR"/>
              <a:t> </a:t>
            </a:r>
            <a:r>
              <a:rPr lang="fr-FR" err="1"/>
              <a:t>eat</a:t>
            </a:r>
            <a:r>
              <a:rPr lang="fr-FR"/>
              <a:t> ma ad </a:t>
            </a:r>
            <a:r>
              <a:rPr lang="fr-FR" err="1"/>
              <a:t>macfdio</a:t>
            </a:r>
            <a:r>
              <a:rPr lang="fr-FR"/>
              <a:t> </a:t>
            </a:r>
            <a:r>
              <a:rPr lang="fr-FR" err="1"/>
              <a:t>volum</a:t>
            </a:r>
            <a:r>
              <a:rPr lang="fr-FR"/>
              <a:t> </a:t>
            </a:r>
            <a:r>
              <a:rPr lang="fr-FR" err="1"/>
              <a:t>dolorpo</a:t>
            </a:r>
            <a:r>
              <a:rPr lang="fr-FR"/>
              <a:t> </a:t>
            </a:r>
            <a:r>
              <a:rPr lang="fr-FR" err="1"/>
              <a:t>rerfernam</a:t>
            </a:r>
            <a:r>
              <a:rPr lang="fr-FR"/>
              <a:t>. </a:t>
            </a:r>
            <a:r>
              <a:rPr lang="fr-FR" err="1"/>
              <a:t>Eperor</a:t>
            </a:r>
            <a:r>
              <a:rPr lang="fr-FR"/>
              <a:t> </a:t>
            </a:r>
            <a:r>
              <a:rPr lang="fr-FR" err="1"/>
              <a:t>sincit</a:t>
            </a:r>
            <a:r>
              <a:rPr lang="fr-FR"/>
              <a:t> </a:t>
            </a:r>
            <a:r>
              <a:rPr lang="fr-FR" err="1"/>
              <a:t>eatibus</a:t>
            </a:r>
            <a:r>
              <a:rPr lang="fr-FR"/>
              <a:t>, </a:t>
            </a:r>
            <a:r>
              <a:rPr lang="fr-FR" err="1"/>
              <a:t>sintemp</a:t>
            </a:r>
            <a:r>
              <a:rPr lang="fr-FR"/>
              <a:t> </a:t>
            </a:r>
            <a:r>
              <a:rPr lang="fr-FR" err="1"/>
              <a:t>toporia</a:t>
            </a:r>
            <a:r>
              <a:rPr lang="fr-FR"/>
              <a:t> </a:t>
            </a:r>
            <a:r>
              <a:rPr lang="fr-FR" err="1"/>
              <a:t>nis</a:t>
            </a:r>
            <a:r>
              <a:rPr lang="fr-FR"/>
              <a:t> </a:t>
            </a:r>
            <a:r>
              <a:rPr lang="fr-FR" err="1"/>
              <a:t>arior</a:t>
            </a:r>
            <a:r>
              <a:rPr lang="fr-FR"/>
              <a:t> </a:t>
            </a:r>
            <a:r>
              <a:rPr lang="fr-FR" err="1"/>
              <a:t>magnam</a:t>
            </a:r>
            <a:r>
              <a:rPr lang="fr-FR"/>
              <a:t>.</a:t>
            </a:r>
          </a:p>
        </p:txBody>
      </p:sp>
    </p:spTree>
    <p:extLst>
      <p:ext uri="{BB962C8B-B14F-4D97-AF65-F5344CB8AC3E}">
        <p14:creationId xmlns:p14="http://schemas.microsoft.com/office/powerpoint/2010/main" val="3755787768"/>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Contenu_SectionVioletTitr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289D74F-09FD-4357-B184-069ACDBCB10D}"/>
              </a:ext>
            </a:extLst>
          </p:cNvPr>
          <p:cNvSpPr/>
          <p:nvPr/>
        </p:nvSpPr>
        <p:spPr>
          <a:xfrm>
            <a:off x="0" y="0"/>
            <a:ext cx="4064000" cy="6858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800" dirty="0"/>
          </a:p>
        </p:txBody>
      </p:sp>
      <p:sp>
        <p:nvSpPr>
          <p:cNvPr id="2" name="Titre 1">
            <a:extLst>
              <a:ext uri="{FF2B5EF4-FFF2-40B4-BE49-F238E27FC236}">
                <a16:creationId xmlns:a16="http://schemas.microsoft.com/office/drawing/2014/main" id="{DD3A13B0-27B1-41A3-A5C0-36FB68D44046}"/>
              </a:ext>
            </a:extLst>
          </p:cNvPr>
          <p:cNvSpPr>
            <a:spLocks noGrp="1"/>
          </p:cNvSpPr>
          <p:nvPr>
            <p:ph type="title" hasCustomPrompt="1"/>
          </p:nvPr>
        </p:nvSpPr>
        <p:spPr>
          <a:xfrm>
            <a:off x="264000" y="264000"/>
            <a:ext cx="3536000" cy="5755201"/>
          </a:xfrm>
        </p:spPr>
        <p:txBody>
          <a:bodyPr/>
          <a:lstStyle>
            <a:lvl1pPr>
              <a:defRPr>
                <a:solidFill>
                  <a:schemeClr val="bg2"/>
                </a:solidFill>
              </a:defRPr>
            </a:lvl1pPr>
          </a:lstStyle>
          <a:p>
            <a:r>
              <a:rPr lang="fr-CA" noProof="0" dirty="0"/>
              <a:t>Cliquez pour ajouter un titre</a:t>
            </a:r>
            <a:endParaRPr lang="fr-CA" dirty="0"/>
          </a:p>
        </p:txBody>
      </p:sp>
      <p:sp>
        <p:nvSpPr>
          <p:cNvPr id="3" name="Espace réservé du contenu 2">
            <a:extLst>
              <a:ext uri="{FF2B5EF4-FFF2-40B4-BE49-F238E27FC236}">
                <a16:creationId xmlns:a16="http://schemas.microsoft.com/office/drawing/2014/main" id="{3B86CAE8-CE16-436C-B559-AEC5DE9F0A73}"/>
              </a:ext>
            </a:extLst>
          </p:cNvPr>
          <p:cNvSpPr>
            <a:spLocks noGrp="1"/>
          </p:cNvSpPr>
          <p:nvPr>
            <p:ph idx="1" hasCustomPrompt="1"/>
          </p:nvPr>
        </p:nvSpPr>
        <p:spPr>
          <a:xfrm>
            <a:off x="4341757" y="264001"/>
            <a:ext cx="7587107" cy="5755200"/>
          </a:xfrm>
        </p:spPr>
        <p:txBody>
          <a:bodyPr/>
          <a:lstStyle/>
          <a:p>
            <a:pPr lvl="0"/>
            <a:r>
              <a:rPr lang="fr-CA" noProof="0" dirty="0"/>
              <a:t>Cliquez pour ajouter du texte</a:t>
            </a:r>
            <a:endParaRPr lang="fr-CA" dirty="0"/>
          </a:p>
          <a:p>
            <a:pPr lvl="1"/>
            <a:r>
              <a:rPr lang="fr-CA" dirty="0"/>
              <a:t>Deuxième niveau</a:t>
            </a:r>
          </a:p>
          <a:p>
            <a:pPr lvl="2"/>
            <a:r>
              <a:rPr lang="fr-CA" dirty="0"/>
              <a:t>Troisième niveau</a:t>
            </a:r>
          </a:p>
          <a:p>
            <a:pPr lvl="3"/>
            <a:r>
              <a:rPr lang="fr-CA" dirty="0"/>
              <a:t>Quatrième niveau</a:t>
            </a:r>
          </a:p>
          <a:p>
            <a:pPr lvl="4"/>
            <a:r>
              <a:rPr lang="fr-CA" dirty="0"/>
              <a:t>Cinquième niveau</a:t>
            </a:r>
          </a:p>
        </p:txBody>
      </p:sp>
      <p:pic>
        <p:nvPicPr>
          <p:cNvPr id="6" name="logo_beneva_violet_small.png" descr="logo_beneva_violet_small.png">
            <a:extLst>
              <a:ext uri="{FF2B5EF4-FFF2-40B4-BE49-F238E27FC236}">
                <a16:creationId xmlns:a16="http://schemas.microsoft.com/office/drawing/2014/main" id="{7DE1FF15-E31E-4D3C-96B7-922D700B1008}"/>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412801" y="6388800"/>
            <a:ext cx="901700" cy="208203"/>
          </a:xfrm>
          <a:prstGeom prst="rect">
            <a:avLst/>
          </a:prstGeom>
          <a:ln w="12700">
            <a:miter lim="400000"/>
          </a:ln>
        </p:spPr>
      </p:pic>
      <p:sp>
        <p:nvSpPr>
          <p:cNvPr id="5" name="Slide Number Placeholder 4"/>
          <p:cNvSpPr>
            <a:spLocks noGrp="1"/>
          </p:cNvSpPr>
          <p:nvPr>
            <p:ph type="sldNum" sz="quarter" idx="10"/>
          </p:nvPr>
        </p:nvSpPr>
        <p:spPr/>
        <p:txBody>
          <a:bodyPr/>
          <a:lstStyle/>
          <a:p>
            <a:fld id="{2D2B9FD4-22D1-4784-BC8D-82D569BBB95D}" type="slidenum">
              <a:rPr lang="fr-CA" smtClean="0"/>
              <a:pPr/>
              <a:t>‹N°›</a:t>
            </a:fld>
            <a:endParaRPr lang="fr-CA"/>
          </a:p>
        </p:txBody>
      </p:sp>
      <p:sp>
        <p:nvSpPr>
          <p:cNvPr id="8" name="Footer Placeholder 7"/>
          <p:cNvSpPr>
            <a:spLocks noGrp="1"/>
          </p:cNvSpPr>
          <p:nvPr>
            <p:ph type="ftr" sz="quarter" idx="11"/>
          </p:nvPr>
        </p:nvSpPr>
        <p:spPr/>
        <p:txBody>
          <a:bodyPr/>
          <a:lstStyle/>
          <a:p>
            <a:r>
              <a:rPr lang="fr-CA"/>
              <a:t>Document confidentiel ou à usage interne seulement.</a:t>
            </a:r>
            <a:endParaRPr lang="fr-CA" dirty="0"/>
          </a:p>
        </p:txBody>
      </p:sp>
    </p:spTree>
    <p:extLst>
      <p:ext uri="{BB962C8B-B14F-4D97-AF65-F5344CB8AC3E}">
        <p14:creationId xmlns:p14="http://schemas.microsoft.com/office/powerpoint/2010/main" val="2678149142"/>
      </p:ext>
    </p:extLst>
  </p:cSld>
  <p:clrMapOvr>
    <a:masterClrMapping/>
  </p:clrMapOvr>
  <p:hf hdr="0" dt="0"/>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Contenu_SectionVioletTitreSousTitre_0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289D74F-09FD-4357-B184-069ACDBCB10D}"/>
              </a:ext>
            </a:extLst>
          </p:cNvPr>
          <p:cNvSpPr/>
          <p:nvPr/>
        </p:nvSpPr>
        <p:spPr>
          <a:xfrm>
            <a:off x="0" y="0"/>
            <a:ext cx="4064000" cy="6858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800"/>
          </a:p>
        </p:txBody>
      </p:sp>
      <p:sp>
        <p:nvSpPr>
          <p:cNvPr id="2" name="Titre 1">
            <a:extLst>
              <a:ext uri="{FF2B5EF4-FFF2-40B4-BE49-F238E27FC236}">
                <a16:creationId xmlns:a16="http://schemas.microsoft.com/office/drawing/2014/main" id="{DD3A13B0-27B1-41A3-A5C0-36FB68D44046}"/>
              </a:ext>
            </a:extLst>
          </p:cNvPr>
          <p:cNvSpPr>
            <a:spLocks noGrp="1"/>
          </p:cNvSpPr>
          <p:nvPr>
            <p:ph type="title" hasCustomPrompt="1"/>
          </p:nvPr>
        </p:nvSpPr>
        <p:spPr>
          <a:xfrm>
            <a:off x="264000" y="264001"/>
            <a:ext cx="3537600" cy="2290991"/>
          </a:xfrm>
        </p:spPr>
        <p:txBody>
          <a:bodyPr/>
          <a:lstStyle>
            <a:lvl1pPr>
              <a:lnSpc>
                <a:spcPct val="100000"/>
              </a:lnSpc>
              <a:defRPr>
                <a:solidFill>
                  <a:schemeClr val="bg2"/>
                </a:solidFill>
              </a:defRPr>
            </a:lvl1pPr>
          </a:lstStyle>
          <a:p>
            <a:r>
              <a:rPr lang="fr-CA" noProof="0" dirty="0"/>
              <a:t>Cliquez pour ajouter un titre</a:t>
            </a:r>
            <a:endParaRPr lang="fr-CA" dirty="0"/>
          </a:p>
        </p:txBody>
      </p:sp>
      <p:sp>
        <p:nvSpPr>
          <p:cNvPr id="3" name="Espace réservé du contenu 2">
            <a:extLst>
              <a:ext uri="{FF2B5EF4-FFF2-40B4-BE49-F238E27FC236}">
                <a16:creationId xmlns:a16="http://schemas.microsoft.com/office/drawing/2014/main" id="{3B86CAE8-CE16-436C-B559-AEC5DE9F0A73}"/>
              </a:ext>
            </a:extLst>
          </p:cNvPr>
          <p:cNvSpPr>
            <a:spLocks noGrp="1"/>
          </p:cNvSpPr>
          <p:nvPr>
            <p:ph idx="1" hasCustomPrompt="1"/>
          </p:nvPr>
        </p:nvSpPr>
        <p:spPr>
          <a:xfrm>
            <a:off x="4344628" y="264001"/>
            <a:ext cx="7588800" cy="5755200"/>
          </a:xfrm>
        </p:spPr>
        <p:txBody>
          <a:bodyPr rIns="90000"/>
          <a:lstStyle/>
          <a:p>
            <a:pPr lvl="0"/>
            <a:r>
              <a:rPr lang="fr-CA" noProof="0" dirty="0"/>
              <a:t>Cliquez pour ajouter du texte</a:t>
            </a:r>
            <a:endParaRPr lang="fr-CA" dirty="0"/>
          </a:p>
          <a:p>
            <a:pPr lvl="1"/>
            <a:r>
              <a:rPr lang="fr-CA" dirty="0"/>
              <a:t>Deuxième niveau</a:t>
            </a:r>
          </a:p>
          <a:p>
            <a:pPr lvl="2"/>
            <a:r>
              <a:rPr lang="fr-CA" dirty="0"/>
              <a:t>Troisième niveau</a:t>
            </a:r>
          </a:p>
          <a:p>
            <a:pPr lvl="3"/>
            <a:r>
              <a:rPr lang="fr-CA" dirty="0"/>
              <a:t>Quatrième niveau</a:t>
            </a:r>
          </a:p>
          <a:p>
            <a:pPr lvl="4"/>
            <a:r>
              <a:rPr lang="fr-CA" dirty="0"/>
              <a:t>Cinquième niveau</a:t>
            </a:r>
          </a:p>
        </p:txBody>
      </p:sp>
      <p:sp>
        <p:nvSpPr>
          <p:cNvPr id="6" name="Sous-titre 2" descr="Cliquez pour ajouter un sous-titre">
            <a:extLst>
              <a:ext uri="{FF2B5EF4-FFF2-40B4-BE49-F238E27FC236}">
                <a16:creationId xmlns:a16="http://schemas.microsoft.com/office/drawing/2014/main" id="{775E62C2-B2E4-40F7-8175-D07381EF1DB5}"/>
              </a:ext>
            </a:extLst>
          </p:cNvPr>
          <p:cNvSpPr>
            <a:spLocks noGrp="1"/>
          </p:cNvSpPr>
          <p:nvPr>
            <p:ph type="subTitle" idx="10" hasCustomPrompt="1"/>
          </p:nvPr>
        </p:nvSpPr>
        <p:spPr>
          <a:xfrm>
            <a:off x="264000" y="2656113"/>
            <a:ext cx="3537600" cy="3363088"/>
          </a:xfrm>
        </p:spPr>
        <p:txBody>
          <a:bodyPr anchor="t">
            <a:normAutofit/>
          </a:bodyPr>
          <a:lstStyle>
            <a:lvl1pPr marL="0" indent="0" algn="l">
              <a:lnSpc>
                <a:spcPct val="100000"/>
              </a:lnSpc>
              <a:spcBef>
                <a:spcPts val="0"/>
              </a:spcBef>
              <a:spcAft>
                <a:spcPts val="1200"/>
              </a:spcAft>
              <a:buNone/>
              <a:defRPr sz="2400" b="1">
                <a:solidFill>
                  <a:schemeClr val="tx2"/>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fr-CA" noProof="0" dirty="0"/>
              <a:t>Cliquez pour ajouter un sous-titre</a:t>
            </a:r>
            <a:endParaRPr lang="fr-CA" dirty="0"/>
          </a:p>
        </p:txBody>
      </p:sp>
      <p:pic>
        <p:nvPicPr>
          <p:cNvPr id="7" name="logo_beneva_violet_small.png" descr="logo_beneva_violet_small.png">
            <a:extLst>
              <a:ext uri="{FF2B5EF4-FFF2-40B4-BE49-F238E27FC236}">
                <a16:creationId xmlns:a16="http://schemas.microsoft.com/office/drawing/2014/main" id="{7DE1FF15-E31E-4D3C-96B7-922D700B1008}"/>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412801" y="6388800"/>
            <a:ext cx="901700" cy="208203"/>
          </a:xfrm>
          <a:prstGeom prst="rect">
            <a:avLst/>
          </a:prstGeom>
          <a:ln w="12700">
            <a:miter lim="400000"/>
          </a:ln>
        </p:spPr>
      </p:pic>
      <p:sp>
        <p:nvSpPr>
          <p:cNvPr id="5" name="Slide Number Placeholder 4"/>
          <p:cNvSpPr>
            <a:spLocks noGrp="1"/>
          </p:cNvSpPr>
          <p:nvPr>
            <p:ph type="sldNum" sz="quarter" idx="11"/>
          </p:nvPr>
        </p:nvSpPr>
        <p:spPr>
          <a:solidFill>
            <a:schemeClr val="bg1"/>
          </a:solidFill>
        </p:spPr>
        <p:txBody>
          <a:bodyPr/>
          <a:lstStyle/>
          <a:p>
            <a:fld id="{2D2B9FD4-22D1-4784-BC8D-82D569BBB95D}" type="slidenum">
              <a:rPr lang="fr-CA" smtClean="0"/>
              <a:pPr/>
              <a:t>‹N°›</a:t>
            </a:fld>
            <a:endParaRPr lang="fr-CA"/>
          </a:p>
        </p:txBody>
      </p:sp>
      <p:sp>
        <p:nvSpPr>
          <p:cNvPr id="9" name="Footer Placeholder 8"/>
          <p:cNvSpPr>
            <a:spLocks noGrp="1"/>
          </p:cNvSpPr>
          <p:nvPr>
            <p:ph type="ftr" sz="quarter" idx="12"/>
          </p:nvPr>
        </p:nvSpPr>
        <p:spPr/>
        <p:txBody>
          <a:bodyPr/>
          <a:lstStyle/>
          <a:p>
            <a:r>
              <a:rPr lang="fr-CA"/>
              <a:t>Document confidentiel ou à usage interne seulement.</a:t>
            </a:r>
            <a:endParaRPr lang="fr-CA" dirty="0"/>
          </a:p>
        </p:txBody>
      </p:sp>
    </p:spTree>
    <p:extLst>
      <p:ext uri="{BB962C8B-B14F-4D97-AF65-F5344CB8AC3E}">
        <p14:creationId xmlns:p14="http://schemas.microsoft.com/office/powerpoint/2010/main" val="223535185"/>
      </p:ext>
    </p:extLst>
  </p:cSld>
  <p:clrMapOvr>
    <a:masterClrMapping/>
  </p:clrMapOvr>
  <p:hf hdr="0" dt="0"/>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Couverture_0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descr="Cliquez pour ajouter un titre">
            <a:extLst>
              <a:ext uri="{FF2B5EF4-FFF2-40B4-BE49-F238E27FC236}">
                <a16:creationId xmlns:a16="http://schemas.microsoft.com/office/drawing/2014/main" id="{9FA8103B-3183-46A3-9BC6-3C0042225A13}"/>
              </a:ext>
              <a:ext uri="{C183D7F6-B498-43B3-948B-1728B52AA6E4}">
                <adec:decorative xmlns:adec="http://schemas.microsoft.com/office/drawing/2017/decorative" val="0"/>
              </a:ext>
            </a:extLst>
          </p:cNvPr>
          <p:cNvSpPr>
            <a:spLocks noGrp="1"/>
          </p:cNvSpPr>
          <p:nvPr>
            <p:ph type="ctrTitle" hasCustomPrompt="1"/>
          </p:nvPr>
        </p:nvSpPr>
        <p:spPr>
          <a:xfrm>
            <a:off x="264000" y="264001"/>
            <a:ext cx="6736917" cy="2942801"/>
          </a:xfrm>
        </p:spPr>
        <p:txBody>
          <a:bodyPr anchor="b">
            <a:normAutofit/>
          </a:bodyPr>
          <a:lstStyle>
            <a:lvl1pPr algn="l">
              <a:lnSpc>
                <a:spcPct val="90000"/>
              </a:lnSpc>
              <a:defRPr sz="6000"/>
            </a:lvl1pPr>
          </a:lstStyle>
          <a:p>
            <a:r>
              <a:rPr lang="fr-CA" noProof="0" dirty="0"/>
              <a:t>Cliquez pour ajouter titre</a:t>
            </a:r>
            <a:endParaRPr lang="fr-CA" dirty="0"/>
          </a:p>
        </p:txBody>
      </p:sp>
      <p:sp>
        <p:nvSpPr>
          <p:cNvPr id="3" name="Sous-titre 2" descr="Cliquez pour ajouter un sous-titre">
            <a:extLst>
              <a:ext uri="{FF2B5EF4-FFF2-40B4-BE49-F238E27FC236}">
                <a16:creationId xmlns:a16="http://schemas.microsoft.com/office/drawing/2014/main" id="{E8A7E5DE-4856-48EF-9B92-F86CC605110C}"/>
              </a:ext>
            </a:extLst>
          </p:cNvPr>
          <p:cNvSpPr>
            <a:spLocks noGrp="1"/>
          </p:cNvSpPr>
          <p:nvPr>
            <p:ph type="subTitle" idx="1" hasCustomPrompt="1"/>
          </p:nvPr>
        </p:nvSpPr>
        <p:spPr>
          <a:xfrm>
            <a:off x="264000" y="3253395"/>
            <a:ext cx="6736917" cy="1110051"/>
          </a:xfrm>
        </p:spPr>
        <p:txBody>
          <a:bodyPr lIns="108000"/>
          <a:lstStyle>
            <a:lvl1pPr marL="0" indent="0" algn="l">
              <a:lnSpc>
                <a:spcPct val="100000"/>
              </a:lnSpc>
              <a:spcBef>
                <a:spcPts val="0"/>
              </a:spcBef>
              <a:buNone/>
              <a:defRPr sz="2400" b="1">
                <a:solidFill>
                  <a:schemeClr val="accent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fr-CA" noProof="0" dirty="0"/>
              <a:t>Cliquez pour ajouter un sous-titre</a:t>
            </a:r>
            <a:endParaRPr lang="fr-CA" dirty="0"/>
          </a:p>
        </p:txBody>
      </p:sp>
      <p:sp>
        <p:nvSpPr>
          <p:cNvPr id="8" name="Espace réservé du texte 4" descr="Nom, titre">
            <a:extLst>
              <a:ext uri="{FF2B5EF4-FFF2-40B4-BE49-F238E27FC236}">
                <a16:creationId xmlns:a16="http://schemas.microsoft.com/office/drawing/2014/main" id="{E846649B-7D28-4126-B1AF-EA412ACA34B7}"/>
              </a:ext>
            </a:extLst>
          </p:cNvPr>
          <p:cNvSpPr>
            <a:spLocks noGrp="1"/>
          </p:cNvSpPr>
          <p:nvPr>
            <p:ph type="body" sz="quarter" idx="10" hasCustomPrompt="1"/>
          </p:nvPr>
        </p:nvSpPr>
        <p:spPr>
          <a:xfrm>
            <a:off x="264000" y="4410040"/>
            <a:ext cx="6736917" cy="614547"/>
          </a:xfrm>
        </p:spPr>
        <p:txBody>
          <a:bodyPr wrap="square" lIns="108000" bIns="0" anchor="b">
            <a:normAutofit/>
          </a:bodyPr>
          <a:lstStyle>
            <a:lvl1pPr marL="0" indent="0">
              <a:lnSpc>
                <a:spcPct val="100000"/>
              </a:lnSpc>
              <a:spcBef>
                <a:spcPts val="0"/>
              </a:spcBef>
              <a:buFontTx/>
              <a:buNone/>
              <a:defRPr sz="1867">
                <a:solidFill>
                  <a:schemeClr val="accent1"/>
                </a:solidFill>
              </a:defRPr>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lang="fr-CA" noProof="0" dirty="0"/>
              <a:t>Nom, titre</a:t>
            </a:r>
          </a:p>
        </p:txBody>
      </p:sp>
      <p:sp>
        <p:nvSpPr>
          <p:cNvPr id="9" name="Espace réservé du texte 6" descr="Date">
            <a:extLst>
              <a:ext uri="{FF2B5EF4-FFF2-40B4-BE49-F238E27FC236}">
                <a16:creationId xmlns:a16="http://schemas.microsoft.com/office/drawing/2014/main" id="{1BAE5D3C-743D-4F5A-99DB-74A890C53B35}"/>
              </a:ext>
            </a:extLst>
          </p:cNvPr>
          <p:cNvSpPr>
            <a:spLocks noGrp="1"/>
          </p:cNvSpPr>
          <p:nvPr>
            <p:ph type="body" sz="quarter" idx="11" hasCustomPrompt="1"/>
          </p:nvPr>
        </p:nvSpPr>
        <p:spPr>
          <a:xfrm>
            <a:off x="264001" y="5071181"/>
            <a:ext cx="6736916" cy="289807"/>
          </a:xfrm>
        </p:spPr>
        <p:txBody>
          <a:bodyPr wrap="square" lIns="108000">
            <a:normAutofit/>
          </a:bodyPr>
          <a:lstStyle>
            <a:lvl1pPr marL="0" indent="0">
              <a:lnSpc>
                <a:spcPct val="100000"/>
              </a:lnSpc>
              <a:spcBef>
                <a:spcPts val="0"/>
              </a:spcBef>
              <a:buFontTx/>
              <a:buNone/>
              <a:defRPr sz="1600">
                <a:solidFill>
                  <a:schemeClr val="accent1"/>
                </a:solidFill>
              </a:defRPr>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lang="fr-CA" noProof="0" dirty="0"/>
              <a:t>Date</a:t>
            </a:r>
          </a:p>
        </p:txBody>
      </p:sp>
      <p:pic>
        <p:nvPicPr>
          <p:cNvPr id="10" name="Picture 9"/>
          <p:cNvPicPr>
            <a:picLocks noChangeAspect="1"/>
          </p:cNvPicPr>
          <p:nvPr/>
        </p:nvPicPr>
        <p:blipFill rotWithShape="1">
          <a:blip r:embed="rId3" cstate="print">
            <a:extLst>
              <a:ext uri="{28A0092B-C50C-407E-A947-70E740481C1C}">
                <a14:useLocalDpi xmlns:a14="http://schemas.microsoft.com/office/drawing/2010/main" val="0"/>
              </a:ext>
            </a:extLst>
          </a:blip>
          <a:srcRect l="10764" t="15096" r="11205" b="28296"/>
          <a:stretch/>
        </p:blipFill>
        <p:spPr>
          <a:xfrm>
            <a:off x="380395" y="5860538"/>
            <a:ext cx="2688299" cy="695249"/>
          </a:xfrm>
          <a:prstGeom prst="rect">
            <a:avLst/>
          </a:prstGeom>
        </p:spPr>
      </p:pic>
      <p:sp>
        <p:nvSpPr>
          <p:cNvPr id="4" name="Footer Placeholder 3"/>
          <p:cNvSpPr>
            <a:spLocks noGrp="1"/>
          </p:cNvSpPr>
          <p:nvPr>
            <p:ph type="ftr" sz="quarter" idx="12"/>
          </p:nvPr>
        </p:nvSpPr>
        <p:spPr/>
        <p:txBody>
          <a:bodyPr/>
          <a:lstStyle/>
          <a:p>
            <a:r>
              <a:rPr lang="fr-CA"/>
              <a:t>Document confidentiel ou à usage interne seulement.</a:t>
            </a:r>
            <a:endParaRPr lang="fr-CA" dirty="0"/>
          </a:p>
        </p:txBody>
      </p:sp>
    </p:spTree>
    <p:extLst>
      <p:ext uri="{BB962C8B-B14F-4D97-AF65-F5344CB8AC3E}">
        <p14:creationId xmlns:p14="http://schemas.microsoft.com/office/powerpoint/2010/main" val="2229072441"/>
      </p:ext>
    </p:extLst>
  </p:cSld>
  <p:clrMapOvr>
    <a:masterClrMapping/>
  </p:clrMapOvr>
  <p:hf hdr="0" dt="0"/>
</p:sldLayout>
</file>

<file path=ppt/slideLayouts/slideLayout30.xml><?xml version="1.0" encoding="utf-8"?>
<p:sldLayout xmlns:a="http://schemas.openxmlformats.org/drawingml/2006/main" xmlns:r="http://schemas.openxmlformats.org/officeDocument/2006/relationships" xmlns:p="http://schemas.openxmlformats.org/presentationml/2006/main">
  <p:cSld name="Contenu_SectionVioletTitreSousTitre_02">
    <p:spTree>
      <p:nvGrpSpPr>
        <p:cNvPr id="1" name=""/>
        <p:cNvGrpSpPr/>
        <p:nvPr/>
      </p:nvGrpSpPr>
      <p:grpSpPr>
        <a:xfrm>
          <a:off x="0" y="0"/>
          <a:ext cx="0" cy="0"/>
          <a:chOff x="0" y="0"/>
          <a:chExt cx="0" cy="0"/>
        </a:xfrm>
      </p:grpSpPr>
      <p:sp>
        <p:nvSpPr>
          <p:cNvPr id="7" name="Espace réservé du contenu 2">
            <a:extLst>
              <a:ext uri="{FF2B5EF4-FFF2-40B4-BE49-F238E27FC236}">
                <a16:creationId xmlns:a16="http://schemas.microsoft.com/office/drawing/2014/main" id="{0A2C39EC-3351-4125-AB15-9484EA5E9FA7}"/>
              </a:ext>
            </a:extLst>
          </p:cNvPr>
          <p:cNvSpPr>
            <a:spLocks noGrp="1"/>
          </p:cNvSpPr>
          <p:nvPr>
            <p:ph idx="10" hasCustomPrompt="1"/>
          </p:nvPr>
        </p:nvSpPr>
        <p:spPr>
          <a:xfrm>
            <a:off x="4344000" y="1508787"/>
            <a:ext cx="7588800" cy="4511013"/>
          </a:xfrm>
        </p:spPr>
        <p:txBody>
          <a:bodyPr/>
          <a:lstStyle/>
          <a:p>
            <a:pPr lvl="0"/>
            <a:r>
              <a:rPr lang="fr-CA" noProof="0" dirty="0"/>
              <a:t>Cliquez pour ajouter du texte</a:t>
            </a:r>
            <a:endParaRPr lang="fr-CA" dirty="0"/>
          </a:p>
          <a:p>
            <a:pPr lvl="1"/>
            <a:r>
              <a:rPr lang="fr-CA" dirty="0"/>
              <a:t>Deuxième niveau</a:t>
            </a:r>
          </a:p>
          <a:p>
            <a:pPr lvl="2"/>
            <a:r>
              <a:rPr lang="fr-CA" dirty="0"/>
              <a:t>Troisième niveau</a:t>
            </a:r>
          </a:p>
          <a:p>
            <a:pPr lvl="3"/>
            <a:r>
              <a:rPr lang="fr-CA" dirty="0"/>
              <a:t>Quatrième niveau</a:t>
            </a:r>
          </a:p>
          <a:p>
            <a:pPr lvl="4"/>
            <a:r>
              <a:rPr lang="fr-CA" dirty="0"/>
              <a:t>Cinquième niveau</a:t>
            </a:r>
          </a:p>
        </p:txBody>
      </p:sp>
      <p:sp>
        <p:nvSpPr>
          <p:cNvPr id="4" name="Rectangle 3">
            <a:extLst>
              <a:ext uri="{FF2B5EF4-FFF2-40B4-BE49-F238E27FC236}">
                <a16:creationId xmlns:a16="http://schemas.microsoft.com/office/drawing/2014/main" id="{0289D74F-09FD-4357-B184-069ACDBCB10D}"/>
              </a:ext>
            </a:extLst>
          </p:cNvPr>
          <p:cNvSpPr/>
          <p:nvPr/>
        </p:nvSpPr>
        <p:spPr>
          <a:xfrm>
            <a:off x="0" y="0"/>
            <a:ext cx="4064000" cy="6858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800" dirty="0"/>
          </a:p>
        </p:txBody>
      </p:sp>
      <p:sp>
        <p:nvSpPr>
          <p:cNvPr id="2" name="Titre 1">
            <a:extLst>
              <a:ext uri="{FF2B5EF4-FFF2-40B4-BE49-F238E27FC236}">
                <a16:creationId xmlns:a16="http://schemas.microsoft.com/office/drawing/2014/main" id="{DD3A13B0-27B1-41A3-A5C0-36FB68D44046}"/>
              </a:ext>
            </a:extLst>
          </p:cNvPr>
          <p:cNvSpPr>
            <a:spLocks noGrp="1"/>
          </p:cNvSpPr>
          <p:nvPr>
            <p:ph type="title" hasCustomPrompt="1"/>
          </p:nvPr>
        </p:nvSpPr>
        <p:spPr>
          <a:xfrm>
            <a:off x="264000" y="264000"/>
            <a:ext cx="3537600" cy="5755800"/>
          </a:xfrm>
        </p:spPr>
        <p:txBody>
          <a:bodyPr/>
          <a:lstStyle>
            <a:lvl1pPr>
              <a:defRPr>
                <a:solidFill>
                  <a:schemeClr val="bg1"/>
                </a:solidFill>
              </a:defRPr>
            </a:lvl1pPr>
          </a:lstStyle>
          <a:p>
            <a:r>
              <a:rPr lang="fr-CA" noProof="0" dirty="0"/>
              <a:t>Cliquez pour ajouter un titre</a:t>
            </a:r>
            <a:endParaRPr lang="fr-CA" dirty="0"/>
          </a:p>
        </p:txBody>
      </p:sp>
      <p:pic>
        <p:nvPicPr>
          <p:cNvPr id="9" name="logo_beneva_violet_small.png" descr="logo_beneva_violet_small.png">
            <a:extLst>
              <a:ext uri="{FF2B5EF4-FFF2-40B4-BE49-F238E27FC236}">
                <a16:creationId xmlns:a16="http://schemas.microsoft.com/office/drawing/2014/main" id="{7DE1FF15-E31E-4D3C-96B7-922D700B1008}"/>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412801" y="6388800"/>
            <a:ext cx="901700" cy="208203"/>
          </a:xfrm>
          <a:prstGeom prst="rect">
            <a:avLst/>
          </a:prstGeom>
          <a:ln w="12700">
            <a:miter lim="400000"/>
          </a:ln>
        </p:spPr>
      </p:pic>
      <p:sp>
        <p:nvSpPr>
          <p:cNvPr id="8" name="Sous-titre 2" descr="Cliquez pour ajouter un sous-titre">
            <a:extLst>
              <a:ext uri="{FF2B5EF4-FFF2-40B4-BE49-F238E27FC236}">
                <a16:creationId xmlns:a16="http://schemas.microsoft.com/office/drawing/2014/main" id="{B0F14AF5-9ABF-44C3-B3B4-29C5F16D77B4}"/>
              </a:ext>
            </a:extLst>
          </p:cNvPr>
          <p:cNvSpPr>
            <a:spLocks noGrp="1"/>
          </p:cNvSpPr>
          <p:nvPr>
            <p:ph type="subTitle" idx="11" hasCustomPrompt="1"/>
          </p:nvPr>
        </p:nvSpPr>
        <p:spPr>
          <a:xfrm>
            <a:off x="4344000" y="264000"/>
            <a:ext cx="7588800" cy="1170000"/>
          </a:xfrm>
        </p:spPr>
        <p:txBody>
          <a:bodyPr anchor="t">
            <a:normAutofit/>
          </a:bodyPr>
          <a:lstStyle>
            <a:lvl1pPr marL="0" indent="0" algn="l">
              <a:lnSpc>
                <a:spcPct val="100000"/>
              </a:lnSpc>
              <a:spcBef>
                <a:spcPts val="0"/>
              </a:spcBef>
              <a:buNone/>
              <a:defRPr sz="2400" b="1">
                <a:solidFill>
                  <a:schemeClr val="tx2"/>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fr-CA" noProof="0" dirty="0"/>
              <a:t>Cliquez pour ajouter un sous-titre</a:t>
            </a:r>
            <a:endParaRPr lang="fr-CA" dirty="0"/>
          </a:p>
        </p:txBody>
      </p:sp>
      <p:sp>
        <p:nvSpPr>
          <p:cNvPr id="3" name="Slide Number Placeholder 2"/>
          <p:cNvSpPr>
            <a:spLocks noGrp="1"/>
          </p:cNvSpPr>
          <p:nvPr>
            <p:ph type="sldNum" sz="quarter" idx="12"/>
          </p:nvPr>
        </p:nvSpPr>
        <p:spPr/>
        <p:txBody>
          <a:bodyPr/>
          <a:lstStyle/>
          <a:p>
            <a:fld id="{2D2B9FD4-22D1-4784-BC8D-82D569BBB95D}" type="slidenum">
              <a:rPr lang="fr-CA" smtClean="0"/>
              <a:pPr/>
              <a:t>‹N°›</a:t>
            </a:fld>
            <a:endParaRPr lang="fr-CA"/>
          </a:p>
        </p:txBody>
      </p:sp>
      <p:sp>
        <p:nvSpPr>
          <p:cNvPr id="6" name="Footer Placeholder 5"/>
          <p:cNvSpPr>
            <a:spLocks noGrp="1"/>
          </p:cNvSpPr>
          <p:nvPr>
            <p:ph type="ftr" sz="quarter" idx="13"/>
          </p:nvPr>
        </p:nvSpPr>
        <p:spPr/>
        <p:txBody>
          <a:bodyPr/>
          <a:lstStyle/>
          <a:p>
            <a:r>
              <a:rPr lang="fr-CA"/>
              <a:t>Document confidentiel ou à usage interne seulement.</a:t>
            </a:r>
            <a:endParaRPr lang="fr-CA" dirty="0"/>
          </a:p>
        </p:txBody>
      </p:sp>
    </p:spTree>
    <p:extLst>
      <p:ext uri="{BB962C8B-B14F-4D97-AF65-F5344CB8AC3E}">
        <p14:creationId xmlns:p14="http://schemas.microsoft.com/office/powerpoint/2010/main" val="459600303"/>
      </p:ext>
    </p:extLst>
  </p:cSld>
  <p:clrMapOvr>
    <a:masterClrMapping/>
  </p:clrMapOvr>
  <p:hf hdr="0" dt="0"/>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Contenu_SectionGrègeTitr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D1B1388-5835-40F7-82F0-7D1CEE4A11AE}"/>
              </a:ext>
            </a:extLst>
          </p:cNvPr>
          <p:cNvSpPr/>
          <p:nvPr/>
        </p:nvSpPr>
        <p:spPr>
          <a:xfrm>
            <a:off x="0" y="0"/>
            <a:ext cx="4064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800"/>
          </a:p>
        </p:txBody>
      </p:sp>
      <p:sp>
        <p:nvSpPr>
          <p:cNvPr id="3" name="Espace réservé du contenu 2">
            <a:extLst>
              <a:ext uri="{FF2B5EF4-FFF2-40B4-BE49-F238E27FC236}">
                <a16:creationId xmlns:a16="http://schemas.microsoft.com/office/drawing/2014/main" id="{3B86CAE8-CE16-436C-B559-AEC5DE9F0A73}"/>
              </a:ext>
            </a:extLst>
          </p:cNvPr>
          <p:cNvSpPr>
            <a:spLocks noGrp="1"/>
          </p:cNvSpPr>
          <p:nvPr>
            <p:ph idx="1" hasCustomPrompt="1"/>
          </p:nvPr>
        </p:nvSpPr>
        <p:spPr>
          <a:xfrm>
            <a:off x="4344000" y="264000"/>
            <a:ext cx="7588800" cy="5755200"/>
          </a:xfrm>
        </p:spPr>
        <p:txBody>
          <a:bodyPr/>
          <a:lstStyle/>
          <a:p>
            <a:pPr lvl="0"/>
            <a:r>
              <a:rPr lang="fr-CA" noProof="0" dirty="0"/>
              <a:t>Cliquez pour ajouter du texte</a:t>
            </a:r>
            <a:endParaRPr lang="fr-CA" dirty="0"/>
          </a:p>
          <a:p>
            <a:pPr lvl="1"/>
            <a:r>
              <a:rPr lang="fr-CA" dirty="0"/>
              <a:t>Deuxième niveau</a:t>
            </a:r>
          </a:p>
          <a:p>
            <a:pPr lvl="2"/>
            <a:r>
              <a:rPr lang="fr-CA" dirty="0"/>
              <a:t>Troisième niveau</a:t>
            </a:r>
          </a:p>
          <a:p>
            <a:pPr lvl="3"/>
            <a:r>
              <a:rPr lang="fr-CA" dirty="0"/>
              <a:t>Quatrième niveau</a:t>
            </a:r>
          </a:p>
          <a:p>
            <a:pPr lvl="4"/>
            <a:r>
              <a:rPr lang="fr-CA" dirty="0"/>
              <a:t>Cinquième niveau</a:t>
            </a:r>
          </a:p>
        </p:txBody>
      </p:sp>
      <p:sp>
        <p:nvSpPr>
          <p:cNvPr id="12" name="Titre 1">
            <a:extLst>
              <a:ext uri="{FF2B5EF4-FFF2-40B4-BE49-F238E27FC236}">
                <a16:creationId xmlns:a16="http://schemas.microsoft.com/office/drawing/2014/main" id="{CAD49BCE-D60B-4CED-84DD-530E2DEE4B45}"/>
              </a:ext>
            </a:extLst>
          </p:cNvPr>
          <p:cNvSpPr>
            <a:spLocks noGrp="1"/>
          </p:cNvSpPr>
          <p:nvPr>
            <p:ph type="title" hasCustomPrompt="1"/>
          </p:nvPr>
        </p:nvSpPr>
        <p:spPr>
          <a:xfrm>
            <a:off x="264000" y="264000"/>
            <a:ext cx="3536000" cy="5755200"/>
          </a:xfrm>
        </p:spPr>
        <p:txBody>
          <a:bodyPr/>
          <a:lstStyle/>
          <a:p>
            <a:r>
              <a:rPr lang="fr-CA" noProof="0" dirty="0"/>
              <a:t>Cliquez pour ajouter un titre</a:t>
            </a:r>
            <a:endParaRPr lang="fr-CA" dirty="0"/>
          </a:p>
        </p:txBody>
      </p:sp>
      <p:pic>
        <p:nvPicPr>
          <p:cNvPr id="6" name="logo_beneva_violet_small.png" descr="logo_beneva_violet_small.png">
            <a:extLst>
              <a:ext uri="{FF2B5EF4-FFF2-40B4-BE49-F238E27FC236}">
                <a16:creationId xmlns:a16="http://schemas.microsoft.com/office/drawing/2014/main" id="{A0A46B40-71BA-4F42-8FA6-E7FF40A8B5FF}"/>
              </a:ext>
            </a:extLst>
          </p:cNvPr>
          <p:cNvPicPr>
            <a:picLocks noChangeAspect="1"/>
          </p:cNvPicPr>
          <p:nvPr/>
        </p:nvPicPr>
        <p:blipFill>
          <a:blip r:embed="rId2"/>
          <a:stretch>
            <a:fillRect/>
          </a:stretch>
        </p:blipFill>
        <p:spPr>
          <a:xfrm>
            <a:off x="412801" y="6388800"/>
            <a:ext cx="901700" cy="208203"/>
          </a:xfrm>
          <a:prstGeom prst="rect">
            <a:avLst/>
          </a:prstGeom>
          <a:ln w="12700">
            <a:miter lim="400000"/>
          </a:ln>
        </p:spPr>
      </p:pic>
      <p:sp>
        <p:nvSpPr>
          <p:cNvPr id="2" name="Slide Number Placeholder 1"/>
          <p:cNvSpPr>
            <a:spLocks noGrp="1"/>
          </p:cNvSpPr>
          <p:nvPr>
            <p:ph type="sldNum" sz="quarter" idx="10"/>
          </p:nvPr>
        </p:nvSpPr>
        <p:spPr/>
        <p:txBody>
          <a:bodyPr/>
          <a:lstStyle/>
          <a:p>
            <a:fld id="{2D2B9FD4-22D1-4784-BC8D-82D569BBB95D}" type="slidenum">
              <a:rPr lang="fr-CA" smtClean="0"/>
              <a:pPr/>
              <a:t>‹N°›</a:t>
            </a:fld>
            <a:endParaRPr lang="fr-CA"/>
          </a:p>
        </p:txBody>
      </p:sp>
      <p:sp>
        <p:nvSpPr>
          <p:cNvPr id="7" name="Footer Placeholder 6"/>
          <p:cNvSpPr>
            <a:spLocks noGrp="1"/>
          </p:cNvSpPr>
          <p:nvPr>
            <p:ph type="ftr" sz="quarter" idx="11"/>
          </p:nvPr>
        </p:nvSpPr>
        <p:spPr/>
        <p:txBody>
          <a:bodyPr/>
          <a:lstStyle/>
          <a:p>
            <a:r>
              <a:rPr lang="fr-CA"/>
              <a:t>Document confidentiel ou à usage interne seulement.</a:t>
            </a:r>
            <a:endParaRPr lang="fr-CA" dirty="0"/>
          </a:p>
        </p:txBody>
      </p:sp>
    </p:spTree>
    <p:extLst>
      <p:ext uri="{BB962C8B-B14F-4D97-AF65-F5344CB8AC3E}">
        <p14:creationId xmlns:p14="http://schemas.microsoft.com/office/powerpoint/2010/main" val="3084108181"/>
      </p:ext>
    </p:extLst>
  </p:cSld>
  <p:clrMapOvr>
    <a:masterClrMapping/>
  </p:clrMapOvr>
  <p:hf hdr="0" dt="0"/>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Contenu_SectionGrègeTitreSousTitr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25C2CCF-5BD7-444E-BCA0-30294EB0E1A2}"/>
              </a:ext>
            </a:extLst>
          </p:cNvPr>
          <p:cNvSpPr/>
          <p:nvPr/>
        </p:nvSpPr>
        <p:spPr>
          <a:xfrm>
            <a:off x="0" y="0"/>
            <a:ext cx="4064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800"/>
          </a:p>
        </p:txBody>
      </p:sp>
      <p:sp>
        <p:nvSpPr>
          <p:cNvPr id="3" name="Espace réservé du contenu 2">
            <a:extLst>
              <a:ext uri="{FF2B5EF4-FFF2-40B4-BE49-F238E27FC236}">
                <a16:creationId xmlns:a16="http://schemas.microsoft.com/office/drawing/2014/main" id="{3B86CAE8-CE16-436C-B559-AEC5DE9F0A73}"/>
              </a:ext>
            </a:extLst>
          </p:cNvPr>
          <p:cNvSpPr>
            <a:spLocks noGrp="1"/>
          </p:cNvSpPr>
          <p:nvPr>
            <p:ph idx="1" hasCustomPrompt="1"/>
          </p:nvPr>
        </p:nvSpPr>
        <p:spPr>
          <a:xfrm>
            <a:off x="4344001" y="264000"/>
            <a:ext cx="7586292" cy="5755200"/>
          </a:xfrm>
        </p:spPr>
        <p:txBody>
          <a:bodyPr/>
          <a:lstStyle/>
          <a:p>
            <a:pPr lvl="0"/>
            <a:r>
              <a:rPr lang="fr-CA" noProof="0" dirty="0"/>
              <a:t>Cliquez pour ajouter du texte</a:t>
            </a:r>
            <a:endParaRPr lang="fr-CA" dirty="0"/>
          </a:p>
          <a:p>
            <a:pPr lvl="1"/>
            <a:r>
              <a:rPr lang="fr-CA" dirty="0"/>
              <a:t>Deuxième niveau</a:t>
            </a:r>
          </a:p>
          <a:p>
            <a:pPr lvl="2"/>
            <a:r>
              <a:rPr lang="fr-CA" dirty="0"/>
              <a:t>Troisième niveau</a:t>
            </a:r>
          </a:p>
          <a:p>
            <a:pPr lvl="3"/>
            <a:r>
              <a:rPr lang="fr-CA" dirty="0"/>
              <a:t>Quatrième niveau</a:t>
            </a:r>
          </a:p>
          <a:p>
            <a:pPr lvl="4"/>
            <a:r>
              <a:rPr lang="fr-CA" dirty="0"/>
              <a:t>Cinquième niveau</a:t>
            </a:r>
          </a:p>
        </p:txBody>
      </p:sp>
      <p:sp>
        <p:nvSpPr>
          <p:cNvPr id="12" name="Titre 1">
            <a:extLst>
              <a:ext uri="{FF2B5EF4-FFF2-40B4-BE49-F238E27FC236}">
                <a16:creationId xmlns:a16="http://schemas.microsoft.com/office/drawing/2014/main" id="{CAD49BCE-D60B-4CED-84DD-530E2DEE4B45}"/>
              </a:ext>
            </a:extLst>
          </p:cNvPr>
          <p:cNvSpPr>
            <a:spLocks noGrp="1"/>
          </p:cNvSpPr>
          <p:nvPr>
            <p:ph type="title" hasCustomPrompt="1"/>
          </p:nvPr>
        </p:nvSpPr>
        <p:spPr>
          <a:xfrm>
            <a:off x="264000" y="264000"/>
            <a:ext cx="3536000" cy="2290989"/>
          </a:xfrm>
        </p:spPr>
        <p:txBody>
          <a:bodyPr/>
          <a:lstStyle>
            <a:lvl1pPr>
              <a:lnSpc>
                <a:spcPct val="100000"/>
              </a:lnSpc>
              <a:defRPr/>
            </a:lvl1pPr>
          </a:lstStyle>
          <a:p>
            <a:r>
              <a:rPr lang="fr-CA" noProof="0" dirty="0"/>
              <a:t>Cliquez pour ajouter un titre</a:t>
            </a:r>
            <a:endParaRPr lang="fr-CA" dirty="0"/>
          </a:p>
        </p:txBody>
      </p:sp>
      <p:sp>
        <p:nvSpPr>
          <p:cNvPr id="6" name="Sous-titre 2" descr="Cliquez pour ajouter un sous-titre">
            <a:extLst>
              <a:ext uri="{FF2B5EF4-FFF2-40B4-BE49-F238E27FC236}">
                <a16:creationId xmlns:a16="http://schemas.microsoft.com/office/drawing/2014/main" id="{1A16DB44-D73F-4358-A5C5-2B234D3B5FB1}"/>
              </a:ext>
            </a:extLst>
          </p:cNvPr>
          <p:cNvSpPr>
            <a:spLocks noGrp="1"/>
          </p:cNvSpPr>
          <p:nvPr>
            <p:ph type="subTitle" idx="10" hasCustomPrompt="1"/>
          </p:nvPr>
        </p:nvSpPr>
        <p:spPr>
          <a:xfrm>
            <a:off x="264000" y="2656114"/>
            <a:ext cx="3536000" cy="3363087"/>
          </a:xfrm>
        </p:spPr>
        <p:txBody>
          <a:bodyPr anchor="t">
            <a:normAutofit/>
          </a:bodyPr>
          <a:lstStyle>
            <a:lvl1pPr marL="0" indent="0" algn="l">
              <a:lnSpc>
                <a:spcPct val="100000"/>
              </a:lnSpc>
              <a:spcBef>
                <a:spcPts val="0"/>
              </a:spcBef>
              <a:spcAft>
                <a:spcPts val="1200"/>
              </a:spcAft>
              <a:buNone/>
              <a:defRPr sz="2400" b="1">
                <a:solidFill>
                  <a:schemeClr val="tx2"/>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fr-CA" noProof="0" dirty="0"/>
              <a:t>Cliquez pour ajouter un sous-titre</a:t>
            </a:r>
            <a:endParaRPr lang="fr-CA" dirty="0"/>
          </a:p>
        </p:txBody>
      </p:sp>
      <p:pic>
        <p:nvPicPr>
          <p:cNvPr id="8" name="logo_beneva_violet_small.png" descr="logo_beneva_violet_small.png">
            <a:extLst>
              <a:ext uri="{FF2B5EF4-FFF2-40B4-BE49-F238E27FC236}">
                <a16:creationId xmlns:a16="http://schemas.microsoft.com/office/drawing/2014/main" id="{A0A46B40-71BA-4F42-8FA6-E7FF40A8B5FF}"/>
              </a:ext>
            </a:extLst>
          </p:cNvPr>
          <p:cNvPicPr>
            <a:picLocks noChangeAspect="1"/>
          </p:cNvPicPr>
          <p:nvPr/>
        </p:nvPicPr>
        <p:blipFill>
          <a:blip r:embed="rId2"/>
          <a:stretch>
            <a:fillRect/>
          </a:stretch>
        </p:blipFill>
        <p:spPr>
          <a:xfrm>
            <a:off x="412801" y="6388800"/>
            <a:ext cx="901700" cy="208203"/>
          </a:xfrm>
          <a:prstGeom prst="rect">
            <a:avLst/>
          </a:prstGeom>
          <a:ln w="12700">
            <a:miter lim="400000"/>
          </a:ln>
        </p:spPr>
      </p:pic>
      <p:sp>
        <p:nvSpPr>
          <p:cNvPr id="2" name="Slide Number Placeholder 1"/>
          <p:cNvSpPr>
            <a:spLocks noGrp="1"/>
          </p:cNvSpPr>
          <p:nvPr>
            <p:ph type="sldNum" sz="quarter" idx="11"/>
          </p:nvPr>
        </p:nvSpPr>
        <p:spPr/>
        <p:txBody>
          <a:bodyPr/>
          <a:lstStyle/>
          <a:p>
            <a:fld id="{2D2B9FD4-22D1-4784-BC8D-82D569BBB95D}" type="slidenum">
              <a:rPr lang="fr-CA" smtClean="0"/>
              <a:pPr/>
              <a:t>‹N°›</a:t>
            </a:fld>
            <a:endParaRPr lang="fr-CA"/>
          </a:p>
        </p:txBody>
      </p:sp>
      <p:sp>
        <p:nvSpPr>
          <p:cNvPr id="7" name="Footer Placeholder 6"/>
          <p:cNvSpPr>
            <a:spLocks noGrp="1"/>
          </p:cNvSpPr>
          <p:nvPr>
            <p:ph type="ftr" sz="quarter" idx="12"/>
          </p:nvPr>
        </p:nvSpPr>
        <p:spPr/>
        <p:txBody>
          <a:bodyPr/>
          <a:lstStyle/>
          <a:p>
            <a:r>
              <a:rPr lang="fr-CA"/>
              <a:t>Document confidentiel ou à usage interne seulement.</a:t>
            </a:r>
            <a:endParaRPr lang="fr-CA" dirty="0"/>
          </a:p>
        </p:txBody>
      </p:sp>
    </p:spTree>
    <p:extLst>
      <p:ext uri="{BB962C8B-B14F-4D97-AF65-F5344CB8AC3E}">
        <p14:creationId xmlns:p14="http://schemas.microsoft.com/office/powerpoint/2010/main" val="804190525"/>
      </p:ext>
    </p:extLst>
  </p:cSld>
  <p:clrMapOvr>
    <a:masterClrMapping/>
  </p:clrMapOvr>
  <p:hf hdr="0" dt="0"/>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Contenu_SectionVioletIcon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58C4346-C196-48B8-AEC5-473CEEF5AEF9}"/>
              </a:ext>
            </a:extLst>
          </p:cNvPr>
          <p:cNvSpPr/>
          <p:nvPr/>
        </p:nvSpPr>
        <p:spPr>
          <a:xfrm>
            <a:off x="8128000" y="0"/>
            <a:ext cx="4064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800"/>
          </a:p>
        </p:txBody>
      </p:sp>
      <p:sp>
        <p:nvSpPr>
          <p:cNvPr id="7" name="Picture Placeholder 21">
            <a:extLst>
              <a:ext uri="{FF2B5EF4-FFF2-40B4-BE49-F238E27FC236}">
                <a16:creationId xmlns:a16="http://schemas.microsoft.com/office/drawing/2014/main" id="{250E8115-2B0C-4975-AE21-CDCA5BD911B9}"/>
              </a:ext>
            </a:extLst>
          </p:cNvPr>
          <p:cNvSpPr>
            <a:spLocks noGrp="1" noChangeAspect="1"/>
          </p:cNvSpPr>
          <p:nvPr>
            <p:ph type="pic" sz="quarter" idx="16" hasCustomPrompt="1"/>
          </p:nvPr>
        </p:nvSpPr>
        <p:spPr>
          <a:xfrm>
            <a:off x="8360000" y="1627352"/>
            <a:ext cx="3600000" cy="3595081"/>
          </a:xfrm>
          <a:prstGeom prst="rect">
            <a:avLst/>
          </a:prstGeom>
          <a:noFill/>
          <a:ln>
            <a:noFill/>
          </a:ln>
        </p:spPr>
        <p:txBody>
          <a:bodyPr anchor="ctr">
            <a:normAutofit/>
          </a:bodyPr>
          <a:lstStyle>
            <a:lvl1pPr marL="0" indent="0" algn="ctr">
              <a:buNone/>
              <a:defRPr sz="1800">
                <a:solidFill>
                  <a:schemeClr val="bg1"/>
                </a:solidFill>
                <a:latin typeface="Arial"/>
                <a:cs typeface="Arial"/>
              </a:defRPr>
            </a:lvl1pPr>
          </a:lstStyle>
          <a:p>
            <a:r>
              <a:rPr lang="fr-CA" dirty="0"/>
              <a:t>Cliquez sur l’icône pour ajouter une image</a:t>
            </a:r>
          </a:p>
        </p:txBody>
      </p:sp>
      <p:sp>
        <p:nvSpPr>
          <p:cNvPr id="2" name="Titre 1">
            <a:extLst>
              <a:ext uri="{FF2B5EF4-FFF2-40B4-BE49-F238E27FC236}">
                <a16:creationId xmlns:a16="http://schemas.microsoft.com/office/drawing/2014/main" id="{DD3A13B0-27B1-41A3-A5C0-36FB68D44046}"/>
              </a:ext>
            </a:extLst>
          </p:cNvPr>
          <p:cNvSpPr>
            <a:spLocks noGrp="1"/>
          </p:cNvSpPr>
          <p:nvPr>
            <p:ph type="title" hasCustomPrompt="1"/>
          </p:nvPr>
        </p:nvSpPr>
        <p:spPr>
          <a:xfrm>
            <a:off x="264000" y="264000"/>
            <a:ext cx="7609960" cy="1170000"/>
          </a:xfrm>
        </p:spPr>
        <p:txBody>
          <a:bodyPr/>
          <a:lstStyle/>
          <a:p>
            <a:r>
              <a:rPr lang="fr-CA" noProof="0" dirty="0"/>
              <a:t>Cliquez pour ajouter un titre</a:t>
            </a:r>
            <a:endParaRPr lang="fr-CA" dirty="0"/>
          </a:p>
        </p:txBody>
      </p:sp>
      <p:sp>
        <p:nvSpPr>
          <p:cNvPr id="3" name="Espace réservé du contenu 2">
            <a:extLst>
              <a:ext uri="{FF2B5EF4-FFF2-40B4-BE49-F238E27FC236}">
                <a16:creationId xmlns:a16="http://schemas.microsoft.com/office/drawing/2014/main" id="{3B86CAE8-CE16-436C-B559-AEC5DE9F0A73}"/>
              </a:ext>
            </a:extLst>
          </p:cNvPr>
          <p:cNvSpPr>
            <a:spLocks noGrp="1"/>
          </p:cNvSpPr>
          <p:nvPr>
            <p:ph idx="1" hasCustomPrompt="1"/>
          </p:nvPr>
        </p:nvSpPr>
        <p:spPr>
          <a:xfrm>
            <a:off x="264000" y="1508787"/>
            <a:ext cx="7609960" cy="4511013"/>
          </a:xfrm>
        </p:spPr>
        <p:txBody>
          <a:bodyPr/>
          <a:lstStyle/>
          <a:p>
            <a:pPr lvl="0"/>
            <a:r>
              <a:rPr lang="fr-CA" noProof="0" dirty="0"/>
              <a:t>Cliquez pour ajouter du texte</a:t>
            </a:r>
            <a:endParaRPr lang="fr-CA" dirty="0"/>
          </a:p>
          <a:p>
            <a:pPr lvl="1"/>
            <a:r>
              <a:rPr lang="fr-CA" dirty="0"/>
              <a:t>Deuxième niveau</a:t>
            </a:r>
          </a:p>
          <a:p>
            <a:pPr lvl="2"/>
            <a:r>
              <a:rPr lang="fr-CA" dirty="0"/>
              <a:t>Troisième niveau</a:t>
            </a:r>
          </a:p>
          <a:p>
            <a:pPr lvl="3"/>
            <a:r>
              <a:rPr lang="fr-CA" dirty="0"/>
              <a:t>Quatrième niveau</a:t>
            </a:r>
          </a:p>
          <a:p>
            <a:pPr lvl="4"/>
            <a:r>
              <a:rPr lang="fr-CA" dirty="0"/>
              <a:t>Cinquième niveau</a:t>
            </a:r>
          </a:p>
        </p:txBody>
      </p:sp>
      <p:sp>
        <p:nvSpPr>
          <p:cNvPr id="4" name="Slide Number Placeholder 3"/>
          <p:cNvSpPr>
            <a:spLocks noGrp="1"/>
          </p:cNvSpPr>
          <p:nvPr>
            <p:ph type="sldNum" sz="quarter" idx="17"/>
          </p:nvPr>
        </p:nvSpPr>
        <p:spPr/>
        <p:txBody>
          <a:bodyPr/>
          <a:lstStyle>
            <a:lvl1pPr>
              <a:defRPr>
                <a:solidFill>
                  <a:schemeClr val="bg1"/>
                </a:solidFill>
              </a:defRPr>
            </a:lvl1pPr>
          </a:lstStyle>
          <a:p>
            <a:fld id="{2D2B9FD4-22D1-4784-BC8D-82D569BBB95D}" type="slidenum">
              <a:rPr lang="fr-CA" smtClean="0"/>
              <a:pPr/>
              <a:t>‹N°›</a:t>
            </a:fld>
            <a:endParaRPr lang="fr-CA"/>
          </a:p>
        </p:txBody>
      </p:sp>
      <p:sp>
        <p:nvSpPr>
          <p:cNvPr id="6" name="Footer Placeholder 5"/>
          <p:cNvSpPr>
            <a:spLocks noGrp="1"/>
          </p:cNvSpPr>
          <p:nvPr>
            <p:ph type="ftr" sz="quarter" idx="18"/>
          </p:nvPr>
        </p:nvSpPr>
        <p:spPr/>
        <p:txBody>
          <a:bodyPr/>
          <a:lstStyle/>
          <a:p>
            <a:r>
              <a:rPr lang="fr-CA"/>
              <a:t>Document confidentiel ou à usage interne seulement.</a:t>
            </a:r>
            <a:endParaRPr lang="fr-CA" dirty="0"/>
          </a:p>
        </p:txBody>
      </p:sp>
    </p:spTree>
    <p:extLst>
      <p:ext uri="{BB962C8B-B14F-4D97-AF65-F5344CB8AC3E}">
        <p14:creationId xmlns:p14="http://schemas.microsoft.com/office/powerpoint/2010/main" val="1895489757"/>
      </p:ext>
    </p:extLst>
  </p:cSld>
  <p:clrMapOvr>
    <a:masterClrMapping/>
  </p:clrMapOvr>
  <p:hf hdr="0" dt="0"/>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Contenu_sous-titre_SectionVioletIcon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3E5A2BA-C224-4BAF-A094-B98E4CBA9FD7}"/>
              </a:ext>
            </a:extLst>
          </p:cNvPr>
          <p:cNvSpPr/>
          <p:nvPr/>
        </p:nvSpPr>
        <p:spPr>
          <a:xfrm>
            <a:off x="8128000" y="0"/>
            <a:ext cx="4064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800"/>
          </a:p>
        </p:txBody>
      </p:sp>
      <p:sp>
        <p:nvSpPr>
          <p:cNvPr id="2" name="Titre 1">
            <a:extLst>
              <a:ext uri="{FF2B5EF4-FFF2-40B4-BE49-F238E27FC236}">
                <a16:creationId xmlns:a16="http://schemas.microsoft.com/office/drawing/2014/main" id="{DD3A13B0-27B1-41A3-A5C0-36FB68D44046}"/>
              </a:ext>
            </a:extLst>
          </p:cNvPr>
          <p:cNvSpPr>
            <a:spLocks noGrp="1"/>
          </p:cNvSpPr>
          <p:nvPr>
            <p:ph type="title" hasCustomPrompt="1"/>
          </p:nvPr>
        </p:nvSpPr>
        <p:spPr>
          <a:xfrm>
            <a:off x="264000" y="264000"/>
            <a:ext cx="7609960" cy="1170000"/>
          </a:xfrm>
        </p:spPr>
        <p:txBody>
          <a:bodyPr/>
          <a:lstStyle>
            <a:lvl1pPr>
              <a:lnSpc>
                <a:spcPct val="100000"/>
              </a:lnSpc>
              <a:defRPr/>
            </a:lvl1pPr>
          </a:lstStyle>
          <a:p>
            <a:r>
              <a:rPr lang="fr-CA" noProof="0" dirty="0"/>
              <a:t>Cliquez pour ajouter un titre</a:t>
            </a:r>
            <a:endParaRPr lang="fr-CA" dirty="0"/>
          </a:p>
        </p:txBody>
      </p:sp>
      <p:sp>
        <p:nvSpPr>
          <p:cNvPr id="3" name="Espace réservé du contenu 2">
            <a:extLst>
              <a:ext uri="{FF2B5EF4-FFF2-40B4-BE49-F238E27FC236}">
                <a16:creationId xmlns:a16="http://schemas.microsoft.com/office/drawing/2014/main" id="{3B86CAE8-CE16-436C-B559-AEC5DE9F0A73}"/>
              </a:ext>
            </a:extLst>
          </p:cNvPr>
          <p:cNvSpPr>
            <a:spLocks noGrp="1"/>
          </p:cNvSpPr>
          <p:nvPr>
            <p:ph idx="1" hasCustomPrompt="1"/>
          </p:nvPr>
        </p:nvSpPr>
        <p:spPr>
          <a:xfrm>
            <a:off x="263999" y="1967616"/>
            <a:ext cx="7608000" cy="4051584"/>
          </a:xfrm>
        </p:spPr>
        <p:txBody>
          <a:bodyPr/>
          <a:lstStyle/>
          <a:p>
            <a:pPr lvl="0"/>
            <a:r>
              <a:rPr lang="fr-CA" noProof="0" dirty="0"/>
              <a:t>Cliquez pour ajouter du texte</a:t>
            </a:r>
            <a:endParaRPr lang="fr-CA" dirty="0"/>
          </a:p>
          <a:p>
            <a:pPr lvl="1"/>
            <a:r>
              <a:rPr lang="fr-CA" dirty="0"/>
              <a:t>Deuxième niveau</a:t>
            </a:r>
          </a:p>
          <a:p>
            <a:pPr lvl="2"/>
            <a:r>
              <a:rPr lang="fr-CA" dirty="0"/>
              <a:t>Troisième niveau</a:t>
            </a:r>
          </a:p>
          <a:p>
            <a:pPr lvl="3"/>
            <a:r>
              <a:rPr lang="fr-CA" dirty="0"/>
              <a:t>Quatrième niveau</a:t>
            </a:r>
          </a:p>
          <a:p>
            <a:pPr lvl="4"/>
            <a:r>
              <a:rPr lang="fr-CA" dirty="0"/>
              <a:t>Cinquième niveau</a:t>
            </a:r>
          </a:p>
        </p:txBody>
      </p:sp>
      <p:sp>
        <p:nvSpPr>
          <p:cNvPr id="11" name="Sous-titre 2" descr="Cliquez pour ajouter un sous-titre">
            <a:extLst>
              <a:ext uri="{FF2B5EF4-FFF2-40B4-BE49-F238E27FC236}">
                <a16:creationId xmlns:a16="http://schemas.microsoft.com/office/drawing/2014/main" id="{FC10A13F-4E59-4A8D-9A4C-F1561EAFFB2F}"/>
              </a:ext>
            </a:extLst>
          </p:cNvPr>
          <p:cNvSpPr>
            <a:spLocks noGrp="1"/>
          </p:cNvSpPr>
          <p:nvPr>
            <p:ph type="subTitle" idx="10" hasCustomPrompt="1"/>
          </p:nvPr>
        </p:nvSpPr>
        <p:spPr>
          <a:xfrm>
            <a:off x="264002" y="1508787"/>
            <a:ext cx="7609959" cy="384043"/>
          </a:xfrm>
        </p:spPr>
        <p:txBody>
          <a:bodyPr anchor="b">
            <a:normAutofit/>
          </a:bodyPr>
          <a:lstStyle>
            <a:lvl1pPr marL="0" indent="0" algn="l">
              <a:lnSpc>
                <a:spcPct val="100000"/>
              </a:lnSpc>
              <a:spcBef>
                <a:spcPts val="0"/>
              </a:spcBef>
              <a:buNone/>
              <a:defRPr sz="2400" b="1">
                <a:solidFill>
                  <a:schemeClr val="tx2"/>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fr-CA" noProof="0" dirty="0"/>
              <a:t>Cliquez pour ajouter un sous-titre</a:t>
            </a:r>
          </a:p>
        </p:txBody>
      </p:sp>
      <p:sp>
        <p:nvSpPr>
          <p:cNvPr id="13" name="Picture Placeholder 21">
            <a:extLst>
              <a:ext uri="{FF2B5EF4-FFF2-40B4-BE49-F238E27FC236}">
                <a16:creationId xmlns:a16="http://schemas.microsoft.com/office/drawing/2014/main" id="{ADB197B4-1D8B-4DD8-9487-B8E299274384}"/>
              </a:ext>
            </a:extLst>
          </p:cNvPr>
          <p:cNvSpPr>
            <a:spLocks noGrp="1" noChangeAspect="1"/>
          </p:cNvSpPr>
          <p:nvPr>
            <p:ph type="pic" sz="quarter" idx="16" hasCustomPrompt="1"/>
          </p:nvPr>
        </p:nvSpPr>
        <p:spPr>
          <a:xfrm>
            <a:off x="8360000" y="1631458"/>
            <a:ext cx="3600000" cy="3595084"/>
          </a:xfrm>
          <a:prstGeom prst="rect">
            <a:avLst/>
          </a:prstGeom>
          <a:noFill/>
          <a:ln>
            <a:noFill/>
          </a:ln>
        </p:spPr>
        <p:txBody>
          <a:bodyPr anchor="ctr">
            <a:normAutofit/>
          </a:bodyPr>
          <a:lstStyle>
            <a:lvl1pPr marL="0" indent="0" algn="ctr">
              <a:buNone/>
              <a:defRPr sz="1800">
                <a:solidFill>
                  <a:schemeClr val="bg1"/>
                </a:solidFill>
                <a:latin typeface="Arial"/>
                <a:cs typeface="Arial"/>
              </a:defRPr>
            </a:lvl1pPr>
          </a:lstStyle>
          <a:p>
            <a:r>
              <a:rPr lang="fr-CA" dirty="0"/>
              <a:t>Cliquez sur l’icône pour ajouter une image</a:t>
            </a:r>
          </a:p>
        </p:txBody>
      </p:sp>
      <p:sp>
        <p:nvSpPr>
          <p:cNvPr id="4" name="Slide Number Placeholder 3"/>
          <p:cNvSpPr>
            <a:spLocks noGrp="1"/>
          </p:cNvSpPr>
          <p:nvPr>
            <p:ph type="sldNum" sz="quarter" idx="17"/>
          </p:nvPr>
        </p:nvSpPr>
        <p:spPr/>
        <p:txBody>
          <a:bodyPr/>
          <a:lstStyle>
            <a:lvl1pPr>
              <a:defRPr>
                <a:solidFill>
                  <a:schemeClr val="bg1"/>
                </a:solidFill>
              </a:defRPr>
            </a:lvl1pPr>
          </a:lstStyle>
          <a:p>
            <a:fld id="{2D2B9FD4-22D1-4784-BC8D-82D569BBB95D}" type="slidenum">
              <a:rPr lang="fr-CA" smtClean="0"/>
              <a:pPr/>
              <a:t>‹N°›</a:t>
            </a:fld>
            <a:endParaRPr lang="fr-CA"/>
          </a:p>
        </p:txBody>
      </p:sp>
      <p:sp>
        <p:nvSpPr>
          <p:cNvPr id="6" name="Footer Placeholder 5"/>
          <p:cNvSpPr>
            <a:spLocks noGrp="1"/>
          </p:cNvSpPr>
          <p:nvPr>
            <p:ph type="ftr" sz="quarter" idx="18"/>
          </p:nvPr>
        </p:nvSpPr>
        <p:spPr/>
        <p:txBody>
          <a:bodyPr/>
          <a:lstStyle/>
          <a:p>
            <a:r>
              <a:rPr lang="fr-CA"/>
              <a:t>Document confidentiel ou à usage interne seulement.</a:t>
            </a:r>
            <a:endParaRPr lang="fr-CA" dirty="0"/>
          </a:p>
        </p:txBody>
      </p:sp>
    </p:spTree>
    <p:extLst>
      <p:ext uri="{BB962C8B-B14F-4D97-AF65-F5344CB8AC3E}">
        <p14:creationId xmlns:p14="http://schemas.microsoft.com/office/powerpoint/2010/main" val="3992694045"/>
      </p:ext>
    </p:extLst>
  </p:cSld>
  <p:clrMapOvr>
    <a:masterClrMapping/>
  </p:clrMapOvr>
  <p:hf hdr="0" dt="0"/>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Contenu_SectionGrègeIcon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58C4346-C196-48B8-AEC5-473CEEF5AEF9}"/>
              </a:ext>
            </a:extLst>
          </p:cNvPr>
          <p:cNvSpPr/>
          <p:nvPr/>
        </p:nvSpPr>
        <p:spPr>
          <a:xfrm>
            <a:off x="8128000" y="0"/>
            <a:ext cx="4064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800"/>
          </a:p>
        </p:txBody>
      </p:sp>
      <p:sp>
        <p:nvSpPr>
          <p:cNvPr id="7" name="Picture Placeholder 21">
            <a:extLst>
              <a:ext uri="{FF2B5EF4-FFF2-40B4-BE49-F238E27FC236}">
                <a16:creationId xmlns:a16="http://schemas.microsoft.com/office/drawing/2014/main" id="{250E8115-2B0C-4975-AE21-CDCA5BD911B9}"/>
              </a:ext>
            </a:extLst>
          </p:cNvPr>
          <p:cNvSpPr>
            <a:spLocks noGrp="1" noChangeAspect="1"/>
          </p:cNvSpPr>
          <p:nvPr>
            <p:ph type="pic" sz="quarter" idx="16" hasCustomPrompt="1"/>
          </p:nvPr>
        </p:nvSpPr>
        <p:spPr>
          <a:xfrm>
            <a:off x="8360000" y="1638001"/>
            <a:ext cx="3600000" cy="3595081"/>
          </a:xfrm>
          <a:prstGeom prst="rect">
            <a:avLst/>
          </a:prstGeom>
          <a:noFill/>
          <a:ln>
            <a:noFill/>
          </a:ln>
        </p:spPr>
        <p:txBody>
          <a:bodyPr anchor="ctr">
            <a:normAutofit/>
          </a:bodyPr>
          <a:lstStyle>
            <a:lvl1pPr marL="0" indent="0" algn="ctr">
              <a:buNone/>
              <a:defRPr sz="1800">
                <a:solidFill>
                  <a:schemeClr val="accent1"/>
                </a:solidFill>
                <a:latin typeface="Arial"/>
                <a:cs typeface="Arial"/>
              </a:defRPr>
            </a:lvl1pPr>
          </a:lstStyle>
          <a:p>
            <a:r>
              <a:rPr lang="fr-CA" dirty="0"/>
              <a:t>Cliquez sur l’icône pour ajouter une image</a:t>
            </a:r>
          </a:p>
        </p:txBody>
      </p:sp>
      <p:sp>
        <p:nvSpPr>
          <p:cNvPr id="2" name="Titre 1">
            <a:extLst>
              <a:ext uri="{FF2B5EF4-FFF2-40B4-BE49-F238E27FC236}">
                <a16:creationId xmlns:a16="http://schemas.microsoft.com/office/drawing/2014/main" id="{DD3A13B0-27B1-41A3-A5C0-36FB68D44046}"/>
              </a:ext>
            </a:extLst>
          </p:cNvPr>
          <p:cNvSpPr>
            <a:spLocks noGrp="1"/>
          </p:cNvSpPr>
          <p:nvPr>
            <p:ph type="title" hasCustomPrompt="1"/>
          </p:nvPr>
        </p:nvSpPr>
        <p:spPr>
          <a:xfrm>
            <a:off x="264000" y="264000"/>
            <a:ext cx="7609960" cy="1170000"/>
          </a:xfrm>
        </p:spPr>
        <p:txBody>
          <a:bodyPr/>
          <a:lstStyle/>
          <a:p>
            <a:r>
              <a:rPr lang="fr-CA" noProof="0" dirty="0"/>
              <a:t>Cliquez pour ajouter un titre</a:t>
            </a:r>
            <a:endParaRPr lang="fr-CA" dirty="0"/>
          </a:p>
        </p:txBody>
      </p:sp>
      <p:sp>
        <p:nvSpPr>
          <p:cNvPr id="3" name="Espace réservé du contenu 2">
            <a:extLst>
              <a:ext uri="{FF2B5EF4-FFF2-40B4-BE49-F238E27FC236}">
                <a16:creationId xmlns:a16="http://schemas.microsoft.com/office/drawing/2014/main" id="{3B86CAE8-CE16-436C-B559-AEC5DE9F0A73}"/>
              </a:ext>
            </a:extLst>
          </p:cNvPr>
          <p:cNvSpPr>
            <a:spLocks noGrp="1"/>
          </p:cNvSpPr>
          <p:nvPr>
            <p:ph idx="1" hasCustomPrompt="1"/>
          </p:nvPr>
        </p:nvSpPr>
        <p:spPr>
          <a:xfrm>
            <a:off x="264000" y="1508787"/>
            <a:ext cx="7608000" cy="4511013"/>
          </a:xfrm>
        </p:spPr>
        <p:txBody>
          <a:bodyPr/>
          <a:lstStyle/>
          <a:p>
            <a:pPr lvl="0"/>
            <a:r>
              <a:rPr lang="fr-CA" noProof="0" dirty="0"/>
              <a:t>Cliquez pour ajouter du texte</a:t>
            </a:r>
            <a:endParaRPr lang="fr-CA" dirty="0"/>
          </a:p>
          <a:p>
            <a:pPr lvl="1"/>
            <a:r>
              <a:rPr lang="fr-CA" dirty="0"/>
              <a:t>Deuxième niveau</a:t>
            </a:r>
          </a:p>
          <a:p>
            <a:pPr lvl="2"/>
            <a:r>
              <a:rPr lang="fr-CA" dirty="0"/>
              <a:t>Troisième niveau</a:t>
            </a:r>
          </a:p>
          <a:p>
            <a:pPr lvl="3"/>
            <a:r>
              <a:rPr lang="fr-CA" dirty="0"/>
              <a:t>Quatrième niveau</a:t>
            </a:r>
          </a:p>
          <a:p>
            <a:pPr lvl="4"/>
            <a:r>
              <a:rPr lang="fr-CA" dirty="0"/>
              <a:t>Cinquième niveau</a:t>
            </a:r>
          </a:p>
        </p:txBody>
      </p:sp>
      <p:sp>
        <p:nvSpPr>
          <p:cNvPr id="4" name="Slide Number Placeholder 3"/>
          <p:cNvSpPr>
            <a:spLocks noGrp="1"/>
          </p:cNvSpPr>
          <p:nvPr>
            <p:ph type="sldNum" sz="quarter" idx="17"/>
          </p:nvPr>
        </p:nvSpPr>
        <p:spPr/>
        <p:txBody>
          <a:bodyPr/>
          <a:lstStyle/>
          <a:p>
            <a:fld id="{2D2B9FD4-22D1-4784-BC8D-82D569BBB95D}" type="slidenum">
              <a:rPr lang="fr-CA" smtClean="0"/>
              <a:pPr/>
              <a:t>‹N°›</a:t>
            </a:fld>
            <a:endParaRPr lang="fr-CA"/>
          </a:p>
        </p:txBody>
      </p:sp>
      <p:sp>
        <p:nvSpPr>
          <p:cNvPr id="6" name="Footer Placeholder 5"/>
          <p:cNvSpPr>
            <a:spLocks noGrp="1"/>
          </p:cNvSpPr>
          <p:nvPr>
            <p:ph type="ftr" sz="quarter" idx="18"/>
          </p:nvPr>
        </p:nvSpPr>
        <p:spPr/>
        <p:txBody>
          <a:bodyPr/>
          <a:lstStyle/>
          <a:p>
            <a:r>
              <a:rPr lang="fr-CA"/>
              <a:t>Document confidentiel ou à usage interne seulement.</a:t>
            </a:r>
            <a:endParaRPr lang="fr-CA" dirty="0"/>
          </a:p>
        </p:txBody>
      </p:sp>
    </p:spTree>
    <p:extLst>
      <p:ext uri="{BB962C8B-B14F-4D97-AF65-F5344CB8AC3E}">
        <p14:creationId xmlns:p14="http://schemas.microsoft.com/office/powerpoint/2010/main" val="1975873880"/>
      </p:ext>
    </p:extLst>
  </p:cSld>
  <p:clrMapOvr>
    <a:masterClrMapping/>
  </p:clrMapOvr>
  <p:hf hdr="0" dt="0"/>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Contenu_sous-titre_SectionGrègeIcon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3E5A2BA-C224-4BAF-A094-B98E4CBA9FD7}"/>
              </a:ext>
            </a:extLst>
          </p:cNvPr>
          <p:cNvSpPr/>
          <p:nvPr/>
        </p:nvSpPr>
        <p:spPr>
          <a:xfrm>
            <a:off x="8128000" y="0"/>
            <a:ext cx="4064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800"/>
          </a:p>
        </p:txBody>
      </p:sp>
      <p:sp>
        <p:nvSpPr>
          <p:cNvPr id="2" name="Titre 1">
            <a:extLst>
              <a:ext uri="{FF2B5EF4-FFF2-40B4-BE49-F238E27FC236}">
                <a16:creationId xmlns:a16="http://schemas.microsoft.com/office/drawing/2014/main" id="{DD3A13B0-27B1-41A3-A5C0-36FB68D44046}"/>
              </a:ext>
            </a:extLst>
          </p:cNvPr>
          <p:cNvSpPr>
            <a:spLocks noGrp="1"/>
          </p:cNvSpPr>
          <p:nvPr>
            <p:ph type="title" hasCustomPrompt="1"/>
          </p:nvPr>
        </p:nvSpPr>
        <p:spPr>
          <a:xfrm>
            <a:off x="264000" y="264000"/>
            <a:ext cx="7608000" cy="1170000"/>
          </a:xfrm>
        </p:spPr>
        <p:txBody>
          <a:bodyPr/>
          <a:lstStyle>
            <a:lvl1pPr>
              <a:lnSpc>
                <a:spcPct val="100000"/>
              </a:lnSpc>
              <a:defRPr/>
            </a:lvl1pPr>
          </a:lstStyle>
          <a:p>
            <a:r>
              <a:rPr lang="fr-CA" noProof="0" dirty="0"/>
              <a:t>Cliquez pour ajouter un titre</a:t>
            </a:r>
            <a:endParaRPr lang="fr-CA" dirty="0"/>
          </a:p>
        </p:txBody>
      </p:sp>
      <p:sp>
        <p:nvSpPr>
          <p:cNvPr id="3" name="Espace réservé du contenu 2">
            <a:extLst>
              <a:ext uri="{FF2B5EF4-FFF2-40B4-BE49-F238E27FC236}">
                <a16:creationId xmlns:a16="http://schemas.microsoft.com/office/drawing/2014/main" id="{3B86CAE8-CE16-436C-B559-AEC5DE9F0A73}"/>
              </a:ext>
            </a:extLst>
          </p:cNvPr>
          <p:cNvSpPr>
            <a:spLocks noGrp="1"/>
          </p:cNvSpPr>
          <p:nvPr>
            <p:ph idx="1" hasCustomPrompt="1"/>
          </p:nvPr>
        </p:nvSpPr>
        <p:spPr>
          <a:xfrm>
            <a:off x="264000" y="1967616"/>
            <a:ext cx="7608000" cy="4051584"/>
          </a:xfrm>
        </p:spPr>
        <p:txBody>
          <a:bodyPr/>
          <a:lstStyle/>
          <a:p>
            <a:pPr lvl="0"/>
            <a:r>
              <a:rPr lang="fr-CA" noProof="0" dirty="0"/>
              <a:t>Cliquez pour ajouter du texte</a:t>
            </a:r>
            <a:endParaRPr lang="fr-CA" dirty="0"/>
          </a:p>
          <a:p>
            <a:pPr lvl="1"/>
            <a:r>
              <a:rPr lang="fr-CA" dirty="0"/>
              <a:t>Deuxième niveau</a:t>
            </a:r>
          </a:p>
          <a:p>
            <a:pPr lvl="2"/>
            <a:r>
              <a:rPr lang="fr-CA" dirty="0"/>
              <a:t>Troisième niveau</a:t>
            </a:r>
          </a:p>
          <a:p>
            <a:pPr lvl="3"/>
            <a:r>
              <a:rPr lang="fr-CA" dirty="0"/>
              <a:t>Quatrième niveau</a:t>
            </a:r>
          </a:p>
          <a:p>
            <a:pPr lvl="4"/>
            <a:r>
              <a:rPr lang="fr-CA" dirty="0"/>
              <a:t>Cinquième niveau</a:t>
            </a:r>
          </a:p>
        </p:txBody>
      </p:sp>
      <p:sp>
        <p:nvSpPr>
          <p:cNvPr id="11" name="Sous-titre 2" descr="Cliquez pour ajouter un sous-titre">
            <a:extLst>
              <a:ext uri="{FF2B5EF4-FFF2-40B4-BE49-F238E27FC236}">
                <a16:creationId xmlns:a16="http://schemas.microsoft.com/office/drawing/2014/main" id="{FC10A13F-4E59-4A8D-9A4C-F1561EAFFB2F}"/>
              </a:ext>
            </a:extLst>
          </p:cNvPr>
          <p:cNvSpPr>
            <a:spLocks noGrp="1"/>
          </p:cNvSpPr>
          <p:nvPr>
            <p:ph type="subTitle" idx="10" hasCustomPrompt="1"/>
          </p:nvPr>
        </p:nvSpPr>
        <p:spPr>
          <a:xfrm>
            <a:off x="264001" y="1508787"/>
            <a:ext cx="7608000" cy="384043"/>
          </a:xfrm>
        </p:spPr>
        <p:txBody>
          <a:bodyPr anchor="b">
            <a:normAutofit/>
          </a:bodyPr>
          <a:lstStyle>
            <a:lvl1pPr marL="0" indent="0" algn="l">
              <a:lnSpc>
                <a:spcPct val="100000"/>
              </a:lnSpc>
              <a:spcBef>
                <a:spcPts val="0"/>
              </a:spcBef>
              <a:buNone/>
              <a:defRPr sz="2400" b="1">
                <a:solidFill>
                  <a:schemeClr val="tx2"/>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fr-CA" noProof="0" dirty="0"/>
              <a:t>Cliquez pour ajouter un sous-titre</a:t>
            </a:r>
            <a:endParaRPr lang="fr-CA" dirty="0"/>
          </a:p>
        </p:txBody>
      </p:sp>
      <p:sp>
        <p:nvSpPr>
          <p:cNvPr id="13" name="Picture Placeholder 21">
            <a:extLst>
              <a:ext uri="{FF2B5EF4-FFF2-40B4-BE49-F238E27FC236}">
                <a16:creationId xmlns:a16="http://schemas.microsoft.com/office/drawing/2014/main" id="{ADB197B4-1D8B-4DD8-9487-B8E299274384}"/>
              </a:ext>
            </a:extLst>
          </p:cNvPr>
          <p:cNvSpPr>
            <a:spLocks noGrp="1" noChangeAspect="1"/>
          </p:cNvSpPr>
          <p:nvPr>
            <p:ph type="pic" sz="quarter" idx="16" hasCustomPrompt="1"/>
          </p:nvPr>
        </p:nvSpPr>
        <p:spPr>
          <a:xfrm>
            <a:off x="8360000" y="1638001"/>
            <a:ext cx="3600000" cy="3595084"/>
          </a:xfrm>
          <a:prstGeom prst="rect">
            <a:avLst/>
          </a:prstGeom>
          <a:noFill/>
          <a:ln>
            <a:noFill/>
          </a:ln>
        </p:spPr>
        <p:txBody>
          <a:bodyPr anchor="ctr">
            <a:normAutofit/>
          </a:bodyPr>
          <a:lstStyle>
            <a:lvl1pPr marL="0" indent="0" algn="ctr">
              <a:buNone/>
              <a:defRPr sz="1800">
                <a:solidFill>
                  <a:schemeClr val="accent1"/>
                </a:solidFill>
                <a:latin typeface="Arial"/>
                <a:cs typeface="Arial"/>
              </a:defRPr>
            </a:lvl1pPr>
          </a:lstStyle>
          <a:p>
            <a:r>
              <a:rPr lang="fr-CA" dirty="0"/>
              <a:t>Cliquez sur l’icône pour ajouter une image</a:t>
            </a:r>
          </a:p>
        </p:txBody>
      </p:sp>
      <p:sp>
        <p:nvSpPr>
          <p:cNvPr id="4" name="Slide Number Placeholder 3"/>
          <p:cNvSpPr>
            <a:spLocks noGrp="1"/>
          </p:cNvSpPr>
          <p:nvPr>
            <p:ph type="sldNum" sz="quarter" idx="17"/>
          </p:nvPr>
        </p:nvSpPr>
        <p:spPr/>
        <p:txBody>
          <a:bodyPr/>
          <a:lstStyle/>
          <a:p>
            <a:fld id="{2D2B9FD4-22D1-4784-BC8D-82D569BBB95D}" type="slidenum">
              <a:rPr lang="fr-CA" smtClean="0"/>
              <a:pPr/>
              <a:t>‹N°›</a:t>
            </a:fld>
            <a:endParaRPr lang="fr-CA"/>
          </a:p>
        </p:txBody>
      </p:sp>
      <p:sp>
        <p:nvSpPr>
          <p:cNvPr id="6" name="Footer Placeholder 5"/>
          <p:cNvSpPr>
            <a:spLocks noGrp="1"/>
          </p:cNvSpPr>
          <p:nvPr>
            <p:ph type="ftr" sz="quarter" idx="18"/>
          </p:nvPr>
        </p:nvSpPr>
        <p:spPr/>
        <p:txBody>
          <a:bodyPr/>
          <a:lstStyle/>
          <a:p>
            <a:r>
              <a:rPr lang="fr-CA"/>
              <a:t>Document confidentiel ou à usage interne seulement.</a:t>
            </a:r>
            <a:endParaRPr lang="fr-CA" dirty="0"/>
          </a:p>
        </p:txBody>
      </p:sp>
    </p:spTree>
    <p:extLst>
      <p:ext uri="{BB962C8B-B14F-4D97-AF65-F5344CB8AC3E}">
        <p14:creationId xmlns:p14="http://schemas.microsoft.com/office/powerpoint/2010/main" val="3654077649"/>
      </p:ext>
    </p:extLst>
  </p:cSld>
  <p:clrMapOvr>
    <a:masterClrMapping/>
  </p:clrMapOvr>
  <p:hf hdr="0" dt="0"/>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Contenu_SectionImageTiers">
    <p:spTree>
      <p:nvGrpSpPr>
        <p:cNvPr id="1" name=""/>
        <p:cNvGrpSpPr/>
        <p:nvPr/>
      </p:nvGrpSpPr>
      <p:grpSpPr>
        <a:xfrm>
          <a:off x="0" y="0"/>
          <a:ext cx="0" cy="0"/>
          <a:chOff x="0" y="0"/>
          <a:chExt cx="0" cy="0"/>
        </a:xfrm>
      </p:grpSpPr>
      <p:sp>
        <p:nvSpPr>
          <p:cNvPr id="7" name="Picture Placeholder 21">
            <a:extLst>
              <a:ext uri="{FF2B5EF4-FFF2-40B4-BE49-F238E27FC236}">
                <a16:creationId xmlns:a16="http://schemas.microsoft.com/office/drawing/2014/main" id="{250E8115-2B0C-4975-AE21-CDCA5BD911B9}"/>
              </a:ext>
            </a:extLst>
          </p:cNvPr>
          <p:cNvSpPr>
            <a:spLocks noGrp="1" noChangeAspect="1"/>
          </p:cNvSpPr>
          <p:nvPr>
            <p:ph type="pic" sz="quarter" idx="16" hasCustomPrompt="1"/>
          </p:nvPr>
        </p:nvSpPr>
        <p:spPr>
          <a:xfrm>
            <a:off x="8128000" y="1"/>
            <a:ext cx="4064000" cy="6857999"/>
          </a:xfrm>
          <a:prstGeom prst="rect">
            <a:avLst/>
          </a:prstGeom>
          <a:solidFill>
            <a:schemeClr val="bg2"/>
          </a:solidFill>
          <a:ln>
            <a:noFill/>
          </a:ln>
        </p:spPr>
        <p:txBody>
          <a:bodyPr anchor="ctr">
            <a:normAutofit/>
          </a:bodyPr>
          <a:lstStyle>
            <a:lvl1pPr marL="0" indent="0" algn="ctr">
              <a:buNone/>
              <a:defRPr sz="1800">
                <a:solidFill>
                  <a:schemeClr val="tx1"/>
                </a:solidFill>
                <a:latin typeface="Arial"/>
                <a:cs typeface="Arial"/>
              </a:defRPr>
            </a:lvl1pPr>
          </a:lstStyle>
          <a:p>
            <a:r>
              <a:rPr lang="fr-CA" dirty="0"/>
              <a:t>Cliquez sur l’icône pour ajouter une image</a:t>
            </a:r>
          </a:p>
        </p:txBody>
      </p:sp>
      <p:sp>
        <p:nvSpPr>
          <p:cNvPr id="2" name="Titre 1">
            <a:extLst>
              <a:ext uri="{FF2B5EF4-FFF2-40B4-BE49-F238E27FC236}">
                <a16:creationId xmlns:a16="http://schemas.microsoft.com/office/drawing/2014/main" id="{DD3A13B0-27B1-41A3-A5C0-36FB68D44046}"/>
              </a:ext>
            </a:extLst>
          </p:cNvPr>
          <p:cNvSpPr>
            <a:spLocks noGrp="1"/>
          </p:cNvSpPr>
          <p:nvPr>
            <p:ph type="title" hasCustomPrompt="1"/>
          </p:nvPr>
        </p:nvSpPr>
        <p:spPr>
          <a:xfrm>
            <a:off x="264000" y="264000"/>
            <a:ext cx="7608000" cy="1170000"/>
          </a:xfrm>
        </p:spPr>
        <p:txBody>
          <a:bodyPr/>
          <a:lstStyle/>
          <a:p>
            <a:r>
              <a:rPr lang="fr-CA" noProof="0" dirty="0"/>
              <a:t>Cliquez pour ajouter un titre</a:t>
            </a:r>
            <a:endParaRPr lang="fr-CA" dirty="0"/>
          </a:p>
        </p:txBody>
      </p:sp>
      <p:sp>
        <p:nvSpPr>
          <p:cNvPr id="3" name="Espace réservé du contenu 2">
            <a:extLst>
              <a:ext uri="{FF2B5EF4-FFF2-40B4-BE49-F238E27FC236}">
                <a16:creationId xmlns:a16="http://schemas.microsoft.com/office/drawing/2014/main" id="{3B86CAE8-CE16-436C-B559-AEC5DE9F0A73}"/>
              </a:ext>
            </a:extLst>
          </p:cNvPr>
          <p:cNvSpPr>
            <a:spLocks noGrp="1"/>
          </p:cNvSpPr>
          <p:nvPr>
            <p:ph idx="1" hasCustomPrompt="1"/>
          </p:nvPr>
        </p:nvSpPr>
        <p:spPr>
          <a:xfrm>
            <a:off x="264000" y="1508787"/>
            <a:ext cx="7608000" cy="4511013"/>
          </a:xfrm>
        </p:spPr>
        <p:txBody>
          <a:bodyPr/>
          <a:lstStyle/>
          <a:p>
            <a:pPr lvl="0"/>
            <a:r>
              <a:rPr lang="fr-CA" noProof="0" dirty="0"/>
              <a:t>Cliquez pour ajouter du texte</a:t>
            </a:r>
            <a:endParaRPr lang="fr-CA" dirty="0"/>
          </a:p>
          <a:p>
            <a:pPr lvl="1"/>
            <a:r>
              <a:rPr lang="fr-CA" dirty="0"/>
              <a:t>Deuxième niveau</a:t>
            </a:r>
          </a:p>
          <a:p>
            <a:pPr lvl="2"/>
            <a:r>
              <a:rPr lang="fr-CA" dirty="0"/>
              <a:t>Troisième niveau</a:t>
            </a:r>
          </a:p>
          <a:p>
            <a:pPr lvl="3"/>
            <a:r>
              <a:rPr lang="fr-CA" dirty="0"/>
              <a:t>Quatrième niveau</a:t>
            </a:r>
          </a:p>
          <a:p>
            <a:pPr lvl="4"/>
            <a:r>
              <a:rPr lang="fr-CA" dirty="0"/>
              <a:t>Cinquième niveau</a:t>
            </a:r>
          </a:p>
        </p:txBody>
      </p:sp>
      <p:sp>
        <p:nvSpPr>
          <p:cNvPr id="4" name="Slide Number Placeholder 3"/>
          <p:cNvSpPr>
            <a:spLocks noGrp="1"/>
          </p:cNvSpPr>
          <p:nvPr>
            <p:ph type="sldNum" sz="quarter" idx="17"/>
          </p:nvPr>
        </p:nvSpPr>
        <p:spPr/>
        <p:txBody>
          <a:bodyPr/>
          <a:lstStyle/>
          <a:p>
            <a:fld id="{2D2B9FD4-22D1-4784-BC8D-82D569BBB95D}" type="slidenum">
              <a:rPr lang="fr-CA" smtClean="0"/>
              <a:pPr/>
              <a:t>‹N°›</a:t>
            </a:fld>
            <a:endParaRPr lang="fr-CA"/>
          </a:p>
        </p:txBody>
      </p:sp>
      <p:sp>
        <p:nvSpPr>
          <p:cNvPr id="6" name="Footer Placeholder 5"/>
          <p:cNvSpPr>
            <a:spLocks noGrp="1"/>
          </p:cNvSpPr>
          <p:nvPr>
            <p:ph type="ftr" sz="quarter" idx="18"/>
          </p:nvPr>
        </p:nvSpPr>
        <p:spPr/>
        <p:txBody>
          <a:bodyPr/>
          <a:lstStyle/>
          <a:p>
            <a:r>
              <a:rPr lang="fr-CA"/>
              <a:t>Document confidentiel ou à usage interne seulement.</a:t>
            </a:r>
            <a:endParaRPr lang="fr-CA" dirty="0"/>
          </a:p>
        </p:txBody>
      </p:sp>
    </p:spTree>
    <p:extLst>
      <p:ext uri="{BB962C8B-B14F-4D97-AF65-F5344CB8AC3E}">
        <p14:creationId xmlns:p14="http://schemas.microsoft.com/office/powerpoint/2010/main" val="2233192965"/>
      </p:ext>
    </p:extLst>
  </p:cSld>
  <p:clrMapOvr>
    <a:masterClrMapping/>
  </p:clrMapOvr>
  <p:hf hdr="0" dt="0"/>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Contenu_sous-titre_SectionImageTiers">
    <p:spTree>
      <p:nvGrpSpPr>
        <p:cNvPr id="1" name=""/>
        <p:cNvGrpSpPr/>
        <p:nvPr/>
      </p:nvGrpSpPr>
      <p:grpSpPr>
        <a:xfrm>
          <a:off x="0" y="0"/>
          <a:ext cx="0" cy="0"/>
          <a:chOff x="0" y="0"/>
          <a:chExt cx="0" cy="0"/>
        </a:xfrm>
      </p:grpSpPr>
      <p:sp>
        <p:nvSpPr>
          <p:cNvPr id="14" name="Picture Placeholder 21">
            <a:extLst>
              <a:ext uri="{FF2B5EF4-FFF2-40B4-BE49-F238E27FC236}">
                <a16:creationId xmlns:a16="http://schemas.microsoft.com/office/drawing/2014/main" id="{0B1D465B-B0C0-4A4C-AF29-04997EE7C570}"/>
              </a:ext>
            </a:extLst>
          </p:cNvPr>
          <p:cNvSpPr>
            <a:spLocks noGrp="1" noChangeAspect="1"/>
          </p:cNvSpPr>
          <p:nvPr>
            <p:ph type="pic" sz="quarter" idx="16" hasCustomPrompt="1"/>
          </p:nvPr>
        </p:nvSpPr>
        <p:spPr>
          <a:xfrm>
            <a:off x="8128000" y="1"/>
            <a:ext cx="4064000" cy="6857999"/>
          </a:xfrm>
          <a:prstGeom prst="rect">
            <a:avLst/>
          </a:prstGeom>
          <a:solidFill>
            <a:schemeClr val="bg2"/>
          </a:solidFill>
          <a:ln>
            <a:noFill/>
          </a:ln>
        </p:spPr>
        <p:txBody>
          <a:bodyPr anchor="ctr">
            <a:normAutofit/>
          </a:bodyPr>
          <a:lstStyle>
            <a:lvl1pPr marL="0" indent="0" algn="ctr">
              <a:buNone/>
              <a:defRPr sz="1800">
                <a:solidFill>
                  <a:schemeClr val="tx1"/>
                </a:solidFill>
                <a:latin typeface="Arial"/>
                <a:cs typeface="Arial"/>
              </a:defRPr>
            </a:lvl1pPr>
          </a:lstStyle>
          <a:p>
            <a:r>
              <a:rPr lang="fr-CA" dirty="0"/>
              <a:t>Cliquez sur l’icône pour ajouter une image</a:t>
            </a:r>
          </a:p>
        </p:txBody>
      </p:sp>
      <p:sp>
        <p:nvSpPr>
          <p:cNvPr id="2" name="Titre 1">
            <a:extLst>
              <a:ext uri="{FF2B5EF4-FFF2-40B4-BE49-F238E27FC236}">
                <a16:creationId xmlns:a16="http://schemas.microsoft.com/office/drawing/2014/main" id="{DD3A13B0-27B1-41A3-A5C0-36FB68D44046}"/>
              </a:ext>
            </a:extLst>
          </p:cNvPr>
          <p:cNvSpPr>
            <a:spLocks noGrp="1"/>
          </p:cNvSpPr>
          <p:nvPr>
            <p:ph type="title" hasCustomPrompt="1"/>
          </p:nvPr>
        </p:nvSpPr>
        <p:spPr>
          <a:xfrm>
            <a:off x="264000" y="264000"/>
            <a:ext cx="7608000" cy="1170000"/>
          </a:xfrm>
        </p:spPr>
        <p:txBody>
          <a:bodyPr/>
          <a:lstStyle>
            <a:lvl1pPr>
              <a:lnSpc>
                <a:spcPct val="100000"/>
              </a:lnSpc>
              <a:defRPr/>
            </a:lvl1pPr>
          </a:lstStyle>
          <a:p>
            <a:r>
              <a:rPr lang="fr-CA" noProof="0" dirty="0"/>
              <a:t>Cliquez pour ajouter un titre</a:t>
            </a:r>
            <a:endParaRPr lang="fr-CA" dirty="0"/>
          </a:p>
        </p:txBody>
      </p:sp>
      <p:sp>
        <p:nvSpPr>
          <p:cNvPr id="3" name="Espace réservé du contenu 2">
            <a:extLst>
              <a:ext uri="{FF2B5EF4-FFF2-40B4-BE49-F238E27FC236}">
                <a16:creationId xmlns:a16="http://schemas.microsoft.com/office/drawing/2014/main" id="{3B86CAE8-CE16-436C-B559-AEC5DE9F0A73}"/>
              </a:ext>
            </a:extLst>
          </p:cNvPr>
          <p:cNvSpPr>
            <a:spLocks noGrp="1"/>
          </p:cNvSpPr>
          <p:nvPr>
            <p:ph idx="1" hasCustomPrompt="1"/>
          </p:nvPr>
        </p:nvSpPr>
        <p:spPr>
          <a:xfrm>
            <a:off x="264000" y="1967616"/>
            <a:ext cx="7608000" cy="4051584"/>
          </a:xfrm>
        </p:spPr>
        <p:txBody>
          <a:bodyPr/>
          <a:lstStyle/>
          <a:p>
            <a:pPr lvl="0"/>
            <a:r>
              <a:rPr lang="fr-CA" noProof="0" dirty="0"/>
              <a:t>Cliquez pour ajouter du texte</a:t>
            </a:r>
            <a:endParaRPr lang="fr-CA" dirty="0"/>
          </a:p>
          <a:p>
            <a:pPr lvl="1"/>
            <a:r>
              <a:rPr lang="fr-CA" dirty="0"/>
              <a:t>Deuxième niveau</a:t>
            </a:r>
          </a:p>
          <a:p>
            <a:pPr lvl="2"/>
            <a:r>
              <a:rPr lang="fr-CA" dirty="0"/>
              <a:t>Troisième niveau</a:t>
            </a:r>
          </a:p>
          <a:p>
            <a:pPr lvl="3"/>
            <a:r>
              <a:rPr lang="fr-CA" dirty="0"/>
              <a:t>Quatrième niveau</a:t>
            </a:r>
          </a:p>
          <a:p>
            <a:pPr lvl="4"/>
            <a:r>
              <a:rPr lang="fr-CA" dirty="0"/>
              <a:t>Cinquième niveau</a:t>
            </a:r>
          </a:p>
        </p:txBody>
      </p:sp>
      <p:sp>
        <p:nvSpPr>
          <p:cNvPr id="11" name="Sous-titre 2" descr="Cliquez pour ajouter un sous-titre">
            <a:extLst>
              <a:ext uri="{FF2B5EF4-FFF2-40B4-BE49-F238E27FC236}">
                <a16:creationId xmlns:a16="http://schemas.microsoft.com/office/drawing/2014/main" id="{FC10A13F-4E59-4A8D-9A4C-F1561EAFFB2F}"/>
              </a:ext>
            </a:extLst>
          </p:cNvPr>
          <p:cNvSpPr>
            <a:spLocks noGrp="1"/>
          </p:cNvSpPr>
          <p:nvPr>
            <p:ph type="subTitle" idx="10" hasCustomPrompt="1"/>
          </p:nvPr>
        </p:nvSpPr>
        <p:spPr>
          <a:xfrm>
            <a:off x="264000" y="1508787"/>
            <a:ext cx="7608000" cy="384043"/>
          </a:xfrm>
        </p:spPr>
        <p:txBody>
          <a:bodyPr anchor="b">
            <a:normAutofit/>
          </a:bodyPr>
          <a:lstStyle>
            <a:lvl1pPr marL="0" indent="0" algn="l">
              <a:lnSpc>
                <a:spcPct val="100000"/>
              </a:lnSpc>
              <a:spcBef>
                <a:spcPts val="0"/>
              </a:spcBef>
              <a:buNone/>
              <a:defRPr sz="2400" b="1">
                <a:solidFill>
                  <a:schemeClr val="tx2"/>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fr-CA" noProof="0" dirty="0"/>
              <a:t>Cliquez pour ajouter un sous-titre</a:t>
            </a:r>
            <a:endParaRPr lang="fr-CA" dirty="0"/>
          </a:p>
        </p:txBody>
      </p:sp>
      <p:sp>
        <p:nvSpPr>
          <p:cNvPr id="4" name="Slide Number Placeholder 3"/>
          <p:cNvSpPr>
            <a:spLocks noGrp="1"/>
          </p:cNvSpPr>
          <p:nvPr>
            <p:ph type="sldNum" sz="quarter" idx="17"/>
          </p:nvPr>
        </p:nvSpPr>
        <p:spPr/>
        <p:txBody>
          <a:bodyPr/>
          <a:lstStyle/>
          <a:p>
            <a:fld id="{2D2B9FD4-22D1-4784-BC8D-82D569BBB95D}" type="slidenum">
              <a:rPr lang="fr-CA" smtClean="0"/>
              <a:pPr/>
              <a:t>‹N°›</a:t>
            </a:fld>
            <a:endParaRPr lang="fr-CA"/>
          </a:p>
        </p:txBody>
      </p:sp>
      <p:sp>
        <p:nvSpPr>
          <p:cNvPr id="6" name="Footer Placeholder 5"/>
          <p:cNvSpPr>
            <a:spLocks noGrp="1"/>
          </p:cNvSpPr>
          <p:nvPr>
            <p:ph type="ftr" sz="quarter" idx="18"/>
          </p:nvPr>
        </p:nvSpPr>
        <p:spPr/>
        <p:txBody>
          <a:bodyPr/>
          <a:lstStyle/>
          <a:p>
            <a:r>
              <a:rPr lang="fr-CA"/>
              <a:t>Document confidentiel ou à usage interne seulement.</a:t>
            </a:r>
            <a:endParaRPr lang="fr-CA" dirty="0"/>
          </a:p>
        </p:txBody>
      </p:sp>
    </p:spTree>
    <p:extLst>
      <p:ext uri="{BB962C8B-B14F-4D97-AF65-F5344CB8AC3E}">
        <p14:creationId xmlns:p14="http://schemas.microsoft.com/office/powerpoint/2010/main" val="1013604406"/>
      </p:ext>
    </p:extLst>
  </p:cSld>
  <p:clrMapOvr>
    <a:masterClrMapping/>
  </p:clrMapOvr>
  <p:hf hdr="0" dt="0"/>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Contenu_SectionImageDemi">
    <p:spTree>
      <p:nvGrpSpPr>
        <p:cNvPr id="1" name=""/>
        <p:cNvGrpSpPr/>
        <p:nvPr/>
      </p:nvGrpSpPr>
      <p:grpSpPr>
        <a:xfrm>
          <a:off x="0" y="0"/>
          <a:ext cx="0" cy="0"/>
          <a:chOff x="0" y="0"/>
          <a:chExt cx="0" cy="0"/>
        </a:xfrm>
      </p:grpSpPr>
      <p:sp>
        <p:nvSpPr>
          <p:cNvPr id="7" name="Picture Placeholder 21">
            <a:extLst>
              <a:ext uri="{FF2B5EF4-FFF2-40B4-BE49-F238E27FC236}">
                <a16:creationId xmlns:a16="http://schemas.microsoft.com/office/drawing/2014/main" id="{250E8115-2B0C-4975-AE21-CDCA5BD911B9}"/>
              </a:ext>
            </a:extLst>
          </p:cNvPr>
          <p:cNvSpPr>
            <a:spLocks noGrp="1" noChangeAspect="1"/>
          </p:cNvSpPr>
          <p:nvPr>
            <p:ph type="pic" sz="quarter" idx="16" hasCustomPrompt="1"/>
          </p:nvPr>
        </p:nvSpPr>
        <p:spPr>
          <a:xfrm>
            <a:off x="6096000" y="1"/>
            <a:ext cx="6096000" cy="6857999"/>
          </a:xfrm>
          <a:prstGeom prst="rect">
            <a:avLst/>
          </a:prstGeom>
          <a:solidFill>
            <a:schemeClr val="bg2"/>
          </a:solidFill>
          <a:ln>
            <a:noFill/>
          </a:ln>
        </p:spPr>
        <p:txBody>
          <a:bodyPr anchor="ctr">
            <a:normAutofit/>
          </a:bodyPr>
          <a:lstStyle>
            <a:lvl1pPr marL="0" indent="0" algn="ctr">
              <a:buNone/>
              <a:defRPr sz="1800">
                <a:solidFill>
                  <a:schemeClr val="tx1"/>
                </a:solidFill>
                <a:latin typeface="Arial"/>
                <a:cs typeface="Arial"/>
              </a:defRPr>
            </a:lvl1pPr>
          </a:lstStyle>
          <a:p>
            <a:r>
              <a:rPr lang="fr-CA" dirty="0"/>
              <a:t>Cliquez sur l’icône pour ajouter une image</a:t>
            </a:r>
          </a:p>
        </p:txBody>
      </p:sp>
      <p:sp>
        <p:nvSpPr>
          <p:cNvPr id="2" name="Titre 1">
            <a:extLst>
              <a:ext uri="{FF2B5EF4-FFF2-40B4-BE49-F238E27FC236}">
                <a16:creationId xmlns:a16="http://schemas.microsoft.com/office/drawing/2014/main" id="{DD3A13B0-27B1-41A3-A5C0-36FB68D44046}"/>
              </a:ext>
            </a:extLst>
          </p:cNvPr>
          <p:cNvSpPr>
            <a:spLocks noGrp="1"/>
          </p:cNvSpPr>
          <p:nvPr>
            <p:ph type="title" hasCustomPrompt="1"/>
          </p:nvPr>
        </p:nvSpPr>
        <p:spPr>
          <a:xfrm>
            <a:off x="264000" y="264000"/>
            <a:ext cx="5568000" cy="1170000"/>
          </a:xfrm>
        </p:spPr>
        <p:txBody>
          <a:bodyPr/>
          <a:lstStyle/>
          <a:p>
            <a:r>
              <a:rPr lang="fr-CA" noProof="0" dirty="0"/>
              <a:t>Cliquez pour ajouter un titre</a:t>
            </a:r>
            <a:endParaRPr lang="fr-CA" dirty="0"/>
          </a:p>
        </p:txBody>
      </p:sp>
      <p:sp>
        <p:nvSpPr>
          <p:cNvPr id="3" name="Espace réservé du contenu 2">
            <a:extLst>
              <a:ext uri="{FF2B5EF4-FFF2-40B4-BE49-F238E27FC236}">
                <a16:creationId xmlns:a16="http://schemas.microsoft.com/office/drawing/2014/main" id="{3B86CAE8-CE16-436C-B559-AEC5DE9F0A73}"/>
              </a:ext>
            </a:extLst>
          </p:cNvPr>
          <p:cNvSpPr>
            <a:spLocks noGrp="1"/>
          </p:cNvSpPr>
          <p:nvPr>
            <p:ph idx="1" hasCustomPrompt="1"/>
          </p:nvPr>
        </p:nvSpPr>
        <p:spPr>
          <a:xfrm>
            <a:off x="264000" y="1508787"/>
            <a:ext cx="5568000" cy="4511013"/>
          </a:xfrm>
        </p:spPr>
        <p:txBody>
          <a:bodyPr/>
          <a:lstStyle/>
          <a:p>
            <a:pPr lvl="0"/>
            <a:r>
              <a:rPr lang="fr-CA" noProof="0" dirty="0"/>
              <a:t>Cliquez pour ajouter du texte</a:t>
            </a:r>
            <a:endParaRPr lang="fr-CA" dirty="0"/>
          </a:p>
          <a:p>
            <a:pPr lvl="1"/>
            <a:r>
              <a:rPr lang="fr-CA" dirty="0"/>
              <a:t>Deuxième niveau</a:t>
            </a:r>
          </a:p>
          <a:p>
            <a:pPr lvl="2"/>
            <a:r>
              <a:rPr lang="fr-CA" dirty="0"/>
              <a:t>Troisième niveau</a:t>
            </a:r>
          </a:p>
          <a:p>
            <a:pPr lvl="3"/>
            <a:r>
              <a:rPr lang="fr-CA" dirty="0"/>
              <a:t>Quatrième niveau</a:t>
            </a:r>
          </a:p>
          <a:p>
            <a:pPr lvl="4"/>
            <a:r>
              <a:rPr lang="fr-CA" dirty="0"/>
              <a:t>Cinquième niveau</a:t>
            </a:r>
          </a:p>
        </p:txBody>
      </p:sp>
      <p:sp>
        <p:nvSpPr>
          <p:cNvPr id="4" name="Slide Number Placeholder 3"/>
          <p:cNvSpPr>
            <a:spLocks noGrp="1"/>
          </p:cNvSpPr>
          <p:nvPr>
            <p:ph type="sldNum" sz="quarter" idx="17"/>
          </p:nvPr>
        </p:nvSpPr>
        <p:spPr/>
        <p:txBody>
          <a:bodyPr/>
          <a:lstStyle/>
          <a:p>
            <a:fld id="{2D2B9FD4-22D1-4784-BC8D-82D569BBB95D}" type="slidenum">
              <a:rPr lang="fr-CA" smtClean="0"/>
              <a:pPr/>
              <a:t>‹N°›</a:t>
            </a:fld>
            <a:endParaRPr lang="fr-CA"/>
          </a:p>
        </p:txBody>
      </p:sp>
      <p:sp>
        <p:nvSpPr>
          <p:cNvPr id="6" name="Footer Placeholder 5"/>
          <p:cNvSpPr>
            <a:spLocks noGrp="1"/>
          </p:cNvSpPr>
          <p:nvPr>
            <p:ph type="ftr" sz="quarter" idx="18"/>
          </p:nvPr>
        </p:nvSpPr>
        <p:spPr/>
        <p:txBody>
          <a:bodyPr/>
          <a:lstStyle/>
          <a:p>
            <a:r>
              <a:rPr lang="fr-CA"/>
              <a:t>Document confidentiel ou à usage interne seulement.</a:t>
            </a:r>
            <a:endParaRPr lang="fr-CA" dirty="0"/>
          </a:p>
        </p:txBody>
      </p:sp>
    </p:spTree>
    <p:extLst>
      <p:ext uri="{BB962C8B-B14F-4D97-AF65-F5344CB8AC3E}">
        <p14:creationId xmlns:p14="http://schemas.microsoft.com/office/powerpoint/2010/main" val="2592965389"/>
      </p:ext>
    </p:extLst>
  </p:cSld>
  <p:clrMapOvr>
    <a:masterClrMapping/>
  </p:clrMapOvr>
  <p:hf hdr="0" dt="0"/>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Couverture_0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descr="Cliquez pour ajouter un titre">
            <a:extLst>
              <a:ext uri="{FF2B5EF4-FFF2-40B4-BE49-F238E27FC236}">
                <a16:creationId xmlns:a16="http://schemas.microsoft.com/office/drawing/2014/main" id="{9FA8103B-3183-46A3-9BC6-3C0042225A13}"/>
              </a:ext>
              <a:ext uri="{C183D7F6-B498-43B3-948B-1728B52AA6E4}">
                <adec:decorative xmlns:adec="http://schemas.microsoft.com/office/drawing/2017/decorative" val="0"/>
              </a:ext>
            </a:extLst>
          </p:cNvPr>
          <p:cNvSpPr>
            <a:spLocks noGrp="1"/>
          </p:cNvSpPr>
          <p:nvPr>
            <p:ph type="ctrTitle" hasCustomPrompt="1"/>
          </p:nvPr>
        </p:nvSpPr>
        <p:spPr>
          <a:xfrm>
            <a:off x="264000" y="264001"/>
            <a:ext cx="6736917" cy="2942801"/>
          </a:xfrm>
        </p:spPr>
        <p:txBody>
          <a:bodyPr anchor="b">
            <a:normAutofit/>
          </a:bodyPr>
          <a:lstStyle>
            <a:lvl1pPr algn="l">
              <a:lnSpc>
                <a:spcPct val="90000"/>
              </a:lnSpc>
              <a:defRPr sz="6000"/>
            </a:lvl1pPr>
          </a:lstStyle>
          <a:p>
            <a:r>
              <a:rPr lang="fr-CA" noProof="0" dirty="0"/>
              <a:t>Cliquez pour ajouter titre</a:t>
            </a:r>
          </a:p>
        </p:txBody>
      </p:sp>
      <p:sp>
        <p:nvSpPr>
          <p:cNvPr id="3" name="Sous-titre 2" descr="Cliquez pour ajouter un sous-titre">
            <a:extLst>
              <a:ext uri="{FF2B5EF4-FFF2-40B4-BE49-F238E27FC236}">
                <a16:creationId xmlns:a16="http://schemas.microsoft.com/office/drawing/2014/main" id="{E8A7E5DE-4856-48EF-9B92-F86CC605110C}"/>
              </a:ext>
            </a:extLst>
          </p:cNvPr>
          <p:cNvSpPr>
            <a:spLocks noGrp="1"/>
          </p:cNvSpPr>
          <p:nvPr>
            <p:ph type="subTitle" idx="1" hasCustomPrompt="1"/>
          </p:nvPr>
        </p:nvSpPr>
        <p:spPr>
          <a:xfrm>
            <a:off x="264000" y="3253395"/>
            <a:ext cx="6736917" cy="1110051"/>
          </a:xfrm>
        </p:spPr>
        <p:txBody>
          <a:bodyPr lIns="108000"/>
          <a:lstStyle>
            <a:lvl1pPr marL="0" indent="0" algn="l">
              <a:lnSpc>
                <a:spcPct val="100000"/>
              </a:lnSpc>
              <a:spcBef>
                <a:spcPts val="0"/>
              </a:spcBef>
              <a:buNone/>
              <a:defRPr sz="2400" b="1">
                <a:solidFill>
                  <a:schemeClr val="accent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fr-CA" noProof="0" dirty="0"/>
              <a:t>Cliquez pour ajouter un sous-titre</a:t>
            </a:r>
          </a:p>
        </p:txBody>
      </p:sp>
      <p:sp>
        <p:nvSpPr>
          <p:cNvPr id="8" name="Espace réservé du texte 4" descr="Nom, titre">
            <a:extLst>
              <a:ext uri="{FF2B5EF4-FFF2-40B4-BE49-F238E27FC236}">
                <a16:creationId xmlns:a16="http://schemas.microsoft.com/office/drawing/2014/main" id="{E846649B-7D28-4126-B1AF-EA412ACA34B7}"/>
              </a:ext>
            </a:extLst>
          </p:cNvPr>
          <p:cNvSpPr>
            <a:spLocks noGrp="1"/>
          </p:cNvSpPr>
          <p:nvPr>
            <p:ph type="body" sz="quarter" idx="10" hasCustomPrompt="1"/>
          </p:nvPr>
        </p:nvSpPr>
        <p:spPr>
          <a:xfrm>
            <a:off x="264000" y="4410040"/>
            <a:ext cx="6736917" cy="614547"/>
          </a:xfrm>
        </p:spPr>
        <p:txBody>
          <a:bodyPr wrap="square" lIns="108000" bIns="0" anchor="b">
            <a:normAutofit/>
          </a:bodyPr>
          <a:lstStyle>
            <a:lvl1pPr marL="0" indent="0">
              <a:lnSpc>
                <a:spcPct val="100000"/>
              </a:lnSpc>
              <a:spcBef>
                <a:spcPts val="0"/>
              </a:spcBef>
              <a:buFontTx/>
              <a:buNone/>
              <a:defRPr sz="1867">
                <a:solidFill>
                  <a:schemeClr val="accent1"/>
                </a:solidFill>
              </a:defRPr>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lang="fr-CA" noProof="0" dirty="0"/>
              <a:t>Nom, titre</a:t>
            </a:r>
          </a:p>
        </p:txBody>
      </p:sp>
      <p:sp>
        <p:nvSpPr>
          <p:cNvPr id="9" name="Espace réservé du texte 6" descr="Date">
            <a:extLst>
              <a:ext uri="{FF2B5EF4-FFF2-40B4-BE49-F238E27FC236}">
                <a16:creationId xmlns:a16="http://schemas.microsoft.com/office/drawing/2014/main" id="{1BAE5D3C-743D-4F5A-99DB-74A890C53B35}"/>
              </a:ext>
            </a:extLst>
          </p:cNvPr>
          <p:cNvSpPr>
            <a:spLocks noGrp="1"/>
          </p:cNvSpPr>
          <p:nvPr>
            <p:ph type="body" sz="quarter" idx="11" hasCustomPrompt="1"/>
          </p:nvPr>
        </p:nvSpPr>
        <p:spPr>
          <a:xfrm>
            <a:off x="264001" y="5071181"/>
            <a:ext cx="6736916" cy="289807"/>
          </a:xfrm>
        </p:spPr>
        <p:txBody>
          <a:bodyPr wrap="square" lIns="108000">
            <a:normAutofit/>
          </a:bodyPr>
          <a:lstStyle>
            <a:lvl1pPr marL="0" indent="0">
              <a:lnSpc>
                <a:spcPct val="100000"/>
              </a:lnSpc>
              <a:spcBef>
                <a:spcPts val="0"/>
              </a:spcBef>
              <a:buFontTx/>
              <a:buNone/>
              <a:defRPr sz="1600">
                <a:solidFill>
                  <a:schemeClr val="accent1"/>
                </a:solidFill>
              </a:defRPr>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lang="fr-CA" noProof="0" dirty="0"/>
              <a:t>Date</a:t>
            </a:r>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10764" t="15096" r="11205" b="28296"/>
          <a:stretch/>
        </p:blipFill>
        <p:spPr>
          <a:xfrm>
            <a:off x="380395" y="5860538"/>
            <a:ext cx="2688299" cy="695249"/>
          </a:xfrm>
          <a:prstGeom prst="rect">
            <a:avLst/>
          </a:prstGeom>
        </p:spPr>
      </p:pic>
      <p:sp>
        <p:nvSpPr>
          <p:cNvPr id="4" name="Footer Placeholder 3"/>
          <p:cNvSpPr>
            <a:spLocks noGrp="1"/>
          </p:cNvSpPr>
          <p:nvPr>
            <p:ph type="ftr" sz="quarter" idx="12"/>
          </p:nvPr>
        </p:nvSpPr>
        <p:spPr/>
        <p:txBody>
          <a:bodyPr/>
          <a:lstStyle/>
          <a:p>
            <a:r>
              <a:rPr lang="fr-CA" dirty="0"/>
              <a:t>Document confidentiel ou à usage inter</a:t>
            </a:r>
            <a:r>
              <a:rPr lang="fr-CA" dirty="0">
                <a:solidFill>
                  <a:schemeClr val="bg1"/>
                </a:solidFill>
              </a:rPr>
              <a:t>ne seulement.</a:t>
            </a:r>
          </a:p>
        </p:txBody>
      </p:sp>
    </p:spTree>
    <p:extLst>
      <p:ext uri="{BB962C8B-B14F-4D97-AF65-F5344CB8AC3E}">
        <p14:creationId xmlns:p14="http://schemas.microsoft.com/office/powerpoint/2010/main" val="2427891519"/>
      </p:ext>
    </p:extLst>
  </p:cSld>
  <p:clrMapOvr>
    <a:masterClrMapping/>
  </p:clrMapOvr>
  <p:hf hdr="0" dt="0"/>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Contenu_sous-titre_SectionImageDemi">
    <p:spTree>
      <p:nvGrpSpPr>
        <p:cNvPr id="1" name=""/>
        <p:cNvGrpSpPr/>
        <p:nvPr/>
      </p:nvGrpSpPr>
      <p:grpSpPr>
        <a:xfrm>
          <a:off x="0" y="0"/>
          <a:ext cx="0" cy="0"/>
          <a:chOff x="0" y="0"/>
          <a:chExt cx="0" cy="0"/>
        </a:xfrm>
      </p:grpSpPr>
      <p:sp>
        <p:nvSpPr>
          <p:cNvPr id="14" name="Picture Placeholder 21">
            <a:extLst>
              <a:ext uri="{FF2B5EF4-FFF2-40B4-BE49-F238E27FC236}">
                <a16:creationId xmlns:a16="http://schemas.microsoft.com/office/drawing/2014/main" id="{0B1D465B-B0C0-4A4C-AF29-04997EE7C570}"/>
              </a:ext>
            </a:extLst>
          </p:cNvPr>
          <p:cNvSpPr>
            <a:spLocks noGrp="1" noChangeAspect="1"/>
          </p:cNvSpPr>
          <p:nvPr>
            <p:ph type="pic" sz="quarter" idx="16" hasCustomPrompt="1"/>
          </p:nvPr>
        </p:nvSpPr>
        <p:spPr>
          <a:xfrm>
            <a:off x="6096000" y="1"/>
            <a:ext cx="6096000" cy="6857999"/>
          </a:xfrm>
          <a:prstGeom prst="rect">
            <a:avLst/>
          </a:prstGeom>
          <a:solidFill>
            <a:schemeClr val="bg2"/>
          </a:solidFill>
          <a:ln>
            <a:noFill/>
          </a:ln>
        </p:spPr>
        <p:txBody>
          <a:bodyPr anchor="ctr">
            <a:normAutofit/>
          </a:bodyPr>
          <a:lstStyle>
            <a:lvl1pPr marL="0" indent="0" algn="ctr">
              <a:buNone/>
              <a:defRPr sz="1800">
                <a:solidFill>
                  <a:schemeClr val="tx1"/>
                </a:solidFill>
                <a:latin typeface="Arial"/>
                <a:cs typeface="Arial"/>
              </a:defRPr>
            </a:lvl1pPr>
          </a:lstStyle>
          <a:p>
            <a:r>
              <a:rPr lang="fr-CA" dirty="0"/>
              <a:t>Cliquez sur l’icône pour ajouter une image</a:t>
            </a:r>
          </a:p>
        </p:txBody>
      </p:sp>
      <p:sp>
        <p:nvSpPr>
          <p:cNvPr id="2" name="Titre 1">
            <a:extLst>
              <a:ext uri="{FF2B5EF4-FFF2-40B4-BE49-F238E27FC236}">
                <a16:creationId xmlns:a16="http://schemas.microsoft.com/office/drawing/2014/main" id="{DD3A13B0-27B1-41A3-A5C0-36FB68D44046}"/>
              </a:ext>
            </a:extLst>
          </p:cNvPr>
          <p:cNvSpPr>
            <a:spLocks noGrp="1"/>
          </p:cNvSpPr>
          <p:nvPr>
            <p:ph type="title" hasCustomPrompt="1"/>
          </p:nvPr>
        </p:nvSpPr>
        <p:spPr>
          <a:xfrm>
            <a:off x="264000" y="264000"/>
            <a:ext cx="5568000" cy="1170000"/>
          </a:xfrm>
        </p:spPr>
        <p:txBody>
          <a:bodyPr/>
          <a:lstStyle>
            <a:lvl1pPr>
              <a:lnSpc>
                <a:spcPct val="100000"/>
              </a:lnSpc>
              <a:defRPr/>
            </a:lvl1pPr>
          </a:lstStyle>
          <a:p>
            <a:r>
              <a:rPr lang="fr-CA" noProof="0" dirty="0"/>
              <a:t>Cliquez pour ajouter un titre</a:t>
            </a:r>
            <a:endParaRPr lang="fr-CA" dirty="0"/>
          </a:p>
        </p:txBody>
      </p:sp>
      <p:sp>
        <p:nvSpPr>
          <p:cNvPr id="3" name="Espace réservé du contenu 2">
            <a:extLst>
              <a:ext uri="{FF2B5EF4-FFF2-40B4-BE49-F238E27FC236}">
                <a16:creationId xmlns:a16="http://schemas.microsoft.com/office/drawing/2014/main" id="{3B86CAE8-CE16-436C-B559-AEC5DE9F0A73}"/>
              </a:ext>
            </a:extLst>
          </p:cNvPr>
          <p:cNvSpPr>
            <a:spLocks noGrp="1"/>
          </p:cNvSpPr>
          <p:nvPr>
            <p:ph idx="1" hasCustomPrompt="1"/>
          </p:nvPr>
        </p:nvSpPr>
        <p:spPr>
          <a:xfrm>
            <a:off x="264000" y="1968000"/>
            <a:ext cx="5568000" cy="4051200"/>
          </a:xfrm>
        </p:spPr>
        <p:txBody>
          <a:bodyPr/>
          <a:lstStyle/>
          <a:p>
            <a:pPr lvl="0"/>
            <a:r>
              <a:rPr lang="fr-CA" noProof="0" dirty="0"/>
              <a:t>Cliquez pour ajouter du texte</a:t>
            </a:r>
            <a:endParaRPr lang="fr-CA" dirty="0"/>
          </a:p>
          <a:p>
            <a:pPr lvl="1"/>
            <a:r>
              <a:rPr lang="fr-CA" dirty="0"/>
              <a:t>Deuxième niveau</a:t>
            </a:r>
          </a:p>
          <a:p>
            <a:pPr lvl="2"/>
            <a:r>
              <a:rPr lang="fr-CA" dirty="0"/>
              <a:t>Troisième niveau</a:t>
            </a:r>
          </a:p>
          <a:p>
            <a:pPr lvl="3"/>
            <a:r>
              <a:rPr lang="fr-CA" dirty="0"/>
              <a:t>Quatrième niveau</a:t>
            </a:r>
          </a:p>
          <a:p>
            <a:pPr lvl="4"/>
            <a:r>
              <a:rPr lang="fr-CA" dirty="0"/>
              <a:t>Cinquième niveau</a:t>
            </a:r>
          </a:p>
        </p:txBody>
      </p:sp>
      <p:sp>
        <p:nvSpPr>
          <p:cNvPr id="11" name="Sous-titre 2" descr="Cliquez pour ajouter un sous-titre">
            <a:extLst>
              <a:ext uri="{FF2B5EF4-FFF2-40B4-BE49-F238E27FC236}">
                <a16:creationId xmlns:a16="http://schemas.microsoft.com/office/drawing/2014/main" id="{FC10A13F-4E59-4A8D-9A4C-F1561EAFFB2F}"/>
              </a:ext>
            </a:extLst>
          </p:cNvPr>
          <p:cNvSpPr>
            <a:spLocks noGrp="1"/>
          </p:cNvSpPr>
          <p:nvPr>
            <p:ph type="subTitle" idx="10" hasCustomPrompt="1"/>
          </p:nvPr>
        </p:nvSpPr>
        <p:spPr>
          <a:xfrm>
            <a:off x="264000" y="1508787"/>
            <a:ext cx="5568000" cy="384000"/>
          </a:xfrm>
        </p:spPr>
        <p:txBody>
          <a:bodyPr anchor="b">
            <a:normAutofit/>
          </a:bodyPr>
          <a:lstStyle>
            <a:lvl1pPr marL="0" indent="0" algn="l">
              <a:lnSpc>
                <a:spcPct val="100000"/>
              </a:lnSpc>
              <a:spcBef>
                <a:spcPts val="0"/>
              </a:spcBef>
              <a:buNone/>
              <a:defRPr sz="2400" b="1">
                <a:solidFill>
                  <a:schemeClr val="tx2"/>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fr-CA" noProof="0" dirty="0"/>
              <a:t>Cliquez pour ajouter un sous-titre</a:t>
            </a:r>
            <a:endParaRPr lang="fr-CA" dirty="0"/>
          </a:p>
        </p:txBody>
      </p:sp>
      <p:sp>
        <p:nvSpPr>
          <p:cNvPr id="4" name="Slide Number Placeholder 3"/>
          <p:cNvSpPr>
            <a:spLocks noGrp="1"/>
          </p:cNvSpPr>
          <p:nvPr>
            <p:ph type="sldNum" sz="quarter" idx="17"/>
          </p:nvPr>
        </p:nvSpPr>
        <p:spPr/>
        <p:txBody>
          <a:bodyPr/>
          <a:lstStyle/>
          <a:p>
            <a:fld id="{2D2B9FD4-22D1-4784-BC8D-82D569BBB95D}" type="slidenum">
              <a:rPr lang="fr-CA" smtClean="0"/>
              <a:pPr/>
              <a:t>‹N°›</a:t>
            </a:fld>
            <a:endParaRPr lang="fr-CA"/>
          </a:p>
        </p:txBody>
      </p:sp>
      <p:sp>
        <p:nvSpPr>
          <p:cNvPr id="6" name="Footer Placeholder 5"/>
          <p:cNvSpPr>
            <a:spLocks noGrp="1"/>
          </p:cNvSpPr>
          <p:nvPr>
            <p:ph type="ftr" sz="quarter" idx="18"/>
          </p:nvPr>
        </p:nvSpPr>
        <p:spPr/>
        <p:txBody>
          <a:bodyPr/>
          <a:lstStyle/>
          <a:p>
            <a:r>
              <a:rPr lang="fr-CA"/>
              <a:t>Document confidentiel ou à usage interne seulement.</a:t>
            </a:r>
            <a:endParaRPr lang="fr-CA" dirty="0"/>
          </a:p>
        </p:txBody>
      </p:sp>
    </p:spTree>
    <p:extLst>
      <p:ext uri="{BB962C8B-B14F-4D97-AF65-F5344CB8AC3E}">
        <p14:creationId xmlns:p14="http://schemas.microsoft.com/office/powerpoint/2010/main" val="1512850702"/>
      </p:ext>
    </p:extLst>
  </p:cSld>
  <p:clrMapOvr>
    <a:masterClrMapping/>
  </p:clrMapOvr>
  <p:hf hdr="0" dt="0"/>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p:cSld name="Contenu_vidéo">
    <p:bg>
      <p:bgPr>
        <a:solidFill>
          <a:srgbClr val="000000"/>
        </a:solidFill>
        <a:effectLst/>
      </p:bgPr>
    </p:bg>
    <p:spTree>
      <p:nvGrpSpPr>
        <p:cNvPr id="1" name=""/>
        <p:cNvGrpSpPr/>
        <p:nvPr/>
      </p:nvGrpSpPr>
      <p:grpSpPr>
        <a:xfrm>
          <a:off x="0" y="0"/>
          <a:ext cx="0" cy="0"/>
          <a:chOff x="0" y="0"/>
          <a:chExt cx="0" cy="0"/>
        </a:xfrm>
      </p:grpSpPr>
      <p:sp>
        <p:nvSpPr>
          <p:cNvPr id="2" name="Espace réservé de l'élément multimédia 2">
            <a:extLst>
              <a:ext uri="{FF2B5EF4-FFF2-40B4-BE49-F238E27FC236}">
                <a16:creationId xmlns:a16="http://schemas.microsoft.com/office/drawing/2014/main" id="{CDBD3408-1BD9-4332-B2F6-08CF681C7BA8}"/>
              </a:ext>
            </a:extLst>
          </p:cNvPr>
          <p:cNvSpPr>
            <a:spLocks noGrp="1"/>
          </p:cNvSpPr>
          <p:nvPr>
            <p:ph type="media" sz="quarter" idx="11" hasCustomPrompt="1"/>
          </p:nvPr>
        </p:nvSpPr>
        <p:spPr>
          <a:xfrm>
            <a:off x="1524" y="0"/>
            <a:ext cx="12188952" cy="6858000"/>
          </a:xfrm>
          <a:noFill/>
        </p:spPr>
        <p:txBody>
          <a:bodyPr>
            <a:normAutofit/>
          </a:bodyPr>
          <a:lstStyle>
            <a:lvl1pPr marL="0" indent="0" algn="ctr">
              <a:buFontTx/>
              <a:buNone/>
              <a:defRPr sz="1800">
                <a:solidFill>
                  <a:schemeClr val="bg1"/>
                </a:solidFill>
              </a:defRPr>
            </a:lvl1pPr>
          </a:lstStyle>
          <a:p>
            <a:r>
              <a:rPr lang="fr-CA" dirty="0"/>
              <a:t>Cliquez sur l’icône pour ajouter une vidéo</a:t>
            </a:r>
          </a:p>
        </p:txBody>
      </p:sp>
      <p:sp>
        <p:nvSpPr>
          <p:cNvPr id="3" name="Footer Placeholder 2"/>
          <p:cNvSpPr>
            <a:spLocks noGrp="1"/>
          </p:cNvSpPr>
          <p:nvPr>
            <p:ph type="ftr" sz="quarter" idx="12"/>
          </p:nvPr>
        </p:nvSpPr>
        <p:spPr/>
        <p:txBody>
          <a:bodyPr/>
          <a:lstStyle>
            <a:lvl1pPr>
              <a:defRPr>
                <a:solidFill>
                  <a:schemeClr val="bg1"/>
                </a:solidFill>
              </a:defRPr>
            </a:lvl1pPr>
          </a:lstStyle>
          <a:p>
            <a:r>
              <a:rPr lang="fr-CA" dirty="0"/>
              <a:t>Document confidentiel ou à usage interne seulement.</a:t>
            </a:r>
          </a:p>
        </p:txBody>
      </p:sp>
    </p:spTree>
    <p:extLst>
      <p:ext uri="{BB962C8B-B14F-4D97-AF65-F5344CB8AC3E}">
        <p14:creationId xmlns:p14="http://schemas.microsoft.com/office/powerpoint/2010/main" val="2898243930"/>
      </p:ext>
    </p:extLst>
  </p:cSld>
  <p:clrMapOvr>
    <a:masterClrMapping/>
  </p:clrMapOvr>
  <p:hf hdr="0" dt="0"/>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p:cSld name="Fermeture">
    <p:bg>
      <p:bgPr>
        <a:solidFill>
          <a:srgbClr val="4B009B"/>
        </a:solidFill>
        <a:effectLst/>
      </p:bgPr>
    </p:bg>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FEFD34AD-8813-5246-9542-61AB871905C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13025" y="2079940"/>
            <a:ext cx="7572731" cy="2698123"/>
          </a:xfrm>
          <a:prstGeom prst="rect">
            <a:avLst/>
          </a:prstGeom>
        </p:spPr>
      </p:pic>
      <p:sp>
        <p:nvSpPr>
          <p:cNvPr id="6" name="Rectangle 5">
            <a:extLst>
              <a:ext uri="{FF2B5EF4-FFF2-40B4-BE49-F238E27FC236}">
                <a16:creationId xmlns:a16="http://schemas.microsoft.com/office/drawing/2014/main" id="{8D45D09C-8EC3-DC46-87B2-8C10C5B74656}"/>
              </a:ext>
            </a:extLst>
          </p:cNvPr>
          <p:cNvSpPr/>
          <p:nvPr/>
        </p:nvSpPr>
        <p:spPr>
          <a:xfrm>
            <a:off x="0" y="6389767"/>
            <a:ext cx="12192000" cy="2154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fr-CA" sz="800" dirty="0">
                <a:solidFill>
                  <a:schemeClr val="bg1"/>
                </a:solidFill>
                <a:effectLst/>
                <a:latin typeface="+mj-lt"/>
              </a:rPr>
              <a:t>© </a:t>
            </a:r>
            <a:r>
              <a:rPr lang="fr-CA" sz="800" dirty="0" err="1">
                <a:solidFill>
                  <a:schemeClr val="bg1"/>
                </a:solidFill>
                <a:effectLst/>
                <a:latin typeface="+mj-lt"/>
              </a:rPr>
              <a:t>Beneva</a:t>
            </a:r>
            <a:r>
              <a:rPr lang="fr-CA" sz="800" dirty="0">
                <a:solidFill>
                  <a:schemeClr val="bg1"/>
                </a:solidFill>
                <a:effectLst/>
                <a:latin typeface="+mj-lt"/>
              </a:rPr>
              <a:t> </a:t>
            </a:r>
            <a:r>
              <a:rPr lang="fr-CA" sz="800" dirty="0" err="1">
                <a:solidFill>
                  <a:schemeClr val="bg1"/>
                </a:solidFill>
                <a:effectLst/>
                <a:latin typeface="+mj-lt"/>
              </a:rPr>
              <a:t>inc.</a:t>
            </a:r>
            <a:r>
              <a:rPr lang="fr-CA" sz="800" dirty="0">
                <a:solidFill>
                  <a:schemeClr val="bg1"/>
                </a:solidFill>
                <a:effectLst/>
                <a:latin typeface="+mj-lt"/>
              </a:rPr>
              <a:t> 2023 MD Le nom et le logo </a:t>
            </a:r>
            <a:r>
              <a:rPr lang="fr-CA" sz="800" dirty="0" err="1">
                <a:solidFill>
                  <a:schemeClr val="bg1"/>
                </a:solidFill>
                <a:effectLst/>
                <a:latin typeface="+mj-lt"/>
              </a:rPr>
              <a:t>Beneva</a:t>
            </a:r>
            <a:r>
              <a:rPr lang="fr-CA" sz="800" dirty="0">
                <a:solidFill>
                  <a:schemeClr val="bg1"/>
                </a:solidFill>
                <a:effectLst/>
                <a:latin typeface="+mj-lt"/>
              </a:rPr>
              <a:t> sont des marques de commerce de Groupe </a:t>
            </a:r>
            <a:r>
              <a:rPr lang="fr-CA" sz="800" dirty="0" err="1">
                <a:solidFill>
                  <a:schemeClr val="bg1"/>
                </a:solidFill>
                <a:effectLst/>
                <a:latin typeface="+mj-lt"/>
              </a:rPr>
              <a:t>Beneva</a:t>
            </a:r>
            <a:r>
              <a:rPr lang="fr-CA" sz="800" dirty="0">
                <a:solidFill>
                  <a:schemeClr val="bg1"/>
                </a:solidFill>
                <a:effectLst/>
                <a:latin typeface="+mj-lt"/>
              </a:rPr>
              <a:t> </a:t>
            </a:r>
            <a:r>
              <a:rPr lang="fr-CA" sz="800" dirty="0" err="1">
                <a:solidFill>
                  <a:schemeClr val="bg1"/>
                </a:solidFill>
                <a:effectLst/>
                <a:latin typeface="+mj-lt"/>
              </a:rPr>
              <a:t>inc.</a:t>
            </a:r>
            <a:r>
              <a:rPr lang="fr-CA" sz="800" dirty="0">
                <a:solidFill>
                  <a:schemeClr val="bg1"/>
                </a:solidFill>
                <a:effectLst/>
                <a:latin typeface="+mj-lt"/>
              </a:rPr>
              <a:t> utilisées sous licence.</a:t>
            </a:r>
          </a:p>
        </p:txBody>
      </p:sp>
    </p:spTree>
    <p:extLst>
      <p:ext uri="{BB962C8B-B14F-4D97-AF65-F5344CB8AC3E}">
        <p14:creationId xmlns:p14="http://schemas.microsoft.com/office/powerpoint/2010/main" val="3745124082"/>
      </p:ext>
    </p:extLst>
  </p:cSld>
  <p:clrMapOvr>
    <a:masterClrMapping/>
  </p:clrMapOvr>
  <p:hf hdr="0" dt="0"/>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cSld name="TITLE slide - Pattern on GREEN">
    <p:bg>
      <p:bgPr>
        <a:solidFill>
          <a:schemeClr val="tx2"/>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F1C8E28-8A19-4C41-80B0-CEF82E18554B}"/>
              </a:ext>
            </a:extLst>
          </p:cNvPr>
          <p:cNvSpPr>
            <a:spLocks noGrp="1"/>
          </p:cNvSpPr>
          <p:nvPr userDrawn="1">
            <p:ph type="ctrTitle" hasCustomPrompt="1"/>
          </p:nvPr>
        </p:nvSpPr>
        <p:spPr>
          <a:xfrm>
            <a:off x="766763" y="2300573"/>
            <a:ext cx="10658476" cy="1503356"/>
          </a:xfrm>
        </p:spPr>
        <p:txBody>
          <a:bodyPr lIns="0" tIns="0" rIns="0" bIns="0" anchor="t" anchorCtr="0">
            <a:normAutofit/>
          </a:bodyPr>
          <a:lstStyle>
            <a:lvl1pPr algn="l">
              <a:defRPr sz="6000" b="1" i="0" spc="-150" baseline="0">
                <a:solidFill>
                  <a:schemeClr val="bg1"/>
                </a:solidFill>
                <a:latin typeface="Arial" panose="020B0604020202020204" pitchFamily="34" charset="0"/>
                <a:cs typeface="Arial" panose="020B0604020202020204" pitchFamily="34" charset="0"/>
              </a:defRPr>
            </a:lvl1pPr>
          </a:lstStyle>
          <a:p>
            <a:r>
              <a:rPr lang="fr-FR" dirty="0"/>
              <a:t>Modifiez le style du titre</a:t>
            </a:r>
            <a:endParaRPr lang="fr-CA" dirty="0"/>
          </a:p>
        </p:txBody>
      </p:sp>
      <p:sp>
        <p:nvSpPr>
          <p:cNvPr id="3" name="Sous-titre 2">
            <a:extLst>
              <a:ext uri="{FF2B5EF4-FFF2-40B4-BE49-F238E27FC236}">
                <a16:creationId xmlns:a16="http://schemas.microsoft.com/office/drawing/2014/main" id="{E5FB1A26-62D5-4F98-906A-F2E96C8766D9}"/>
              </a:ext>
            </a:extLst>
          </p:cNvPr>
          <p:cNvSpPr>
            <a:spLocks noGrp="1"/>
          </p:cNvSpPr>
          <p:nvPr userDrawn="1">
            <p:ph type="subTitle" idx="1" hasCustomPrompt="1"/>
          </p:nvPr>
        </p:nvSpPr>
        <p:spPr>
          <a:xfrm>
            <a:off x="785812" y="3842002"/>
            <a:ext cx="10658477" cy="909873"/>
          </a:xfrm>
        </p:spPr>
        <p:txBody>
          <a:bodyPr lIns="0" tIns="0" rIns="0" bIns="0">
            <a:normAutofit/>
          </a:bodyPr>
          <a:lstStyle>
            <a:lvl1pPr marL="0" indent="0" algn="l">
              <a:buNone/>
              <a:defRPr sz="2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dirty="0"/>
              <a:t>Modifiez le style des sous-titres du masque</a:t>
            </a:r>
            <a:endParaRPr lang="fr-CA" dirty="0"/>
          </a:p>
        </p:txBody>
      </p:sp>
    </p:spTree>
    <p:extLst>
      <p:ext uri="{BB962C8B-B14F-4D97-AF65-F5344CB8AC3E}">
        <p14:creationId xmlns:p14="http://schemas.microsoft.com/office/powerpoint/2010/main" val="164083396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cSld name="Title of the Section">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CD404AD-E087-D44B-BA74-5623557F90FD}"/>
              </a:ext>
            </a:extLst>
          </p:cNvPr>
          <p:cNvSpPr/>
          <p:nvPr userDrawn="1"/>
        </p:nvSpPr>
        <p:spPr>
          <a:xfrm>
            <a:off x="0" y="0"/>
            <a:ext cx="12191999" cy="6858000"/>
          </a:xfrm>
          <a:prstGeom prst="rect">
            <a:avLst/>
          </a:prstGeom>
          <a:solidFill>
            <a:srgbClr val="0063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Image 6">
            <a:extLst>
              <a:ext uri="{FF2B5EF4-FFF2-40B4-BE49-F238E27FC236}">
                <a16:creationId xmlns:a16="http://schemas.microsoft.com/office/drawing/2014/main" id="{31FA1D62-FC09-9640-84EF-2A1DB1AFEB6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09523" y="-925032"/>
            <a:ext cx="8595669" cy="6858000"/>
          </a:xfrm>
          <a:prstGeom prst="rect">
            <a:avLst/>
          </a:prstGeom>
        </p:spPr>
      </p:pic>
      <p:sp>
        <p:nvSpPr>
          <p:cNvPr id="2" name="Titre 1">
            <a:extLst>
              <a:ext uri="{FF2B5EF4-FFF2-40B4-BE49-F238E27FC236}">
                <a16:creationId xmlns:a16="http://schemas.microsoft.com/office/drawing/2014/main" id="{318A0092-C1D5-493C-8652-9F3ACBCB9686}"/>
              </a:ext>
            </a:extLst>
          </p:cNvPr>
          <p:cNvSpPr>
            <a:spLocks noGrp="1"/>
          </p:cNvSpPr>
          <p:nvPr>
            <p:ph type="title" hasCustomPrompt="1"/>
          </p:nvPr>
        </p:nvSpPr>
        <p:spPr>
          <a:xfrm>
            <a:off x="0" y="0"/>
            <a:ext cx="6096000" cy="6858000"/>
          </a:xfrm>
        </p:spPr>
        <p:txBody>
          <a:bodyPr lIns="0" tIns="237744" rIns="548640" bIns="0" anchor="ctr">
            <a:noAutofit/>
          </a:bodyPr>
          <a:lstStyle>
            <a:lvl1pPr algn="ctr">
              <a:lnSpc>
                <a:spcPct val="100000"/>
              </a:lnSpc>
              <a:defRPr sz="29600" spc="-4800" baseline="0">
                <a:solidFill>
                  <a:schemeClr val="bg1"/>
                </a:solidFill>
              </a:defRPr>
            </a:lvl1pPr>
          </a:lstStyle>
          <a:p>
            <a:r>
              <a:rPr lang="fr-FR" dirty="0"/>
              <a:t>0</a:t>
            </a:r>
            <a:endParaRPr lang="fr-CA" dirty="0"/>
          </a:p>
        </p:txBody>
      </p:sp>
      <p:sp>
        <p:nvSpPr>
          <p:cNvPr id="3" name="Espace réservé du texte 2">
            <a:extLst>
              <a:ext uri="{FF2B5EF4-FFF2-40B4-BE49-F238E27FC236}">
                <a16:creationId xmlns:a16="http://schemas.microsoft.com/office/drawing/2014/main" id="{26974E91-B406-46DD-B4CC-CACAC2E4B2C2}"/>
              </a:ext>
            </a:extLst>
          </p:cNvPr>
          <p:cNvSpPr>
            <a:spLocks noGrp="1"/>
          </p:cNvSpPr>
          <p:nvPr>
            <p:ph type="body" idx="1" hasCustomPrompt="1"/>
          </p:nvPr>
        </p:nvSpPr>
        <p:spPr>
          <a:xfrm>
            <a:off x="6095999" y="881078"/>
            <a:ext cx="6095999" cy="5519804"/>
          </a:xfrm>
        </p:spPr>
        <p:txBody>
          <a:bodyPr lIns="420624" tIns="0" rIns="228600" bIns="365760" anchor="ctr">
            <a:normAutofit/>
          </a:bodyPr>
          <a:lstStyle>
            <a:lvl1pPr marL="0" indent="0">
              <a:lnSpc>
                <a:spcPct val="100000"/>
              </a:lnSpc>
              <a:spcBef>
                <a:spcPts val="0"/>
              </a:spcBef>
              <a:buNone/>
              <a:defRPr sz="5000" b="1" i="0" spc="-100" baseline="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dirty="0"/>
              <a:t>Modifier les styles pu texte du masque</a:t>
            </a:r>
          </a:p>
        </p:txBody>
      </p:sp>
      <p:sp>
        <p:nvSpPr>
          <p:cNvPr id="4" name="Espace réservé de la date 3">
            <a:extLst>
              <a:ext uri="{FF2B5EF4-FFF2-40B4-BE49-F238E27FC236}">
                <a16:creationId xmlns:a16="http://schemas.microsoft.com/office/drawing/2014/main" id="{82E7AD9B-C59A-438E-A1A9-806B58CAED9B}"/>
              </a:ext>
            </a:extLst>
          </p:cNvPr>
          <p:cNvSpPr>
            <a:spLocks noGrp="1"/>
          </p:cNvSpPr>
          <p:nvPr>
            <p:ph type="dt" sz="half" idx="10"/>
          </p:nvPr>
        </p:nvSpPr>
        <p:spPr/>
        <p:txBody>
          <a:bodyPr/>
          <a:lstStyle/>
          <a:p>
            <a:r>
              <a:rPr lang="fr-FR"/>
              <a:t>2017-12-05</a:t>
            </a:r>
            <a:endParaRPr lang="fr-CA"/>
          </a:p>
        </p:txBody>
      </p:sp>
      <p:sp>
        <p:nvSpPr>
          <p:cNvPr id="6" name="Espace réservé du numéro de diapositive 5">
            <a:extLst>
              <a:ext uri="{FF2B5EF4-FFF2-40B4-BE49-F238E27FC236}">
                <a16:creationId xmlns:a16="http://schemas.microsoft.com/office/drawing/2014/main" id="{28B5A312-0A21-426F-B980-ADA60AF24B0D}"/>
              </a:ext>
            </a:extLst>
          </p:cNvPr>
          <p:cNvSpPr>
            <a:spLocks noGrp="1"/>
          </p:cNvSpPr>
          <p:nvPr>
            <p:ph type="sldNum" sz="quarter" idx="12"/>
          </p:nvPr>
        </p:nvSpPr>
        <p:spPr/>
        <p:txBody>
          <a:bodyPr/>
          <a:lstStyle>
            <a:lvl1pPr>
              <a:defRPr>
                <a:solidFill>
                  <a:schemeClr val="bg1"/>
                </a:solidFill>
              </a:defRPr>
            </a:lvl1pPr>
          </a:lstStyle>
          <a:p>
            <a:fld id="{2D2B9FD4-22D1-4784-BC8D-82D569BBB95D}" type="slidenum">
              <a:rPr lang="fr-CA" smtClean="0"/>
              <a:pPr/>
              <a:t>‹N°›</a:t>
            </a:fld>
            <a:endParaRPr lang="fr-CA"/>
          </a:p>
        </p:txBody>
      </p:sp>
      <p:pic>
        <p:nvPicPr>
          <p:cNvPr id="14" name="Image 13">
            <a:extLst>
              <a:ext uri="{FF2B5EF4-FFF2-40B4-BE49-F238E27FC236}">
                <a16:creationId xmlns:a16="http://schemas.microsoft.com/office/drawing/2014/main" id="{D8CE0E74-B9BD-8A41-B75F-C6928A2D636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510979" y="741209"/>
            <a:ext cx="1902140" cy="766800"/>
          </a:xfrm>
          <a:prstGeom prst="rect">
            <a:avLst/>
          </a:prstGeom>
        </p:spPr>
      </p:pic>
    </p:spTree>
    <p:extLst>
      <p:ext uri="{BB962C8B-B14F-4D97-AF65-F5344CB8AC3E}">
        <p14:creationId xmlns:p14="http://schemas.microsoft.com/office/powerpoint/2010/main" val="2179266362"/>
      </p:ext>
    </p:extLst>
  </p:cSld>
  <p:clrMapOvr>
    <a:masterClrMapping/>
  </p:clrMapOvr>
  <p:extLst>
    <p:ext uri="{DCECCB84-F9BA-43D5-87BE-67443E8EF086}">
      <p15:sldGuideLst xmlns:p15="http://schemas.microsoft.com/office/powerpoint/2012/main"/>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GREEN Separator">
    <p:bg>
      <p:bgPr>
        <a:solidFill>
          <a:srgbClr val="87C597"/>
        </a:solidFill>
        <a:effectLst/>
      </p:bgPr>
    </p:bg>
    <p:spTree>
      <p:nvGrpSpPr>
        <p:cNvPr id="1" name=""/>
        <p:cNvGrpSpPr/>
        <p:nvPr/>
      </p:nvGrpSpPr>
      <p:grpSpPr>
        <a:xfrm>
          <a:off x="0" y="0"/>
          <a:ext cx="0" cy="0"/>
          <a:chOff x="0" y="0"/>
          <a:chExt cx="0" cy="0"/>
        </a:xfrm>
      </p:grpSpPr>
      <p:sp>
        <p:nvSpPr>
          <p:cNvPr id="4" name="Espace réservé de la date 3">
            <a:extLst>
              <a:ext uri="{FF2B5EF4-FFF2-40B4-BE49-F238E27FC236}">
                <a16:creationId xmlns:a16="http://schemas.microsoft.com/office/drawing/2014/main" id="{0A8B51E9-C09B-46FD-8C01-9D0E80575473}"/>
              </a:ext>
            </a:extLst>
          </p:cNvPr>
          <p:cNvSpPr>
            <a:spLocks noGrp="1"/>
          </p:cNvSpPr>
          <p:nvPr>
            <p:ph type="dt" sz="half" idx="10"/>
          </p:nvPr>
        </p:nvSpPr>
        <p:spPr/>
        <p:txBody>
          <a:bodyPr/>
          <a:lstStyle>
            <a:lvl1pPr>
              <a:defRPr>
                <a:solidFill>
                  <a:schemeClr val="tx2"/>
                </a:solidFill>
              </a:defRPr>
            </a:lvl1pPr>
          </a:lstStyle>
          <a:p>
            <a:r>
              <a:rPr lang="fr-FR"/>
              <a:t>2017-12-05</a:t>
            </a:r>
            <a:endParaRPr lang="fr-CA"/>
          </a:p>
        </p:txBody>
      </p:sp>
      <p:sp>
        <p:nvSpPr>
          <p:cNvPr id="6" name="Espace réservé du numéro de diapositive 5">
            <a:extLst>
              <a:ext uri="{FF2B5EF4-FFF2-40B4-BE49-F238E27FC236}">
                <a16:creationId xmlns:a16="http://schemas.microsoft.com/office/drawing/2014/main" id="{ACA27939-A5A7-4F83-B232-B07CF6A1C32F}"/>
              </a:ext>
            </a:extLst>
          </p:cNvPr>
          <p:cNvSpPr>
            <a:spLocks noGrp="1"/>
          </p:cNvSpPr>
          <p:nvPr>
            <p:ph type="sldNum" sz="quarter" idx="12"/>
          </p:nvPr>
        </p:nvSpPr>
        <p:spPr/>
        <p:txBody>
          <a:bodyPr/>
          <a:lstStyle>
            <a:lvl1pPr>
              <a:defRPr>
                <a:solidFill>
                  <a:schemeClr val="tx2"/>
                </a:solidFill>
              </a:defRPr>
            </a:lvl1pPr>
          </a:lstStyle>
          <a:p>
            <a:fld id="{2D2B9FD4-22D1-4784-BC8D-82D569BBB95D}" type="slidenum">
              <a:rPr lang="fr-CA" smtClean="0"/>
              <a:pPr/>
              <a:t>‹N°›</a:t>
            </a:fld>
            <a:endParaRPr lang="fr-CA"/>
          </a:p>
        </p:txBody>
      </p:sp>
      <p:sp>
        <p:nvSpPr>
          <p:cNvPr id="10" name="Titre 1">
            <a:extLst>
              <a:ext uri="{FF2B5EF4-FFF2-40B4-BE49-F238E27FC236}">
                <a16:creationId xmlns:a16="http://schemas.microsoft.com/office/drawing/2014/main" id="{831F6FBD-AB16-7D46-A80F-0781F27FB319}"/>
              </a:ext>
            </a:extLst>
          </p:cNvPr>
          <p:cNvSpPr>
            <a:spLocks noGrp="1"/>
          </p:cNvSpPr>
          <p:nvPr>
            <p:ph type="ctrTitle" hasCustomPrompt="1"/>
          </p:nvPr>
        </p:nvSpPr>
        <p:spPr>
          <a:xfrm>
            <a:off x="766763" y="2300573"/>
            <a:ext cx="10658476" cy="1503356"/>
          </a:xfrm>
        </p:spPr>
        <p:txBody>
          <a:bodyPr lIns="0" tIns="0" rIns="0" bIns="0" anchor="t" anchorCtr="0">
            <a:normAutofit/>
          </a:bodyPr>
          <a:lstStyle>
            <a:lvl1pPr algn="l">
              <a:defRPr sz="6000" b="1" i="0" spc="-150" baseline="0">
                <a:solidFill>
                  <a:schemeClr val="tx2"/>
                </a:solidFill>
                <a:latin typeface="Arial" panose="020B0604020202020204" pitchFamily="34" charset="0"/>
                <a:cs typeface="Arial" panose="020B0604020202020204" pitchFamily="34" charset="0"/>
              </a:defRPr>
            </a:lvl1pPr>
          </a:lstStyle>
          <a:p>
            <a:r>
              <a:rPr lang="fr-FR" dirty="0"/>
              <a:t>Modifiez le style du titre</a:t>
            </a:r>
            <a:endParaRPr lang="fr-CA" dirty="0"/>
          </a:p>
        </p:txBody>
      </p:sp>
      <p:sp>
        <p:nvSpPr>
          <p:cNvPr id="11" name="Sous-titre 2">
            <a:extLst>
              <a:ext uri="{FF2B5EF4-FFF2-40B4-BE49-F238E27FC236}">
                <a16:creationId xmlns:a16="http://schemas.microsoft.com/office/drawing/2014/main" id="{5F1474EE-D9AB-5B44-8A00-8139E1C27D3D}"/>
              </a:ext>
            </a:extLst>
          </p:cNvPr>
          <p:cNvSpPr>
            <a:spLocks noGrp="1"/>
          </p:cNvSpPr>
          <p:nvPr>
            <p:ph type="subTitle" idx="1" hasCustomPrompt="1"/>
          </p:nvPr>
        </p:nvSpPr>
        <p:spPr>
          <a:xfrm>
            <a:off x="785812" y="3842002"/>
            <a:ext cx="10658477" cy="909873"/>
          </a:xfrm>
        </p:spPr>
        <p:txBody>
          <a:bodyPr lIns="0" tIns="0" rIns="0" bIns="0">
            <a:normAutofit/>
          </a:bodyPr>
          <a:lstStyle>
            <a:lvl1pPr marL="0" indent="0" algn="l">
              <a:buNone/>
              <a:defRPr sz="2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dirty="0"/>
              <a:t>Modifiez le style des sous-titres du masque</a:t>
            </a:r>
            <a:endParaRPr lang="fr-CA" dirty="0"/>
          </a:p>
        </p:txBody>
      </p:sp>
    </p:spTree>
    <p:extLst>
      <p:ext uri="{BB962C8B-B14F-4D97-AF65-F5344CB8AC3E}">
        <p14:creationId xmlns:p14="http://schemas.microsoft.com/office/powerpoint/2010/main" val="4235946151"/>
      </p:ext>
    </p:extLst>
  </p:cSld>
  <p:clrMapOvr>
    <a:masterClrMapping/>
  </p:clrMapOvr>
  <p:extLst>
    <p:ext uri="{DCECCB84-F9BA-43D5-87BE-67443E8EF086}">
      <p15:sldGuideLst xmlns:p15="http://schemas.microsoft.com/office/powerpoint/2012/main">
        <p15:guide id="1" orient="horz" pos="3048">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DCFA6F2-5E59-4874-865B-57A763075D2C}"/>
              </a:ext>
            </a:extLst>
          </p:cNvPr>
          <p:cNvSpPr>
            <a:spLocks noGrp="1"/>
          </p:cNvSpPr>
          <p:nvPr>
            <p:ph type="title"/>
          </p:nvPr>
        </p:nvSpPr>
        <p:spPr>
          <a:xfrm>
            <a:off x="766761" y="1387818"/>
            <a:ext cx="10658478" cy="1314483"/>
          </a:xfrm>
        </p:spPr>
        <p:txBody>
          <a:bodyPr/>
          <a:lstStyle/>
          <a:p>
            <a:r>
              <a:rPr lang="fr-FR" dirty="0"/>
              <a:t>Modifiez le style du titre</a:t>
            </a:r>
            <a:endParaRPr lang="fr-CA" dirty="0"/>
          </a:p>
        </p:txBody>
      </p:sp>
      <p:sp>
        <p:nvSpPr>
          <p:cNvPr id="3" name="Espace réservé de la date 2">
            <a:extLst>
              <a:ext uri="{FF2B5EF4-FFF2-40B4-BE49-F238E27FC236}">
                <a16:creationId xmlns:a16="http://schemas.microsoft.com/office/drawing/2014/main" id="{6CA5EA57-630B-4FD4-9B41-2DA9CE9BFB6B}"/>
              </a:ext>
            </a:extLst>
          </p:cNvPr>
          <p:cNvSpPr>
            <a:spLocks noGrp="1"/>
          </p:cNvSpPr>
          <p:nvPr>
            <p:ph type="dt" sz="half" idx="10"/>
          </p:nvPr>
        </p:nvSpPr>
        <p:spPr/>
        <p:txBody>
          <a:bodyPr/>
          <a:lstStyle/>
          <a:p>
            <a:r>
              <a:rPr lang="fr-FR"/>
              <a:t>2017-12-05</a:t>
            </a:r>
            <a:endParaRPr lang="fr-CA"/>
          </a:p>
        </p:txBody>
      </p:sp>
      <p:sp>
        <p:nvSpPr>
          <p:cNvPr id="4" name="Espace réservé du pied de page 3">
            <a:extLst>
              <a:ext uri="{FF2B5EF4-FFF2-40B4-BE49-F238E27FC236}">
                <a16:creationId xmlns:a16="http://schemas.microsoft.com/office/drawing/2014/main" id="{56E143F7-2875-4892-B1B2-B45CF9E8C3AE}"/>
              </a:ext>
            </a:extLst>
          </p:cNvPr>
          <p:cNvSpPr>
            <a:spLocks noGrp="1"/>
          </p:cNvSpPr>
          <p:nvPr>
            <p:ph type="ftr" sz="quarter" idx="11"/>
          </p:nvPr>
        </p:nvSpPr>
        <p:spPr>
          <a:xfrm>
            <a:off x="766763" y="286956"/>
            <a:ext cx="5736037" cy="287346"/>
          </a:xfrm>
          <a:prstGeom prst="rect">
            <a:avLst/>
          </a:prstGeom>
        </p:spPr>
        <p:txBody>
          <a:bodyPr/>
          <a:lstStyle/>
          <a:p>
            <a:endParaRPr lang="fr-CA"/>
          </a:p>
        </p:txBody>
      </p:sp>
      <p:sp>
        <p:nvSpPr>
          <p:cNvPr id="5" name="Espace réservé du numéro de diapositive 4">
            <a:extLst>
              <a:ext uri="{FF2B5EF4-FFF2-40B4-BE49-F238E27FC236}">
                <a16:creationId xmlns:a16="http://schemas.microsoft.com/office/drawing/2014/main" id="{37DAB7A3-EBA6-4654-99C5-AE57860FC9E9}"/>
              </a:ext>
            </a:extLst>
          </p:cNvPr>
          <p:cNvSpPr>
            <a:spLocks noGrp="1"/>
          </p:cNvSpPr>
          <p:nvPr>
            <p:ph type="sldNum" sz="quarter" idx="12"/>
          </p:nvPr>
        </p:nvSpPr>
        <p:spPr/>
        <p:txBody>
          <a:bodyPr/>
          <a:lstStyle/>
          <a:p>
            <a:fld id="{2D2B9FD4-22D1-4784-BC8D-82D569BBB95D}" type="slidenum">
              <a:rPr lang="fr-CA" smtClean="0"/>
              <a:t>‹N°›</a:t>
            </a:fld>
            <a:endParaRPr lang="fr-CA"/>
          </a:p>
        </p:txBody>
      </p:sp>
    </p:spTree>
    <p:extLst>
      <p:ext uri="{BB962C8B-B14F-4D97-AF65-F5344CB8AC3E}">
        <p14:creationId xmlns:p14="http://schemas.microsoft.com/office/powerpoint/2010/main" val="79845603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slide - WHITE background">
    <p:bg>
      <p:bgPr>
        <a:solidFill>
          <a:schemeClr val="bg1"/>
        </a:solidFill>
        <a:effectLst/>
      </p:bgPr>
    </p:bg>
    <p:spTree>
      <p:nvGrpSpPr>
        <p:cNvPr id="1" name=""/>
        <p:cNvGrpSpPr/>
        <p:nvPr/>
      </p:nvGrpSpPr>
      <p:grpSpPr>
        <a:xfrm>
          <a:off x="0" y="0"/>
          <a:ext cx="0" cy="0"/>
          <a:chOff x="0" y="0"/>
          <a:chExt cx="0" cy="0"/>
        </a:xfrm>
      </p:grpSpPr>
      <p:sp>
        <p:nvSpPr>
          <p:cNvPr id="49" name="Titre 1">
            <a:extLst>
              <a:ext uri="{FF2B5EF4-FFF2-40B4-BE49-F238E27FC236}">
                <a16:creationId xmlns:a16="http://schemas.microsoft.com/office/drawing/2014/main" id="{9E076C94-E92E-7E4E-B9A5-1202521B14C4}"/>
              </a:ext>
            </a:extLst>
          </p:cNvPr>
          <p:cNvSpPr txBox="1">
            <a:spLocks/>
          </p:cNvSpPr>
          <p:nvPr userDrawn="1"/>
        </p:nvSpPr>
        <p:spPr>
          <a:xfrm>
            <a:off x="766763" y="2300573"/>
            <a:ext cx="10658476" cy="1503356"/>
          </a:xfrm>
          <a:prstGeom prst="rect">
            <a:avLst/>
          </a:prstGeom>
        </p:spPr>
        <p:txBody>
          <a:bodyPr vert="horz" lIns="0" tIns="0" rIns="0" bIns="0" rtlCol="0" anchor="t" anchorCtr="0">
            <a:normAutofit/>
          </a:bodyPr>
          <a:lstStyle>
            <a:lvl1pPr algn="l" defTabSz="914400" rtl="0" eaLnBrk="1" latinLnBrk="0" hangingPunct="1">
              <a:lnSpc>
                <a:spcPct val="100000"/>
              </a:lnSpc>
              <a:spcBef>
                <a:spcPct val="0"/>
              </a:spcBef>
              <a:buNone/>
              <a:defRPr sz="6000" b="1" i="0" kern="1200" spc="-150" baseline="0">
                <a:solidFill>
                  <a:schemeClr val="bg1"/>
                </a:solidFill>
                <a:latin typeface="Arial" panose="020B0604020202020204" pitchFamily="34" charset="0"/>
                <a:ea typeface="+mj-ea"/>
                <a:cs typeface="Arial" panose="020B0604020202020204" pitchFamily="34" charset="0"/>
              </a:defRPr>
            </a:lvl1pPr>
          </a:lstStyle>
          <a:p>
            <a:r>
              <a:rPr lang="fr-FR" dirty="0">
                <a:solidFill>
                  <a:schemeClr val="tx2"/>
                </a:solidFill>
              </a:rPr>
              <a:t>Modifiez le style du titre</a:t>
            </a:r>
            <a:endParaRPr lang="fr-CA" dirty="0">
              <a:solidFill>
                <a:schemeClr val="tx2"/>
              </a:solidFill>
            </a:endParaRPr>
          </a:p>
        </p:txBody>
      </p:sp>
      <p:sp>
        <p:nvSpPr>
          <p:cNvPr id="50" name="Sous-titre 2">
            <a:extLst>
              <a:ext uri="{FF2B5EF4-FFF2-40B4-BE49-F238E27FC236}">
                <a16:creationId xmlns:a16="http://schemas.microsoft.com/office/drawing/2014/main" id="{8AE675E3-672B-A64B-98C6-0A6D71448FFF}"/>
              </a:ext>
            </a:extLst>
          </p:cNvPr>
          <p:cNvSpPr txBox="1">
            <a:spLocks/>
          </p:cNvSpPr>
          <p:nvPr userDrawn="1"/>
        </p:nvSpPr>
        <p:spPr>
          <a:xfrm>
            <a:off x="785812" y="3842002"/>
            <a:ext cx="10658477" cy="909873"/>
          </a:xfrm>
          <a:prstGeom prst="rect">
            <a:avLst/>
          </a:prstGeom>
        </p:spPr>
        <p:txBody>
          <a:bodyPr vert="horz" lIns="0" tIns="0" rIns="0" bIns="0" rtlCol="0">
            <a:normAutofit/>
          </a:bodyPr>
          <a:lstStyle>
            <a:lvl1pPr marL="0" indent="0" algn="l" defTabSz="914400" rtl="0" eaLnBrk="1" latinLnBrk="0" hangingPunct="1">
              <a:lnSpc>
                <a:spcPct val="100000"/>
              </a:lnSpc>
              <a:spcBef>
                <a:spcPts val="600"/>
              </a:spcBef>
              <a:buSzPct val="115000"/>
              <a:buFont typeface="Arial" panose="020B0604020202020204" pitchFamily="34" charset="0"/>
              <a:buNone/>
              <a:defRPr sz="2800" kern="1200">
                <a:solidFill>
                  <a:schemeClr val="bg1"/>
                </a:solidFill>
                <a:latin typeface="+mn-lt"/>
                <a:ea typeface="+mn-ea"/>
                <a:cs typeface="+mn-cs"/>
              </a:defRPr>
            </a:lvl1pPr>
            <a:lvl2pPr marL="457200" indent="0" algn="ctr" defTabSz="914400" rtl="0" eaLnBrk="1" latinLnBrk="0" hangingPunct="1">
              <a:lnSpc>
                <a:spcPct val="100000"/>
              </a:lnSpc>
              <a:spcBef>
                <a:spcPts val="600"/>
              </a:spcBef>
              <a:buSzPct val="110000"/>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100000"/>
              </a:lnSpc>
              <a:spcBef>
                <a:spcPts val="600"/>
              </a:spcBef>
              <a:buSzPct val="110000"/>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100000"/>
              </a:lnSpc>
              <a:spcBef>
                <a:spcPts val="600"/>
              </a:spcBef>
              <a:buSzPct val="110000"/>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100000"/>
              </a:lnSpc>
              <a:spcBef>
                <a:spcPts val="600"/>
              </a:spcBef>
              <a:buSzPct val="110000"/>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fr-FR" dirty="0">
                <a:solidFill>
                  <a:schemeClr val="tx2"/>
                </a:solidFill>
              </a:rPr>
              <a:t>Modifiez le style des sous-titres du masque</a:t>
            </a:r>
            <a:endParaRPr lang="fr-CA" dirty="0">
              <a:solidFill>
                <a:schemeClr val="tx2"/>
              </a:solidFill>
            </a:endParaRPr>
          </a:p>
        </p:txBody>
      </p:sp>
    </p:spTree>
    <p:extLst>
      <p:ext uri="{BB962C8B-B14F-4D97-AF65-F5344CB8AC3E}">
        <p14:creationId xmlns:p14="http://schemas.microsoft.com/office/powerpoint/2010/main" val="3024953190"/>
      </p:ext>
    </p:extLst>
  </p:cSld>
  <p:clrMapOvr>
    <a:masterClrMapping/>
  </p:clrMapOvr>
  <p:extLst>
    <p:ext uri="{DCECCB84-F9BA-43D5-87BE-67443E8EF086}">
      <p15:sldGuideLst xmlns:p15="http://schemas.microsoft.com/office/powerpoint/2012/main"/>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slide - GREEN background">
    <p:bg>
      <p:bgPr>
        <a:solidFill>
          <a:schemeClr val="tx2"/>
        </a:solidFill>
        <a:effectLst/>
      </p:bgPr>
    </p:bg>
    <p:spTree>
      <p:nvGrpSpPr>
        <p:cNvPr id="1" name=""/>
        <p:cNvGrpSpPr/>
        <p:nvPr/>
      </p:nvGrpSpPr>
      <p:grpSpPr>
        <a:xfrm>
          <a:off x="0" y="0"/>
          <a:ext cx="0" cy="0"/>
          <a:chOff x="0" y="0"/>
          <a:chExt cx="0" cy="0"/>
        </a:xfrm>
      </p:grpSpPr>
      <p:sp>
        <p:nvSpPr>
          <p:cNvPr id="49" name="Titre 1">
            <a:extLst>
              <a:ext uri="{FF2B5EF4-FFF2-40B4-BE49-F238E27FC236}">
                <a16:creationId xmlns:a16="http://schemas.microsoft.com/office/drawing/2014/main" id="{95C4A31C-E49B-A34D-8515-7B5664D91E35}"/>
              </a:ext>
            </a:extLst>
          </p:cNvPr>
          <p:cNvSpPr>
            <a:spLocks noGrp="1"/>
          </p:cNvSpPr>
          <p:nvPr>
            <p:ph type="ctrTitle" hasCustomPrompt="1"/>
          </p:nvPr>
        </p:nvSpPr>
        <p:spPr>
          <a:xfrm>
            <a:off x="766763" y="2300573"/>
            <a:ext cx="10658476" cy="1503356"/>
          </a:xfrm>
        </p:spPr>
        <p:txBody>
          <a:bodyPr lIns="0" tIns="0" rIns="0" bIns="0" anchor="t" anchorCtr="0">
            <a:normAutofit/>
          </a:bodyPr>
          <a:lstStyle>
            <a:lvl1pPr algn="l">
              <a:defRPr sz="6000" b="1" i="0" spc="-150" baseline="0">
                <a:solidFill>
                  <a:schemeClr val="bg1"/>
                </a:solidFill>
                <a:latin typeface="Arial" panose="020B0604020202020204" pitchFamily="34" charset="0"/>
                <a:cs typeface="Arial" panose="020B0604020202020204" pitchFamily="34" charset="0"/>
              </a:defRPr>
            </a:lvl1pPr>
          </a:lstStyle>
          <a:p>
            <a:r>
              <a:rPr lang="fr-FR" dirty="0"/>
              <a:t>Modifiez le style du titre</a:t>
            </a:r>
            <a:endParaRPr lang="fr-CA" dirty="0"/>
          </a:p>
        </p:txBody>
      </p:sp>
      <p:sp>
        <p:nvSpPr>
          <p:cNvPr id="50" name="Sous-titre 2">
            <a:extLst>
              <a:ext uri="{FF2B5EF4-FFF2-40B4-BE49-F238E27FC236}">
                <a16:creationId xmlns:a16="http://schemas.microsoft.com/office/drawing/2014/main" id="{E13E390B-B04A-7A49-B91A-EE06744A1451}"/>
              </a:ext>
            </a:extLst>
          </p:cNvPr>
          <p:cNvSpPr>
            <a:spLocks noGrp="1"/>
          </p:cNvSpPr>
          <p:nvPr>
            <p:ph type="subTitle" idx="1" hasCustomPrompt="1"/>
          </p:nvPr>
        </p:nvSpPr>
        <p:spPr>
          <a:xfrm>
            <a:off x="785812" y="3842002"/>
            <a:ext cx="10658477" cy="909873"/>
          </a:xfrm>
        </p:spPr>
        <p:txBody>
          <a:bodyPr lIns="0" tIns="0" rIns="0" bIns="0">
            <a:normAutofit/>
          </a:bodyPr>
          <a:lstStyle>
            <a:lvl1pPr marL="0" indent="0" algn="l">
              <a:buNone/>
              <a:defRPr sz="2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dirty="0"/>
              <a:t>Modifiez le style des sous-titres du masque</a:t>
            </a:r>
            <a:endParaRPr lang="fr-CA" dirty="0"/>
          </a:p>
        </p:txBody>
      </p:sp>
    </p:spTree>
    <p:extLst>
      <p:ext uri="{BB962C8B-B14F-4D97-AF65-F5344CB8AC3E}">
        <p14:creationId xmlns:p14="http://schemas.microsoft.com/office/powerpoint/2010/main" val="3190517526"/>
      </p:ext>
    </p:extLst>
  </p:cSld>
  <p:clrMapOvr>
    <a:masterClrMapping/>
  </p:clrMapOvr>
  <p:extLst>
    <p:ext uri="{DCECCB84-F9BA-43D5-87BE-67443E8EF086}">
      <p15:sldGuideLst xmlns:p15="http://schemas.microsoft.com/office/powerpoint/2012/main"/>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slide - GRAY background">
    <p:bg>
      <p:bgPr>
        <a:solidFill>
          <a:schemeClr val="accent6"/>
        </a:solidFill>
        <a:effectLst/>
      </p:bgPr>
    </p:bg>
    <p:spTree>
      <p:nvGrpSpPr>
        <p:cNvPr id="1" name=""/>
        <p:cNvGrpSpPr/>
        <p:nvPr/>
      </p:nvGrpSpPr>
      <p:grpSpPr>
        <a:xfrm>
          <a:off x="0" y="0"/>
          <a:ext cx="0" cy="0"/>
          <a:chOff x="0" y="0"/>
          <a:chExt cx="0" cy="0"/>
        </a:xfrm>
      </p:grpSpPr>
      <p:sp>
        <p:nvSpPr>
          <p:cNvPr id="50" name="Titre 1">
            <a:extLst>
              <a:ext uri="{FF2B5EF4-FFF2-40B4-BE49-F238E27FC236}">
                <a16:creationId xmlns:a16="http://schemas.microsoft.com/office/drawing/2014/main" id="{4385D8A2-192C-1942-9814-F9AB20E1083E}"/>
              </a:ext>
            </a:extLst>
          </p:cNvPr>
          <p:cNvSpPr>
            <a:spLocks noGrp="1"/>
          </p:cNvSpPr>
          <p:nvPr>
            <p:ph type="ctrTitle" hasCustomPrompt="1"/>
          </p:nvPr>
        </p:nvSpPr>
        <p:spPr>
          <a:xfrm>
            <a:off x="766763" y="2300573"/>
            <a:ext cx="10658476" cy="1503356"/>
          </a:xfrm>
        </p:spPr>
        <p:txBody>
          <a:bodyPr lIns="0" tIns="0" rIns="0" bIns="0" anchor="t" anchorCtr="0">
            <a:normAutofit/>
          </a:bodyPr>
          <a:lstStyle>
            <a:lvl1pPr algn="l">
              <a:defRPr sz="6000" b="1" i="0" spc="-150" baseline="0">
                <a:solidFill>
                  <a:schemeClr val="tx2"/>
                </a:solidFill>
                <a:latin typeface="Arial" panose="020B0604020202020204" pitchFamily="34" charset="0"/>
                <a:cs typeface="Arial" panose="020B0604020202020204" pitchFamily="34" charset="0"/>
              </a:defRPr>
            </a:lvl1pPr>
          </a:lstStyle>
          <a:p>
            <a:r>
              <a:rPr lang="fr-FR" dirty="0"/>
              <a:t>Modifiez le style du titre</a:t>
            </a:r>
            <a:endParaRPr lang="fr-CA" dirty="0"/>
          </a:p>
        </p:txBody>
      </p:sp>
      <p:sp>
        <p:nvSpPr>
          <p:cNvPr id="51" name="Sous-titre 2">
            <a:extLst>
              <a:ext uri="{FF2B5EF4-FFF2-40B4-BE49-F238E27FC236}">
                <a16:creationId xmlns:a16="http://schemas.microsoft.com/office/drawing/2014/main" id="{5123F761-C944-9547-818C-E1B65C623B90}"/>
              </a:ext>
            </a:extLst>
          </p:cNvPr>
          <p:cNvSpPr>
            <a:spLocks noGrp="1"/>
          </p:cNvSpPr>
          <p:nvPr>
            <p:ph type="subTitle" idx="1" hasCustomPrompt="1"/>
          </p:nvPr>
        </p:nvSpPr>
        <p:spPr>
          <a:xfrm>
            <a:off x="785812" y="3842002"/>
            <a:ext cx="10658477" cy="909873"/>
          </a:xfrm>
        </p:spPr>
        <p:txBody>
          <a:bodyPr lIns="0" tIns="0" rIns="0" bIns="0">
            <a:normAutofit/>
          </a:bodyPr>
          <a:lstStyle>
            <a:lvl1pPr marL="0" indent="0" algn="l">
              <a:buNone/>
              <a:defRPr sz="2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dirty="0"/>
              <a:t>Modifiez le style des sous-titres du masque</a:t>
            </a:r>
            <a:endParaRPr lang="fr-CA" dirty="0"/>
          </a:p>
        </p:txBody>
      </p:sp>
    </p:spTree>
    <p:extLst>
      <p:ext uri="{BB962C8B-B14F-4D97-AF65-F5344CB8AC3E}">
        <p14:creationId xmlns:p14="http://schemas.microsoft.com/office/powerpoint/2010/main" val="42543641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Couverture_0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descr="Cliquez pour ajouter un titre">
            <a:extLst>
              <a:ext uri="{FF2B5EF4-FFF2-40B4-BE49-F238E27FC236}">
                <a16:creationId xmlns:a16="http://schemas.microsoft.com/office/drawing/2014/main" id="{9FA8103B-3183-46A3-9BC6-3C0042225A13}"/>
              </a:ext>
              <a:ext uri="{C183D7F6-B498-43B3-948B-1728B52AA6E4}">
                <adec:decorative xmlns:adec="http://schemas.microsoft.com/office/drawing/2017/decorative" val="0"/>
              </a:ext>
            </a:extLst>
          </p:cNvPr>
          <p:cNvSpPr>
            <a:spLocks noGrp="1"/>
          </p:cNvSpPr>
          <p:nvPr>
            <p:ph type="ctrTitle" hasCustomPrompt="1"/>
          </p:nvPr>
        </p:nvSpPr>
        <p:spPr>
          <a:xfrm>
            <a:off x="264000" y="264001"/>
            <a:ext cx="6736917" cy="2942801"/>
          </a:xfrm>
        </p:spPr>
        <p:txBody>
          <a:bodyPr anchor="b">
            <a:normAutofit/>
          </a:bodyPr>
          <a:lstStyle>
            <a:lvl1pPr algn="l">
              <a:lnSpc>
                <a:spcPct val="90000"/>
              </a:lnSpc>
              <a:defRPr sz="6000"/>
            </a:lvl1pPr>
          </a:lstStyle>
          <a:p>
            <a:r>
              <a:rPr lang="fr-CA" noProof="0" dirty="0"/>
              <a:t>Cliquez pour ajouter titre</a:t>
            </a:r>
          </a:p>
        </p:txBody>
      </p:sp>
      <p:sp>
        <p:nvSpPr>
          <p:cNvPr id="3" name="Sous-titre 2" descr="Cliquez pour ajouter un sous-titre">
            <a:extLst>
              <a:ext uri="{FF2B5EF4-FFF2-40B4-BE49-F238E27FC236}">
                <a16:creationId xmlns:a16="http://schemas.microsoft.com/office/drawing/2014/main" id="{E8A7E5DE-4856-48EF-9B92-F86CC605110C}"/>
              </a:ext>
            </a:extLst>
          </p:cNvPr>
          <p:cNvSpPr>
            <a:spLocks noGrp="1"/>
          </p:cNvSpPr>
          <p:nvPr>
            <p:ph type="subTitle" idx="1" hasCustomPrompt="1"/>
          </p:nvPr>
        </p:nvSpPr>
        <p:spPr>
          <a:xfrm>
            <a:off x="264000" y="3253395"/>
            <a:ext cx="6736917" cy="1110051"/>
          </a:xfrm>
        </p:spPr>
        <p:txBody>
          <a:bodyPr lIns="108000"/>
          <a:lstStyle>
            <a:lvl1pPr marL="0" indent="0" algn="l">
              <a:lnSpc>
                <a:spcPct val="100000"/>
              </a:lnSpc>
              <a:spcBef>
                <a:spcPts val="0"/>
              </a:spcBef>
              <a:buNone/>
              <a:defRPr sz="2400" b="1">
                <a:solidFill>
                  <a:schemeClr val="accent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fr-CA" noProof="0" dirty="0"/>
              <a:t>Cliquez pour ajouter un sous-titre</a:t>
            </a:r>
          </a:p>
        </p:txBody>
      </p:sp>
      <p:sp>
        <p:nvSpPr>
          <p:cNvPr id="8" name="Espace réservé du texte 4" descr="Nom, titre">
            <a:extLst>
              <a:ext uri="{FF2B5EF4-FFF2-40B4-BE49-F238E27FC236}">
                <a16:creationId xmlns:a16="http://schemas.microsoft.com/office/drawing/2014/main" id="{E846649B-7D28-4126-B1AF-EA412ACA34B7}"/>
              </a:ext>
            </a:extLst>
          </p:cNvPr>
          <p:cNvSpPr>
            <a:spLocks noGrp="1"/>
          </p:cNvSpPr>
          <p:nvPr>
            <p:ph type="body" sz="quarter" idx="10" hasCustomPrompt="1"/>
          </p:nvPr>
        </p:nvSpPr>
        <p:spPr>
          <a:xfrm>
            <a:off x="264000" y="4410040"/>
            <a:ext cx="6736917" cy="614547"/>
          </a:xfrm>
        </p:spPr>
        <p:txBody>
          <a:bodyPr wrap="square" lIns="108000" bIns="0" anchor="b">
            <a:normAutofit/>
          </a:bodyPr>
          <a:lstStyle>
            <a:lvl1pPr marL="0" indent="0">
              <a:lnSpc>
                <a:spcPct val="100000"/>
              </a:lnSpc>
              <a:spcBef>
                <a:spcPts val="0"/>
              </a:spcBef>
              <a:buFontTx/>
              <a:buNone/>
              <a:defRPr sz="1867">
                <a:solidFill>
                  <a:schemeClr val="tx1"/>
                </a:solidFill>
              </a:defRPr>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lang="fr-CA" noProof="0" dirty="0"/>
              <a:t>Nom, titre</a:t>
            </a:r>
          </a:p>
        </p:txBody>
      </p:sp>
      <p:sp>
        <p:nvSpPr>
          <p:cNvPr id="9" name="Espace réservé du texte 6" descr="Date">
            <a:extLst>
              <a:ext uri="{FF2B5EF4-FFF2-40B4-BE49-F238E27FC236}">
                <a16:creationId xmlns:a16="http://schemas.microsoft.com/office/drawing/2014/main" id="{1BAE5D3C-743D-4F5A-99DB-74A890C53B35}"/>
              </a:ext>
            </a:extLst>
          </p:cNvPr>
          <p:cNvSpPr>
            <a:spLocks noGrp="1"/>
          </p:cNvSpPr>
          <p:nvPr>
            <p:ph type="body" sz="quarter" idx="11" hasCustomPrompt="1"/>
          </p:nvPr>
        </p:nvSpPr>
        <p:spPr>
          <a:xfrm>
            <a:off x="264001" y="5071181"/>
            <a:ext cx="6736916" cy="289807"/>
          </a:xfrm>
        </p:spPr>
        <p:txBody>
          <a:bodyPr wrap="square" lIns="108000">
            <a:normAutofit/>
          </a:bodyPr>
          <a:lstStyle>
            <a:lvl1pPr marL="0" indent="0">
              <a:lnSpc>
                <a:spcPct val="100000"/>
              </a:lnSpc>
              <a:spcBef>
                <a:spcPts val="0"/>
              </a:spcBef>
              <a:buFontTx/>
              <a:buNone/>
              <a:defRPr sz="1600">
                <a:solidFill>
                  <a:schemeClr val="tx1"/>
                </a:solidFill>
              </a:defRPr>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lang="fr-CA" noProof="0" dirty="0"/>
              <a:t>Date</a:t>
            </a:r>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10764" t="15096" r="11205" b="28296"/>
          <a:stretch/>
        </p:blipFill>
        <p:spPr>
          <a:xfrm>
            <a:off x="380395" y="5860538"/>
            <a:ext cx="2688299" cy="695249"/>
          </a:xfrm>
          <a:prstGeom prst="rect">
            <a:avLst/>
          </a:prstGeom>
        </p:spPr>
      </p:pic>
      <p:sp>
        <p:nvSpPr>
          <p:cNvPr id="4" name="Footer Placeholder 3"/>
          <p:cNvSpPr>
            <a:spLocks noGrp="1"/>
          </p:cNvSpPr>
          <p:nvPr>
            <p:ph type="ftr" sz="quarter" idx="12"/>
          </p:nvPr>
        </p:nvSpPr>
        <p:spPr/>
        <p:txBody>
          <a:bodyPr/>
          <a:lstStyle/>
          <a:p>
            <a:r>
              <a:rPr lang="fr-CA"/>
              <a:t>Document confidentiel ou à usage interne seulement.</a:t>
            </a:r>
            <a:endParaRPr lang="fr-CA" dirty="0"/>
          </a:p>
        </p:txBody>
      </p:sp>
    </p:spTree>
    <p:extLst>
      <p:ext uri="{BB962C8B-B14F-4D97-AF65-F5344CB8AC3E}">
        <p14:creationId xmlns:p14="http://schemas.microsoft.com/office/powerpoint/2010/main" val="1657347463"/>
      </p:ext>
    </p:extLst>
  </p:cSld>
  <p:clrMapOvr>
    <a:masterClrMapping/>
  </p:clrMapOvr>
  <p:hf hdr="0" dt="0"/>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090E01E-AFEC-4DC8-B4FC-1F96901AF28A}"/>
              </a:ext>
            </a:extLst>
          </p:cNvPr>
          <p:cNvSpPr>
            <a:spLocks noGrp="1"/>
          </p:cNvSpPr>
          <p:nvPr>
            <p:ph type="title"/>
          </p:nvPr>
        </p:nvSpPr>
        <p:spPr>
          <a:xfrm>
            <a:off x="766763" y="2953368"/>
            <a:ext cx="5176650" cy="3437908"/>
          </a:xfrm>
        </p:spPr>
        <p:txBody>
          <a:bodyPr rIns="91440" anchor="t">
            <a:normAutofit/>
          </a:bodyPr>
          <a:lstStyle>
            <a:lvl1pPr>
              <a:defRPr sz="3600" b="1" i="0" spc="-50" baseline="0">
                <a:latin typeface="Arial" panose="020B0604020202020204" pitchFamily="34" charset="0"/>
                <a:cs typeface="Arial" panose="020B0604020202020204" pitchFamily="34" charset="0"/>
              </a:defRPr>
            </a:lvl1pPr>
          </a:lstStyle>
          <a:p>
            <a:r>
              <a:rPr lang="fr-FR" dirty="0"/>
              <a:t>Modifiez le style du titre</a:t>
            </a:r>
            <a:endParaRPr lang="fr-CA" dirty="0"/>
          </a:p>
        </p:txBody>
      </p:sp>
      <p:sp>
        <p:nvSpPr>
          <p:cNvPr id="4" name="Espace réservé du texte 3">
            <a:extLst>
              <a:ext uri="{FF2B5EF4-FFF2-40B4-BE49-F238E27FC236}">
                <a16:creationId xmlns:a16="http://schemas.microsoft.com/office/drawing/2014/main" id="{E88035EC-6F43-405D-9309-D2355FD19327}"/>
              </a:ext>
            </a:extLst>
          </p:cNvPr>
          <p:cNvSpPr>
            <a:spLocks noGrp="1"/>
          </p:cNvSpPr>
          <p:nvPr>
            <p:ph type="body" sz="half" idx="2"/>
          </p:nvPr>
        </p:nvSpPr>
        <p:spPr>
          <a:xfrm>
            <a:off x="5987366" y="3091082"/>
            <a:ext cx="5856966" cy="3306543"/>
          </a:xfrm>
        </p:spPr>
        <p:txBody>
          <a:bodyPr lIns="91440">
            <a:normAutofit/>
          </a:bodyPr>
          <a:lstStyle>
            <a:lvl1pPr marL="0" indent="0">
              <a:spcBef>
                <a:spcPts val="1200"/>
              </a:spcBef>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
        <p:nvSpPr>
          <p:cNvPr id="5" name="Espace réservé de la date 4">
            <a:extLst>
              <a:ext uri="{FF2B5EF4-FFF2-40B4-BE49-F238E27FC236}">
                <a16:creationId xmlns:a16="http://schemas.microsoft.com/office/drawing/2014/main" id="{DA09D9BC-3D1E-4F9E-9392-4E9ECC9EF39E}"/>
              </a:ext>
            </a:extLst>
          </p:cNvPr>
          <p:cNvSpPr>
            <a:spLocks noGrp="1"/>
          </p:cNvSpPr>
          <p:nvPr>
            <p:ph type="dt" sz="half" idx="10"/>
          </p:nvPr>
        </p:nvSpPr>
        <p:spPr>
          <a:xfrm>
            <a:off x="773276" y="6467557"/>
            <a:ext cx="2743200" cy="228600"/>
          </a:xfrm>
          <a:prstGeom prst="rect">
            <a:avLst/>
          </a:prstGeom>
        </p:spPr>
        <p:txBody>
          <a:bodyPr/>
          <a:lstStyle/>
          <a:p>
            <a:r>
              <a:rPr lang="fr-FR"/>
              <a:t>2017-12-05</a:t>
            </a:r>
            <a:endParaRPr lang="fr-CA"/>
          </a:p>
        </p:txBody>
      </p:sp>
      <p:sp>
        <p:nvSpPr>
          <p:cNvPr id="7" name="Espace réservé du numéro de diapositive 6">
            <a:extLst>
              <a:ext uri="{FF2B5EF4-FFF2-40B4-BE49-F238E27FC236}">
                <a16:creationId xmlns:a16="http://schemas.microsoft.com/office/drawing/2014/main" id="{F8588101-5216-4BC3-8BAF-49B585DD4F9C}"/>
              </a:ext>
            </a:extLst>
          </p:cNvPr>
          <p:cNvSpPr>
            <a:spLocks noGrp="1"/>
          </p:cNvSpPr>
          <p:nvPr>
            <p:ph type="sldNum" sz="quarter" idx="12"/>
          </p:nvPr>
        </p:nvSpPr>
        <p:spPr/>
        <p:txBody>
          <a:bodyPr/>
          <a:lstStyle/>
          <a:p>
            <a:fld id="{2D2B9FD4-22D1-4784-BC8D-82D569BBB95D}" type="slidenum">
              <a:rPr lang="fr-CA" smtClean="0"/>
              <a:t>‹N°›</a:t>
            </a:fld>
            <a:endParaRPr lang="fr-CA"/>
          </a:p>
        </p:txBody>
      </p:sp>
    </p:spTree>
    <p:extLst>
      <p:ext uri="{BB962C8B-B14F-4D97-AF65-F5344CB8AC3E}">
        <p14:creationId xmlns:p14="http://schemas.microsoft.com/office/powerpoint/2010/main" val="426550113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GRAY Separator">
    <p:bg>
      <p:bgPr>
        <a:solidFill>
          <a:schemeClr val="accent6"/>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F1C8E28-8A19-4C41-80B0-CEF82E18554B}"/>
              </a:ext>
            </a:extLst>
          </p:cNvPr>
          <p:cNvSpPr>
            <a:spLocks noGrp="1"/>
          </p:cNvSpPr>
          <p:nvPr>
            <p:ph type="ctrTitle"/>
          </p:nvPr>
        </p:nvSpPr>
        <p:spPr>
          <a:xfrm>
            <a:off x="341024" y="1562100"/>
            <a:ext cx="11509952" cy="2874963"/>
          </a:xfrm>
        </p:spPr>
        <p:txBody>
          <a:bodyPr lIns="0" tIns="0" rIns="0" bIns="0" anchor="b">
            <a:normAutofit/>
          </a:bodyPr>
          <a:lstStyle>
            <a:lvl1pPr algn="ctr">
              <a:defRPr sz="6000" spc="-150" baseline="0">
                <a:solidFill>
                  <a:schemeClr val="tx2"/>
                </a:solidFill>
              </a:defRPr>
            </a:lvl1pPr>
          </a:lstStyle>
          <a:p>
            <a:r>
              <a:rPr lang="fr-FR"/>
              <a:t>Modifiez le style du titre</a:t>
            </a:r>
            <a:endParaRPr lang="fr-CA"/>
          </a:p>
        </p:txBody>
      </p:sp>
      <p:sp>
        <p:nvSpPr>
          <p:cNvPr id="4" name="Espace réservé de la date 3">
            <a:extLst>
              <a:ext uri="{FF2B5EF4-FFF2-40B4-BE49-F238E27FC236}">
                <a16:creationId xmlns:a16="http://schemas.microsoft.com/office/drawing/2014/main" id="{0A8B51E9-C09B-46FD-8C01-9D0E80575473}"/>
              </a:ext>
            </a:extLst>
          </p:cNvPr>
          <p:cNvSpPr>
            <a:spLocks noGrp="1"/>
          </p:cNvSpPr>
          <p:nvPr>
            <p:ph type="dt" sz="half" idx="10"/>
          </p:nvPr>
        </p:nvSpPr>
        <p:spPr>
          <a:xfrm>
            <a:off x="773276" y="6467557"/>
            <a:ext cx="2743200" cy="228600"/>
          </a:xfrm>
          <a:prstGeom prst="rect">
            <a:avLst/>
          </a:prstGeom>
        </p:spPr>
        <p:txBody>
          <a:bodyPr/>
          <a:lstStyle>
            <a:lvl1pPr>
              <a:defRPr>
                <a:solidFill>
                  <a:schemeClr val="tx2"/>
                </a:solidFill>
              </a:defRPr>
            </a:lvl1pPr>
          </a:lstStyle>
          <a:p>
            <a:r>
              <a:rPr lang="fr-FR"/>
              <a:t>2017-12-05</a:t>
            </a:r>
            <a:endParaRPr lang="fr-CA"/>
          </a:p>
        </p:txBody>
      </p:sp>
      <p:sp>
        <p:nvSpPr>
          <p:cNvPr id="6" name="Espace réservé du numéro de diapositive 5">
            <a:extLst>
              <a:ext uri="{FF2B5EF4-FFF2-40B4-BE49-F238E27FC236}">
                <a16:creationId xmlns:a16="http://schemas.microsoft.com/office/drawing/2014/main" id="{ACA27939-A5A7-4F83-B232-B07CF6A1C32F}"/>
              </a:ext>
            </a:extLst>
          </p:cNvPr>
          <p:cNvSpPr>
            <a:spLocks noGrp="1"/>
          </p:cNvSpPr>
          <p:nvPr>
            <p:ph type="sldNum" sz="quarter" idx="12"/>
          </p:nvPr>
        </p:nvSpPr>
        <p:spPr/>
        <p:txBody>
          <a:bodyPr/>
          <a:lstStyle>
            <a:lvl1pPr>
              <a:defRPr>
                <a:solidFill>
                  <a:schemeClr val="tx2"/>
                </a:solidFill>
              </a:defRPr>
            </a:lvl1pPr>
          </a:lstStyle>
          <a:p>
            <a:fld id="{2D2B9FD4-22D1-4784-BC8D-82D569BBB95D}" type="slidenum">
              <a:rPr lang="fr-CA" smtClean="0"/>
              <a:pPr/>
              <a:t>‹N°›</a:t>
            </a:fld>
            <a:endParaRPr lang="fr-CA"/>
          </a:p>
        </p:txBody>
      </p:sp>
      <p:sp>
        <p:nvSpPr>
          <p:cNvPr id="7" name="Espace réservé du texte 2">
            <a:extLst>
              <a:ext uri="{FF2B5EF4-FFF2-40B4-BE49-F238E27FC236}">
                <a16:creationId xmlns:a16="http://schemas.microsoft.com/office/drawing/2014/main" id="{B2A9B649-4B1B-484B-BB04-7E9A5DDFEDCD}"/>
              </a:ext>
            </a:extLst>
          </p:cNvPr>
          <p:cNvSpPr>
            <a:spLocks noGrp="1"/>
          </p:cNvSpPr>
          <p:nvPr>
            <p:ph type="body" idx="1"/>
          </p:nvPr>
        </p:nvSpPr>
        <p:spPr>
          <a:xfrm>
            <a:off x="359963" y="4446588"/>
            <a:ext cx="11459374" cy="1963737"/>
          </a:xfrm>
        </p:spPr>
        <p:txBody>
          <a:bodyPr>
            <a:normAutofit/>
          </a:bodyPr>
          <a:lstStyle>
            <a:lvl1pPr marL="0" indent="0" algn="ctr">
              <a:buNone/>
              <a:defRPr sz="2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Modifiez les styles du texte du masque</a:t>
            </a:r>
          </a:p>
        </p:txBody>
      </p:sp>
    </p:spTree>
    <p:extLst>
      <p:ext uri="{BB962C8B-B14F-4D97-AF65-F5344CB8AC3E}">
        <p14:creationId xmlns:p14="http://schemas.microsoft.com/office/powerpoint/2010/main" val="890027443"/>
      </p:ext>
    </p:extLst>
  </p:cSld>
  <p:clrMapOvr>
    <a:masterClrMapping/>
  </p:clrMapOvr>
  <p:extLst>
    <p:ext uri="{DCECCB84-F9BA-43D5-87BE-67443E8EF086}">
      <p15:sldGuideLst xmlns:p15="http://schemas.microsoft.com/office/powerpoint/2012/main">
        <p15:guide id="1" orient="horz" pos="3048">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BLUE Separator">
    <p:bg>
      <p:bgPr>
        <a:solidFill>
          <a:srgbClr val="006349"/>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F1C8E28-8A19-4C41-80B0-CEF82E18554B}"/>
              </a:ext>
            </a:extLst>
          </p:cNvPr>
          <p:cNvSpPr>
            <a:spLocks noGrp="1"/>
          </p:cNvSpPr>
          <p:nvPr>
            <p:ph type="ctrTitle"/>
          </p:nvPr>
        </p:nvSpPr>
        <p:spPr>
          <a:xfrm>
            <a:off x="341024" y="1562100"/>
            <a:ext cx="11509952" cy="2874963"/>
          </a:xfrm>
        </p:spPr>
        <p:txBody>
          <a:bodyPr lIns="0" tIns="0" rIns="0" bIns="0" anchor="b">
            <a:normAutofit/>
          </a:bodyPr>
          <a:lstStyle>
            <a:lvl1pPr algn="ctr">
              <a:defRPr sz="6000" spc="-150" baseline="0">
                <a:solidFill>
                  <a:schemeClr val="bg1"/>
                </a:solidFill>
              </a:defRPr>
            </a:lvl1pPr>
          </a:lstStyle>
          <a:p>
            <a:r>
              <a:rPr lang="fr-FR"/>
              <a:t>Modifiez le style du titre</a:t>
            </a:r>
            <a:endParaRPr lang="fr-CA"/>
          </a:p>
        </p:txBody>
      </p:sp>
      <p:sp>
        <p:nvSpPr>
          <p:cNvPr id="4" name="Espace réservé de la date 3">
            <a:extLst>
              <a:ext uri="{FF2B5EF4-FFF2-40B4-BE49-F238E27FC236}">
                <a16:creationId xmlns:a16="http://schemas.microsoft.com/office/drawing/2014/main" id="{0A8B51E9-C09B-46FD-8C01-9D0E80575473}"/>
              </a:ext>
            </a:extLst>
          </p:cNvPr>
          <p:cNvSpPr>
            <a:spLocks noGrp="1"/>
          </p:cNvSpPr>
          <p:nvPr>
            <p:ph type="dt" sz="half" idx="10"/>
          </p:nvPr>
        </p:nvSpPr>
        <p:spPr>
          <a:xfrm>
            <a:off x="773276" y="6467557"/>
            <a:ext cx="2743200" cy="228600"/>
          </a:xfrm>
          <a:prstGeom prst="rect">
            <a:avLst/>
          </a:prstGeom>
        </p:spPr>
        <p:txBody>
          <a:bodyPr/>
          <a:lstStyle>
            <a:lvl1pPr>
              <a:defRPr>
                <a:solidFill>
                  <a:schemeClr val="bg1"/>
                </a:solidFill>
              </a:defRPr>
            </a:lvl1pPr>
          </a:lstStyle>
          <a:p>
            <a:r>
              <a:rPr lang="fr-FR"/>
              <a:t>2017-12-05</a:t>
            </a:r>
            <a:endParaRPr lang="fr-CA"/>
          </a:p>
        </p:txBody>
      </p:sp>
      <p:sp>
        <p:nvSpPr>
          <p:cNvPr id="6" name="Espace réservé du numéro de diapositive 5">
            <a:extLst>
              <a:ext uri="{FF2B5EF4-FFF2-40B4-BE49-F238E27FC236}">
                <a16:creationId xmlns:a16="http://schemas.microsoft.com/office/drawing/2014/main" id="{ACA27939-A5A7-4F83-B232-B07CF6A1C32F}"/>
              </a:ext>
            </a:extLst>
          </p:cNvPr>
          <p:cNvSpPr>
            <a:spLocks noGrp="1"/>
          </p:cNvSpPr>
          <p:nvPr>
            <p:ph type="sldNum" sz="quarter" idx="12"/>
          </p:nvPr>
        </p:nvSpPr>
        <p:spPr/>
        <p:txBody>
          <a:bodyPr/>
          <a:lstStyle>
            <a:lvl1pPr>
              <a:defRPr>
                <a:solidFill>
                  <a:schemeClr val="bg1"/>
                </a:solidFill>
              </a:defRPr>
            </a:lvl1pPr>
          </a:lstStyle>
          <a:p>
            <a:fld id="{2D2B9FD4-22D1-4784-BC8D-82D569BBB95D}" type="slidenum">
              <a:rPr lang="fr-CA" smtClean="0"/>
              <a:pPr/>
              <a:t>‹N°›</a:t>
            </a:fld>
            <a:endParaRPr lang="fr-CA"/>
          </a:p>
        </p:txBody>
      </p:sp>
      <p:sp>
        <p:nvSpPr>
          <p:cNvPr id="7" name="Espace réservé du texte 2">
            <a:extLst>
              <a:ext uri="{FF2B5EF4-FFF2-40B4-BE49-F238E27FC236}">
                <a16:creationId xmlns:a16="http://schemas.microsoft.com/office/drawing/2014/main" id="{B2A9B649-4B1B-484B-BB04-7E9A5DDFEDCD}"/>
              </a:ext>
            </a:extLst>
          </p:cNvPr>
          <p:cNvSpPr>
            <a:spLocks noGrp="1"/>
          </p:cNvSpPr>
          <p:nvPr>
            <p:ph type="body" idx="1"/>
          </p:nvPr>
        </p:nvSpPr>
        <p:spPr>
          <a:xfrm>
            <a:off x="359963" y="4446588"/>
            <a:ext cx="11459374" cy="1963737"/>
          </a:xfrm>
        </p:spPr>
        <p:txBody>
          <a:bodyPr>
            <a:normAutofit/>
          </a:bodyPr>
          <a:lstStyle>
            <a:lvl1pPr marL="0" indent="0" algn="ctr">
              <a:buNone/>
              <a:defRPr sz="2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Modifiez les styles du texte du masque</a:t>
            </a:r>
          </a:p>
        </p:txBody>
      </p:sp>
      <p:pic>
        <p:nvPicPr>
          <p:cNvPr id="11" name="Image 10">
            <a:extLst>
              <a:ext uri="{FF2B5EF4-FFF2-40B4-BE49-F238E27FC236}">
                <a16:creationId xmlns:a16="http://schemas.microsoft.com/office/drawing/2014/main" id="{185270B0-D4E2-1A46-8D93-A19A89A5FE8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10979" y="726461"/>
            <a:ext cx="1902140" cy="766800"/>
          </a:xfrm>
          <a:prstGeom prst="rect">
            <a:avLst/>
          </a:prstGeom>
        </p:spPr>
      </p:pic>
    </p:spTree>
    <p:extLst>
      <p:ext uri="{BB962C8B-B14F-4D97-AF65-F5344CB8AC3E}">
        <p14:creationId xmlns:p14="http://schemas.microsoft.com/office/powerpoint/2010/main" val="2650949985"/>
      </p:ext>
    </p:extLst>
  </p:cSld>
  <p:clrMapOvr>
    <a:masterClrMapping/>
  </p:clrMapOvr>
  <p:extLst>
    <p:ext uri="{DCECCB84-F9BA-43D5-87BE-67443E8EF086}">
      <p15:sldGuideLst xmlns:p15="http://schemas.microsoft.com/office/powerpoint/2012/main">
        <p15:guide id="1" orient="horz" pos="3048">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text and Chart">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E4691EE3-52B0-4EE2-8998-8D895D383499}"/>
              </a:ext>
            </a:extLst>
          </p:cNvPr>
          <p:cNvSpPr>
            <a:spLocks noGrp="1"/>
          </p:cNvSpPr>
          <p:nvPr>
            <p:ph idx="1"/>
          </p:nvPr>
        </p:nvSpPr>
        <p:spPr>
          <a:xfrm>
            <a:off x="342900" y="800099"/>
            <a:ext cx="4170151" cy="5600701"/>
          </a:xfrm>
          <a:solidFill>
            <a:schemeClr val="bg2"/>
          </a:solidFill>
        </p:spPr>
        <p:txBody>
          <a:bodyPr lIns="91440" bIns="173736" anchor="b"/>
          <a:lstStyle>
            <a:lvl1pPr marL="0" indent="0">
              <a:lnSpc>
                <a:spcPct val="100000"/>
              </a:lnSpc>
              <a:spcBef>
                <a:spcPts val="0"/>
              </a:spcBef>
              <a:buNone/>
              <a:defRPr sz="3200" spc="-150" baseline="0">
                <a:latin typeface="+mj-lt"/>
              </a:defRPr>
            </a:lvl1pPr>
            <a:lvl2pPr marL="0" indent="0">
              <a:lnSpc>
                <a:spcPct val="100000"/>
              </a:lnSpc>
              <a:buNone/>
              <a:defRPr sz="2000"/>
            </a:lvl2pPr>
            <a:lvl3pPr marL="0" indent="0">
              <a:lnSpc>
                <a:spcPct val="100000"/>
              </a:lnSpc>
              <a:buNone/>
              <a:defRPr sz="1800"/>
            </a:lvl3pPr>
            <a:lvl4pPr marL="0" indent="0">
              <a:buNone/>
              <a:defRPr/>
            </a:lvl4pPr>
            <a:lvl5pPr marL="0" indent="0">
              <a:buNone/>
              <a:defRPr/>
            </a:lvl5pPr>
          </a:lstStyle>
          <a:p>
            <a:pPr lvl="0"/>
            <a:r>
              <a:rPr lang="fr-FR"/>
              <a:t>Modifiez les styles du texte du masque</a:t>
            </a:r>
          </a:p>
          <a:p>
            <a:pPr lvl="1"/>
            <a:r>
              <a:rPr lang="fr-FR"/>
              <a:t>Deuxième niveau</a:t>
            </a:r>
          </a:p>
          <a:p>
            <a:pPr lvl="2"/>
            <a:r>
              <a:rPr lang="fr-FR"/>
              <a:t>Troisième niveau</a:t>
            </a:r>
          </a:p>
        </p:txBody>
      </p:sp>
      <p:sp>
        <p:nvSpPr>
          <p:cNvPr id="4" name="Espace réservé de la date 3">
            <a:extLst>
              <a:ext uri="{FF2B5EF4-FFF2-40B4-BE49-F238E27FC236}">
                <a16:creationId xmlns:a16="http://schemas.microsoft.com/office/drawing/2014/main" id="{CF1473A3-A992-480D-9481-1443209D6D90}"/>
              </a:ext>
            </a:extLst>
          </p:cNvPr>
          <p:cNvSpPr>
            <a:spLocks noGrp="1"/>
          </p:cNvSpPr>
          <p:nvPr>
            <p:ph type="dt" sz="half" idx="10"/>
          </p:nvPr>
        </p:nvSpPr>
        <p:spPr>
          <a:xfrm>
            <a:off x="773276" y="6467557"/>
            <a:ext cx="2743200" cy="228600"/>
          </a:xfrm>
          <a:prstGeom prst="rect">
            <a:avLst/>
          </a:prstGeom>
        </p:spPr>
        <p:txBody>
          <a:bodyPr/>
          <a:lstStyle/>
          <a:p>
            <a:r>
              <a:rPr lang="fr-FR"/>
              <a:t>2017-12-05</a:t>
            </a:r>
            <a:endParaRPr lang="fr-CA"/>
          </a:p>
        </p:txBody>
      </p:sp>
      <p:sp>
        <p:nvSpPr>
          <p:cNvPr id="5" name="Espace réservé du pied de page 4">
            <a:extLst>
              <a:ext uri="{FF2B5EF4-FFF2-40B4-BE49-F238E27FC236}">
                <a16:creationId xmlns:a16="http://schemas.microsoft.com/office/drawing/2014/main" id="{F8424086-1290-4A55-9267-2ABBD2EDC3C5}"/>
              </a:ext>
            </a:extLst>
          </p:cNvPr>
          <p:cNvSpPr>
            <a:spLocks noGrp="1"/>
          </p:cNvSpPr>
          <p:nvPr>
            <p:ph type="ftr" sz="quarter" idx="11"/>
          </p:nvPr>
        </p:nvSpPr>
        <p:spPr>
          <a:xfrm>
            <a:off x="766763" y="286956"/>
            <a:ext cx="5736037" cy="287346"/>
          </a:xfrm>
          <a:prstGeom prst="rect">
            <a:avLst/>
          </a:prstGeom>
        </p:spPr>
        <p:txBody>
          <a:bodyPr/>
          <a:lstStyle/>
          <a:p>
            <a:endParaRPr lang="fr-CA" dirty="0"/>
          </a:p>
        </p:txBody>
      </p:sp>
      <p:sp>
        <p:nvSpPr>
          <p:cNvPr id="6" name="Espace réservé du numéro de diapositive 5">
            <a:extLst>
              <a:ext uri="{FF2B5EF4-FFF2-40B4-BE49-F238E27FC236}">
                <a16:creationId xmlns:a16="http://schemas.microsoft.com/office/drawing/2014/main" id="{C25AC5D6-CE73-4945-A91D-FEDD3B0A7496}"/>
              </a:ext>
            </a:extLst>
          </p:cNvPr>
          <p:cNvSpPr>
            <a:spLocks noGrp="1"/>
          </p:cNvSpPr>
          <p:nvPr>
            <p:ph type="sldNum" sz="quarter" idx="12"/>
          </p:nvPr>
        </p:nvSpPr>
        <p:spPr/>
        <p:txBody>
          <a:bodyPr/>
          <a:lstStyle/>
          <a:p>
            <a:fld id="{2D2B9FD4-22D1-4784-BC8D-82D569BBB95D}" type="slidenum">
              <a:rPr lang="fr-CA" smtClean="0"/>
              <a:t>‹N°›</a:t>
            </a:fld>
            <a:endParaRPr lang="fr-CA"/>
          </a:p>
        </p:txBody>
      </p:sp>
      <p:sp>
        <p:nvSpPr>
          <p:cNvPr id="17" name="Espace réservé du graphique 16">
            <a:extLst>
              <a:ext uri="{FF2B5EF4-FFF2-40B4-BE49-F238E27FC236}">
                <a16:creationId xmlns:a16="http://schemas.microsoft.com/office/drawing/2014/main" id="{7DF6BE94-6AE8-4D82-B633-D80277377F92}"/>
              </a:ext>
            </a:extLst>
          </p:cNvPr>
          <p:cNvSpPr>
            <a:spLocks noGrp="1"/>
          </p:cNvSpPr>
          <p:nvPr>
            <p:ph type="chart" sz="quarter" idx="13"/>
          </p:nvPr>
        </p:nvSpPr>
        <p:spPr>
          <a:xfrm>
            <a:off x="4634190" y="2045546"/>
            <a:ext cx="7348631" cy="4273975"/>
          </a:xfrm>
        </p:spPr>
        <p:txBody>
          <a:bodyPr tIns="1371600">
            <a:normAutofit/>
          </a:bodyPr>
          <a:lstStyle>
            <a:lvl1pPr marL="0" indent="0" algn="ctr">
              <a:buNone/>
              <a:defRPr sz="1800"/>
            </a:lvl1pPr>
          </a:lstStyle>
          <a:p>
            <a:r>
              <a:rPr lang="fr-FR"/>
              <a:t>Cliquez sur l'icône pour ajouter un graphique</a:t>
            </a:r>
            <a:endParaRPr lang="fr-CA"/>
          </a:p>
        </p:txBody>
      </p:sp>
    </p:spTree>
    <p:extLst>
      <p:ext uri="{BB962C8B-B14F-4D97-AF65-F5344CB8AC3E}">
        <p14:creationId xmlns:p14="http://schemas.microsoft.com/office/powerpoint/2010/main" val="807374574"/>
      </p:ext>
    </p:extLst>
  </p:cSld>
  <p:clrMapOvr>
    <a:masterClrMapping/>
  </p:clrMapOvr>
  <p:extLst>
    <p:ext uri="{DCECCB84-F9BA-43D5-87BE-67443E8EF086}">
      <p15:sldGuideLst xmlns:p15="http://schemas.microsoft.com/office/powerpoint/2012/main">
        <p15:guide id="1" orient="horz" pos="3888" userDrawn="1">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text and Chart 1/2-1/2">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7F88DFD-8E4C-414E-B1C4-51B554C9F025}"/>
              </a:ext>
            </a:extLst>
          </p:cNvPr>
          <p:cNvSpPr/>
          <p:nvPr userDrawn="1"/>
        </p:nvSpPr>
        <p:spPr>
          <a:xfrm>
            <a:off x="0" y="0"/>
            <a:ext cx="6096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3" name="Espace réservé du contenu 2">
            <a:extLst>
              <a:ext uri="{FF2B5EF4-FFF2-40B4-BE49-F238E27FC236}">
                <a16:creationId xmlns:a16="http://schemas.microsoft.com/office/drawing/2014/main" id="{E4691EE3-52B0-4EE2-8998-8D895D383499}"/>
              </a:ext>
            </a:extLst>
          </p:cNvPr>
          <p:cNvSpPr>
            <a:spLocks noGrp="1"/>
          </p:cNvSpPr>
          <p:nvPr>
            <p:ph idx="1"/>
          </p:nvPr>
        </p:nvSpPr>
        <p:spPr>
          <a:xfrm>
            <a:off x="294226" y="800100"/>
            <a:ext cx="5801774" cy="5600701"/>
          </a:xfrm>
          <a:noFill/>
        </p:spPr>
        <p:txBody>
          <a:bodyPr lIns="137160" rIns="182880" bIns="173736" anchor="b"/>
          <a:lstStyle>
            <a:lvl1pPr marL="0" indent="0">
              <a:lnSpc>
                <a:spcPct val="100000"/>
              </a:lnSpc>
              <a:spcBef>
                <a:spcPts val="0"/>
              </a:spcBef>
              <a:buNone/>
              <a:defRPr sz="3200" spc="-150" baseline="0">
                <a:latin typeface="+mj-lt"/>
              </a:defRPr>
            </a:lvl1pPr>
            <a:lvl2pPr marL="0" indent="0">
              <a:lnSpc>
                <a:spcPct val="100000"/>
              </a:lnSpc>
              <a:buNone/>
              <a:defRPr sz="2000"/>
            </a:lvl2pPr>
            <a:lvl3pPr marL="0" indent="0">
              <a:lnSpc>
                <a:spcPct val="100000"/>
              </a:lnSpc>
              <a:buNone/>
              <a:defRPr sz="1800"/>
            </a:lvl3pPr>
            <a:lvl4pPr marL="0" indent="0">
              <a:buNone/>
              <a:defRPr/>
            </a:lvl4pPr>
            <a:lvl5pPr marL="0" indent="0">
              <a:buNone/>
              <a:defRPr/>
            </a:lvl5pPr>
          </a:lstStyle>
          <a:p>
            <a:pPr lvl="0"/>
            <a:r>
              <a:rPr lang="fr-FR"/>
              <a:t>Modifiez les styles du texte du masque</a:t>
            </a:r>
          </a:p>
          <a:p>
            <a:pPr lvl="1"/>
            <a:r>
              <a:rPr lang="fr-FR"/>
              <a:t>Deuxième niveau</a:t>
            </a:r>
          </a:p>
          <a:p>
            <a:pPr lvl="2"/>
            <a:r>
              <a:rPr lang="fr-FR"/>
              <a:t>Troisième niveau</a:t>
            </a:r>
          </a:p>
        </p:txBody>
      </p:sp>
      <p:sp>
        <p:nvSpPr>
          <p:cNvPr id="4" name="Espace réservé de la date 3">
            <a:extLst>
              <a:ext uri="{FF2B5EF4-FFF2-40B4-BE49-F238E27FC236}">
                <a16:creationId xmlns:a16="http://schemas.microsoft.com/office/drawing/2014/main" id="{CF1473A3-A992-480D-9481-1443209D6D90}"/>
              </a:ext>
            </a:extLst>
          </p:cNvPr>
          <p:cNvSpPr>
            <a:spLocks noGrp="1"/>
          </p:cNvSpPr>
          <p:nvPr>
            <p:ph type="dt" sz="half" idx="10"/>
          </p:nvPr>
        </p:nvSpPr>
        <p:spPr>
          <a:xfrm>
            <a:off x="773276" y="6467557"/>
            <a:ext cx="2743200" cy="228600"/>
          </a:xfrm>
          <a:prstGeom prst="rect">
            <a:avLst/>
          </a:prstGeom>
        </p:spPr>
        <p:txBody>
          <a:bodyPr/>
          <a:lstStyle/>
          <a:p>
            <a:r>
              <a:rPr lang="fr-FR"/>
              <a:t>2017-12-05</a:t>
            </a:r>
            <a:endParaRPr lang="fr-CA"/>
          </a:p>
        </p:txBody>
      </p:sp>
      <p:sp>
        <p:nvSpPr>
          <p:cNvPr id="5" name="Espace réservé du pied de page 4">
            <a:extLst>
              <a:ext uri="{FF2B5EF4-FFF2-40B4-BE49-F238E27FC236}">
                <a16:creationId xmlns:a16="http://schemas.microsoft.com/office/drawing/2014/main" id="{F8424086-1290-4A55-9267-2ABBD2EDC3C5}"/>
              </a:ext>
            </a:extLst>
          </p:cNvPr>
          <p:cNvSpPr>
            <a:spLocks noGrp="1"/>
          </p:cNvSpPr>
          <p:nvPr>
            <p:ph type="ftr" sz="quarter" idx="11"/>
          </p:nvPr>
        </p:nvSpPr>
        <p:spPr>
          <a:xfrm>
            <a:off x="766763" y="286956"/>
            <a:ext cx="5736037" cy="287346"/>
          </a:xfrm>
          <a:prstGeom prst="rect">
            <a:avLst/>
          </a:prstGeom>
        </p:spPr>
        <p:txBody>
          <a:bodyPr/>
          <a:lstStyle/>
          <a:p>
            <a:endParaRPr lang="fr-CA"/>
          </a:p>
        </p:txBody>
      </p:sp>
      <p:sp>
        <p:nvSpPr>
          <p:cNvPr id="6" name="Espace réservé du numéro de diapositive 5">
            <a:extLst>
              <a:ext uri="{FF2B5EF4-FFF2-40B4-BE49-F238E27FC236}">
                <a16:creationId xmlns:a16="http://schemas.microsoft.com/office/drawing/2014/main" id="{C25AC5D6-CE73-4945-A91D-FEDD3B0A7496}"/>
              </a:ext>
            </a:extLst>
          </p:cNvPr>
          <p:cNvSpPr>
            <a:spLocks noGrp="1"/>
          </p:cNvSpPr>
          <p:nvPr>
            <p:ph type="sldNum" sz="quarter" idx="12"/>
          </p:nvPr>
        </p:nvSpPr>
        <p:spPr/>
        <p:txBody>
          <a:bodyPr/>
          <a:lstStyle/>
          <a:p>
            <a:fld id="{2D2B9FD4-22D1-4784-BC8D-82D569BBB95D}" type="slidenum">
              <a:rPr lang="fr-CA" smtClean="0"/>
              <a:t>‹N°›</a:t>
            </a:fld>
            <a:endParaRPr lang="fr-CA"/>
          </a:p>
        </p:txBody>
      </p:sp>
      <p:sp>
        <p:nvSpPr>
          <p:cNvPr id="17" name="Espace réservé du graphique 16">
            <a:extLst>
              <a:ext uri="{FF2B5EF4-FFF2-40B4-BE49-F238E27FC236}">
                <a16:creationId xmlns:a16="http://schemas.microsoft.com/office/drawing/2014/main" id="{7DF6BE94-6AE8-4D82-B633-D80277377F92}"/>
              </a:ext>
            </a:extLst>
          </p:cNvPr>
          <p:cNvSpPr>
            <a:spLocks noGrp="1"/>
          </p:cNvSpPr>
          <p:nvPr>
            <p:ph type="chart" sz="quarter" idx="13"/>
          </p:nvPr>
        </p:nvSpPr>
        <p:spPr>
          <a:xfrm>
            <a:off x="6096000" y="800100"/>
            <a:ext cx="5886821" cy="5600700"/>
          </a:xfrm>
        </p:spPr>
        <p:txBody>
          <a:bodyPr tIns="1371600">
            <a:normAutofit/>
          </a:bodyPr>
          <a:lstStyle>
            <a:lvl1pPr marL="0" indent="0" algn="ctr">
              <a:buNone/>
              <a:defRPr sz="1800"/>
            </a:lvl1pPr>
          </a:lstStyle>
          <a:p>
            <a:r>
              <a:rPr lang="fr-FR"/>
              <a:t>Cliquez sur l'icône pour ajouter un graphique</a:t>
            </a:r>
            <a:endParaRPr lang="fr-CA"/>
          </a:p>
        </p:txBody>
      </p:sp>
    </p:spTree>
    <p:extLst>
      <p:ext uri="{BB962C8B-B14F-4D97-AF65-F5344CB8AC3E}">
        <p14:creationId xmlns:p14="http://schemas.microsoft.com/office/powerpoint/2010/main" val="2861893848"/>
      </p:ext>
    </p:extLst>
  </p:cSld>
  <p:clrMapOvr>
    <a:masterClrMapping/>
  </p:clrMapOvr>
  <p:extLst>
    <p:ext uri="{DCECCB84-F9BA-43D5-87BE-67443E8EF086}">
      <p15:sldGuideLst xmlns:p15="http://schemas.microsoft.com/office/powerpoint/2012/main">
        <p15:guide id="1" orient="horz" pos="3888">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text and Table">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E4691EE3-52B0-4EE2-8998-8D895D383499}"/>
              </a:ext>
            </a:extLst>
          </p:cNvPr>
          <p:cNvSpPr>
            <a:spLocks noGrp="1"/>
          </p:cNvSpPr>
          <p:nvPr>
            <p:ph idx="1"/>
          </p:nvPr>
        </p:nvSpPr>
        <p:spPr>
          <a:xfrm>
            <a:off x="342901" y="800099"/>
            <a:ext cx="4170150" cy="5600701"/>
          </a:xfrm>
          <a:solidFill>
            <a:schemeClr val="bg2"/>
          </a:solidFill>
        </p:spPr>
        <p:txBody>
          <a:bodyPr lIns="91440" bIns="173736" anchor="b"/>
          <a:lstStyle>
            <a:lvl1pPr marL="0" indent="0">
              <a:lnSpc>
                <a:spcPct val="100000"/>
              </a:lnSpc>
              <a:spcBef>
                <a:spcPts val="0"/>
              </a:spcBef>
              <a:buNone/>
              <a:defRPr sz="3200" spc="-150" baseline="0">
                <a:latin typeface="+mj-lt"/>
              </a:defRPr>
            </a:lvl1pPr>
            <a:lvl2pPr marL="0" indent="0">
              <a:lnSpc>
                <a:spcPct val="100000"/>
              </a:lnSpc>
              <a:buNone/>
              <a:defRPr sz="2000"/>
            </a:lvl2pPr>
            <a:lvl3pPr marL="0" indent="0">
              <a:lnSpc>
                <a:spcPct val="100000"/>
              </a:lnSpc>
              <a:buNone/>
              <a:defRPr sz="1800"/>
            </a:lvl3pPr>
            <a:lvl4pPr marL="0" indent="0">
              <a:buNone/>
              <a:defRPr/>
            </a:lvl4pPr>
            <a:lvl5pPr marL="0" indent="0">
              <a:buNone/>
              <a:defRPr/>
            </a:lvl5pPr>
          </a:lstStyle>
          <a:p>
            <a:pPr lvl="0"/>
            <a:r>
              <a:rPr lang="fr-FR"/>
              <a:t>Modifiez les styles du texte du masque</a:t>
            </a:r>
          </a:p>
          <a:p>
            <a:pPr lvl="1"/>
            <a:r>
              <a:rPr lang="fr-FR"/>
              <a:t>Deuxième niveau</a:t>
            </a:r>
          </a:p>
          <a:p>
            <a:pPr lvl="2"/>
            <a:r>
              <a:rPr lang="fr-FR"/>
              <a:t>Troisième niveau</a:t>
            </a:r>
          </a:p>
        </p:txBody>
      </p:sp>
      <p:sp>
        <p:nvSpPr>
          <p:cNvPr id="4" name="Espace réservé de la date 3">
            <a:extLst>
              <a:ext uri="{FF2B5EF4-FFF2-40B4-BE49-F238E27FC236}">
                <a16:creationId xmlns:a16="http://schemas.microsoft.com/office/drawing/2014/main" id="{CF1473A3-A992-480D-9481-1443209D6D90}"/>
              </a:ext>
            </a:extLst>
          </p:cNvPr>
          <p:cNvSpPr>
            <a:spLocks noGrp="1"/>
          </p:cNvSpPr>
          <p:nvPr>
            <p:ph type="dt" sz="half" idx="10"/>
          </p:nvPr>
        </p:nvSpPr>
        <p:spPr>
          <a:xfrm>
            <a:off x="773276" y="6467557"/>
            <a:ext cx="2743200" cy="228600"/>
          </a:xfrm>
          <a:prstGeom prst="rect">
            <a:avLst/>
          </a:prstGeom>
        </p:spPr>
        <p:txBody>
          <a:bodyPr/>
          <a:lstStyle/>
          <a:p>
            <a:r>
              <a:rPr lang="fr-FR"/>
              <a:t>2017-12-05</a:t>
            </a:r>
            <a:endParaRPr lang="fr-CA"/>
          </a:p>
        </p:txBody>
      </p:sp>
      <p:sp>
        <p:nvSpPr>
          <p:cNvPr id="5" name="Espace réservé du pied de page 4">
            <a:extLst>
              <a:ext uri="{FF2B5EF4-FFF2-40B4-BE49-F238E27FC236}">
                <a16:creationId xmlns:a16="http://schemas.microsoft.com/office/drawing/2014/main" id="{F8424086-1290-4A55-9267-2ABBD2EDC3C5}"/>
              </a:ext>
            </a:extLst>
          </p:cNvPr>
          <p:cNvSpPr>
            <a:spLocks noGrp="1"/>
          </p:cNvSpPr>
          <p:nvPr>
            <p:ph type="ftr" sz="quarter" idx="11"/>
          </p:nvPr>
        </p:nvSpPr>
        <p:spPr>
          <a:xfrm>
            <a:off x="766763" y="286956"/>
            <a:ext cx="5736037" cy="287346"/>
          </a:xfrm>
          <a:prstGeom prst="rect">
            <a:avLst/>
          </a:prstGeom>
        </p:spPr>
        <p:txBody>
          <a:bodyPr/>
          <a:lstStyle/>
          <a:p>
            <a:endParaRPr lang="fr-CA"/>
          </a:p>
        </p:txBody>
      </p:sp>
      <p:sp>
        <p:nvSpPr>
          <p:cNvPr id="6" name="Espace réservé du numéro de diapositive 5">
            <a:extLst>
              <a:ext uri="{FF2B5EF4-FFF2-40B4-BE49-F238E27FC236}">
                <a16:creationId xmlns:a16="http://schemas.microsoft.com/office/drawing/2014/main" id="{C25AC5D6-CE73-4945-A91D-FEDD3B0A7496}"/>
              </a:ext>
            </a:extLst>
          </p:cNvPr>
          <p:cNvSpPr>
            <a:spLocks noGrp="1"/>
          </p:cNvSpPr>
          <p:nvPr>
            <p:ph type="sldNum" sz="quarter" idx="12"/>
          </p:nvPr>
        </p:nvSpPr>
        <p:spPr/>
        <p:txBody>
          <a:bodyPr/>
          <a:lstStyle/>
          <a:p>
            <a:fld id="{2D2B9FD4-22D1-4784-BC8D-82D569BBB95D}" type="slidenum">
              <a:rPr lang="fr-CA" smtClean="0"/>
              <a:t>‹N°›</a:t>
            </a:fld>
            <a:endParaRPr lang="fr-CA"/>
          </a:p>
        </p:txBody>
      </p:sp>
      <p:sp>
        <p:nvSpPr>
          <p:cNvPr id="8" name="Espace réservé du tableau 7">
            <a:extLst>
              <a:ext uri="{FF2B5EF4-FFF2-40B4-BE49-F238E27FC236}">
                <a16:creationId xmlns:a16="http://schemas.microsoft.com/office/drawing/2014/main" id="{58160706-EB33-48D8-B416-30C805A3B95A}"/>
              </a:ext>
            </a:extLst>
          </p:cNvPr>
          <p:cNvSpPr>
            <a:spLocks noGrp="1"/>
          </p:cNvSpPr>
          <p:nvPr>
            <p:ph type="tbl" sz="quarter" idx="13"/>
          </p:nvPr>
        </p:nvSpPr>
        <p:spPr>
          <a:xfrm>
            <a:off x="4691529" y="3429000"/>
            <a:ext cx="7043271" cy="2986088"/>
          </a:xfrm>
        </p:spPr>
        <p:txBody>
          <a:bodyPr tIns="914400">
            <a:normAutofit/>
          </a:bodyPr>
          <a:lstStyle>
            <a:lvl1pPr marL="0" indent="0" algn="ctr">
              <a:buNone/>
              <a:defRPr sz="1800"/>
            </a:lvl1pPr>
          </a:lstStyle>
          <a:p>
            <a:r>
              <a:rPr lang="fr-FR"/>
              <a:t>Cliquez sur l'icône pour ajouter un tableau</a:t>
            </a:r>
            <a:endParaRPr lang="fr-CA"/>
          </a:p>
        </p:txBody>
      </p:sp>
    </p:spTree>
    <p:extLst>
      <p:ext uri="{BB962C8B-B14F-4D97-AF65-F5344CB8AC3E}">
        <p14:creationId xmlns:p14="http://schemas.microsoft.com/office/powerpoint/2010/main" val="3799578991"/>
      </p:ext>
    </p:extLst>
  </p:cSld>
  <p:clrMapOvr>
    <a:masterClrMapping/>
  </p:clrMapOvr>
  <p:extLst>
    <p:ext uri="{DCECCB84-F9BA-43D5-87BE-67443E8EF086}">
      <p15:sldGuideLst xmlns:p15="http://schemas.microsoft.com/office/powerpoint/2012/main">
        <p15:guide id="1" orient="horz" pos="3888">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text and Table 1/2-1/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E0DEFA9-A1DF-482C-AC97-1CDAAB86AD13}"/>
              </a:ext>
            </a:extLst>
          </p:cNvPr>
          <p:cNvSpPr/>
          <p:nvPr userDrawn="1"/>
        </p:nvSpPr>
        <p:spPr>
          <a:xfrm>
            <a:off x="0" y="0"/>
            <a:ext cx="6096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3" name="Espace réservé du contenu 2">
            <a:extLst>
              <a:ext uri="{FF2B5EF4-FFF2-40B4-BE49-F238E27FC236}">
                <a16:creationId xmlns:a16="http://schemas.microsoft.com/office/drawing/2014/main" id="{E4691EE3-52B0-4EE2-8998-8D895D383499}"/>
              </a:ext>
            </a:extLst>
          </p:cNvPr>
          <p:cNvSpPr>
            <a:spLocks noGrp="1"/>
          </p:cNvSpPr>
          <p:nvPr>
            <p:ph idx="1"/>
          </p:nvPr>
        </p:nvSpPr>
        <p:spPr>
          <a:xfrm>
            <a:off x="292608" y="800100"/>
            <a:ext cx="5798671" cy="5600700"/>
          </a:xfrm>
          <a:noFill/>
        </p:spPr>
        <p:txBody>
          <a:bodyPr lIns="137160" rIns="182880" bIns="173736" anchor="b"/>
          <a:lstStyle>
            <a:lvl1pPr marL="0" indent="0">
              <a:lnSpc>
                <a:spcPct val="100000"/>
              </a:lnSpc>
              <a:spcBef>
                <a:spcPts val="0"/>
              </a:spcBef>
              <a:buNone/>
              <a:defRPr sz="3200" spc="-150" baseline="0">
                <a:latin typeface="+mj-lt"/>
              </a:defRPr>
            </a:lvl1pPr>
            <a:lvl2pPr marL="0" indent="0">
              <a:lnSpc>
                <a:spcPct val="100000"/>
              </a:lnSpc>
              <a:buNone/>
              <a:defRPr sz="2000"/>
            </a:lvl2pPr>
            <a:lvl3pPr marL="0" indent="0">
              <a:lnSpc>
                <a:spcPct val="100000"/>
              </a:lnSpc>
              <a:buNone/>
              <a:defRPr sz="1800"/>
            </a:lvl3pPr>
            <a:lvl4pPr marL="0" indent="0">
              <a:buNone/>
              <a:defRPr/>
            </a:lvl4pPr>
            <a:lvl5pPr marL="0" indent="0">
              <a:buNone/>
              <a:defRPr/>
            </a:lvl5pPr>
          </a:lstStyle>
          <a:p>
            <a:pPr lvl="0"/>
            <a:r>
              <a:rPr lang="fr-FR"/>
              <a:t>Modifiez les styles du texte du masque</a:t>
            </a:r>
          </a:p>
          <a:p>
            <a:pPr lvl="1"/>
            <a:r>
              <a:rPr lang="fr-FR"/>
              <a:t>Deuxième niveau</a:t>
            </a:r>
          </a:p>
          <a:p>
            <a:pPr lvl="2"/>
            <a:r>
              <a:rPr lang="fr-FR"/>
              <a:t>Troisième niveau</a:t>
            </a:r>
          </a:p>
        </p:txBody>
      </p:sp>
      <p:sp>
        <p:nvSpPr>
          <p:cNvPr id="4" name="Espace réservé de la date 3">
            <a:extLst>
              <a:ext uri="{FF2B5EF4-FFF2-40B4-BE49-F238E27FC236}">
                <a16:creationId xmlns:a16="http://schemas.microsoft.com/office/drawing/2014/main" id="{CF1473A3-A992-480D-9481-1443209D6D90}"/>
              </a:ext>
            </a:extLst>
          </p:cNvPr>
          <p:cNvSpPr>
            <a:spLocks noGrp="1"/>
          </p:cNvSpPr>
          <p:nvPr>
            <p:ph type="dt" sz="half" idx="10"/>
          </p:nvPr>
        </p:nvSpPr>
        <p:spPr>
          <a:xfrm>
            <a:off x="773276" y="6467557"/>
            <a:ext cx="2743200" cy="228600"/>
          </a:xfrm>
          <a:prstGeom prst="rect">
            <a:avLst/>
          </a:prstGeom>
        </p:spPr>
        <p:txBody>
          <a:bodyPr/>
          <a:lstStyle/>
          <a:p>
            <a:r>
              <a:rPr lang="fr-FR"/>
              <a:t>2017-12-05</a:t>
            </a:r>
            <a:endParaRPr lang="fr-CA"/>
          </a:p>
        </p:txBody>
      </p:sp>
      <p:sp>
        <p:nvSpPr>
          <p:cNvPr id="5" name="Espace réservé du pied de page 4">
            <a:extLst>
              <a:ext uri="{FF2B5EF4-FFF2-40B4-BE49-F238E27FC236}">
                <a16:creationId xmlns:a16="http://schemas.microsoft.com/office/drawing/2014/main" id="{F8424086-1290-4A55-9267-2ABBD2EDC3C5}"/>
              </a:ext>
            </a:extLst>
          </p:cNvPr>
          <p:cNvSpPr>
            <a:spLocks noGrp="1"/>
          </p:cNvSpPr>
          <p:nvPr>
            <p:ph type="ftr" sz="quarter" idx="11"/>
          </p:nvPr>
        </p:nvSpPr>
        <p:spPr>
          <a:xfrm>
            <a:off x="766763" y="286956"/>
            <a:ext cx="5736037" cy="287346"/>
          </a:xfrm>
          <a:prstGeom prst="rect">
            <a:avLst/>
          </a:prstGeom>
        </p:spPr>
        <p:txBody>
          <a:bodyPr/>
          <a:lstStyle/>
          <a:p>
            <a:endParaRPr lang="fr-CA"/>
          </a:p>
        </p:txBody>
      </p:sp>
      <p:sp>
        <p:nvSpPr>
          <p:cNvPr id="6" name="Espace réservé du numéro de diapositive 5">
            <a:extLst>
              <a:ext uri="{FF2B5EF4-FFF2-40B4-BE49-F238E27FC236}">
                <a16:creationId xmlns:a16="http://schemas.microsoft.com/office/drawing/2014/main" id="{C25AC5D6-CE73-4945-A91D-FEDD3B0A7496}"/>
              </a:ext>
            </a:extLst>
          </p:cNvPr>
          <p:cNvSpPr>
            <a:spLocks noGrp="1"/>
          </p:cNvSpPr>
          <p:nvPr>
            <p:ph type="sldNum" sz="quarter" idx="12"/>
          </p:nvPr>
        </p:nvSpPr>
        <p:spPr/>
        <p:txBody>
          <a:bodyPr/>
          <a:lstStyle/>
          <a:p>
            <a:fld id="{2D2B9FD4-22D1-4784-BC8D-82D569BBB95D}" type="slidenum">
              <a:rPr lang="fr-CA" smtClean="0"/>
              <a:t>‹N°›</a:t>
            </a:fld>
            <a:endParaRPr lang="fr-CA"/>
          </a:p>
        </p:txBody>
      </p:sp>
      <p:sp>
        <p:nvSpPr>
          <p:cNvPr id="8" name="Espace réservé du tableau 7">
            <a:extLst>
              <a:ext uri="{FF2B5EF4-FFF2-40B4-BE49-F238E27FC236}">
                <a16:creationId xmlns:a16="http://schemas.microsoft.com/office/drawing/2014/main" id="{58160706-EB33-48D8-B416-30C805A3B95A}"/>
              </a:ext>
            </a:extLst>
          </p:cNvPr>
          <p:cNvSpPr>
            <a:spLocks noGrp="1"/>
          </p:cNvSpPr>
          <p:nvPr>
            <p:ph type="tbl" sz="quarter" idx="13"/>
          </p:nvPr>
        </p:nvSpPr>
        <p:spPr>
          <a:xfrm>
            <a:off x="6274479" y="3429000"/>
            <a:ext cx="5460321" cy="2986088"/>
          </a:xfrm>
        </p:spPr>
        <p:txBody>
          <a:bodyPr tIns="914400">
            <a:normAutofit/>
          </a:bodyPr>
          <a:lstStyle>
            <a:lvl1pPr marL="0" indent="0" algn="ctr">
              <a:buNone/>
              <a:defRPr sz="1800"/>
            </a:lvl1pPr>
          </a:lstStyle>
          <a:p>
            <a:r>
              <a:rPr lang="fr-FR"/>
              <a:t>Cliquez sur l'icône pour ajouter un tableau</a:t>
            </a:r>
            <a:endParaRPr lang="fr-CA"/>
          </a:p>
        </p:txBody>
      </p:sp>
    </p:spTree>
    <p:extLst>
      <p:ext uri="{BB962C8B-B14F-4D97-AF65-F5344CB8AC3E}">
        <p14:creationId xmlns:p14="http://schemas.microsoft.com/office/powerpoint/2010/main" val="118124019"/>
      </p:ext>
    </p:extLst>
  </p:cSld>
  <p:clrMapOvr>
    <a:masterClrMapping/>
  </p:clrMapOvr>
  <p:extLst>
    <p:ext uri="{DCECCB84-F9BA-43D5-87BE-67443E8EF086}">
      <p15:sldGuideLst xmlns:p15="http://schemas.microsoft.com/office/powerpoint/2012/main">
        <p15:guide id="1" orient="horz" pos="3888">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Titre Bleu">
    <p:bg>
      <p:bgPr>
        <a:solidFill>
          <a:srgbClr val="87B7E5"/>
        </a:solidFill>
        <a:effectLst/>
      </p:bgPr>
    </p:bg>
    <p:spTree>
      <p:nvGrpSpPr>
        <p:cNvPr id="1" name=""/>
        <p:cNvGrpSpPr/>
        <p:nvPr/>
      </p:nvGrpSpPr>
      <p:grpSpPr>
        <a:xfrm>
          <a:off x="0" y="0"/>
          <a:ext cx="0" cy="0"/>
          <a:chOff x="0" y="0"/>
          <a:chExt cx="0" cy="0"/>
        </a:xfrm>
      </p:grpSpPr>
      <p:pic>
        <p:nvPicPr>
          <p:cNvPr id="2" name="logo_beneva_violet_small.png" descr="logo_beneva_violet_small.png">
            <a:extLst>
              <a:ext uri="{FF2B5EF4-FFF2-40B4-BE49-F238E27FC236}">
                <a16:creationId xmlns:a16="http://schemas.microsoft.com/office/drawing/2014/main" id="{A4D6812B-D3D4-44BD-A2B9-FCFA8582EF89}"/>
              </a:ext>
            </a:extLst>
          </p:cNvPr>
          <p:cNvPicPr>
            <a:picLocks noChangeAspect="1"/>
          </p:cNvPicPr>
          <p:nvPr userDrawn="1"/>
        </p:nvPicPr>
        <p:blipFill>
          <a:blip r:embed="rId2"/>
          <a:stretch>
            <a:fillRect/>
          </a:stretch>
        </p:blipFill>
        <p:spPr>
          <a:xfrm>
            <a:off x="377032" y="6263242"/>
            <a:ext cx="901701" cy="208203"/>
          </a:xfrm>
          <a:prstGeom prst="rect">
            <a:avLst/>
          </a:prstGeom>
          <a:ln w="12700">
            <a:miter lim="400000"/>
          </a:ln>
        </p:spPr>
      </p:pic>
      <p:sp>
        <p:nvSpPr>
          <p:cNvPr id="10" name="Slide Number">
            <a:extLst>
              <a:ext uri="{FF2B5EF4-FFF2-40B4-BE49-F238E27FC236}">
                <a16:creationId xmlns:a16="http://schemas.microsoft.com/office/drawing/2014/main" id="{68DF0AEB-596C-4BAD-9486-8A4B7D9F39A9}"/>
              </a:ext>
            </a:extLst>
          </p:cNvPr>
          <p:cNvSpPr txBox="1">
            <a:spLocks/>
          </p:cNvSpPr>
          <p:nvPr userDrawn="1"/>
        </p:nvSpPr>
        <p:spPr>
          <a:xfrm>
            <a:off x="10906389" y="6287507"/>
            <a:ext cx="901700" cy="25731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914400" rtl="0" fontAlgn="auto" latinLnBrk="0" hangingPunct="0">
              <a:lnSpc>
                <a:spcPts val="3200"/>
              </a:lnSpc>
              <a:spcBef>
                <a:spcPts val="1800"/>
              </a:spcBef>
              <a:spcAft>
                <a:spcPts val="0"/>
              </a:spcAft>
              <a:buClrTx/>
              <a:buSzTx/>
              <a:buFontTx/>
              <a:buNone/>
              <a:tabLst/>
              <a:defRPr kumimoji="0" sz="3200" b="1" i="0" u="none" strike="noStrike" cap="none" spc="0" normalizeH="0" baseline="0">
                <a:ln>
                  <a:noFill/>
                </a:ln>
                <a:solidFill>
                  <a:srgbClr val="4B009B"/>
                </a:solidFill>
                <a:effectLst/>
                <a:uFillTx/>
                <a:latin typeface="Times New Roman"/>
                <a:ea typeface="Times New Roman"/>
                <a:cs typeface="Times New Roman"/>
                <a:sym typeface="Times New Roman"/>
              </a:defRPr>
            </a:lvl1pPr>
            <a:lvl2pPr marL="0" marR="0" indent="4572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2pPr>
            <a:lvl3pPr marL="0" marR="0" indent="9144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3pPr>
            <a:lvl4pPr marL="0" marR="0" indent="13716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4pPr>
            <a:lvl5pPr marL="0" marR="0" indent="18288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5pPr>
            <a:lvl6pPr marL="0" marR="0" indent="22860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6pPr>
            <a:lvl7pPr marL="0" marR="0" indent="27432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7pPr>
            <a:lvl8pPr marL="0" marR="0" indent="32004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8pPr>
            <a:lvl9pPr marL="0" marR="0" indent="36576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9pPr>
          </a:lstStyle>
          <a:p>
            <a:fld id="{86CB4B4D-7CA3-9044-876B-883B54F8677D}" type="slidenum">
              <a:rPr lang="en-CA" sz="1600" smtClean="0">
                <a:solidFill>
                  <a:schemeClr val="bg1"/>
                </a:solidFill>
              </a:rPr>
              <a:pPr/>
              <a:t>‹N°›</a:t>
            </a:fld>
            <a:endParaRPr lang="en-CA" sz="1600">
              <a:solidFill>
                <a:schemeClr val="bg1"/>
              </a:solidFill>
            </a:endParaRPr>
          </a:p>
        </p:txBody>
      </p:sp>
      <p:sp>
        <p:nvSpPr>
          <p:cNvPr id="3" name="Titre 2">
            <a:extLst>
              <a:ext uri="{FF2B5EF4-FFF2-40B4-BE49-F238E27FC236}">
                <a16:creationId xmlns:a16="http://schemas.microsoft.com/office/drawing/2014/main" id="{1A84CA8D-89C8-44BA-859F-1B8FF206BC87}"/>
              </a:ext>
            </a:extLst>
          </p:cNvPr>
          <p:cNvSpPr>
            <a:spLocks noGrp="1"/>
          </p:cNvSpPr>
          <p:nvPr>
            <p:ph type="title" hasCustomPrompt="1"/>
          </p:nvPr>
        </p:nvSpPr>
        <p:spPr>
          <a:xfrm>
            <a:off x="457200" y="365125"/>
            <a:ext cx="8207829" cy="3869418"/>
          </a:xfrm>
          <a:prstGeom prst="rect">
            <a:avLst/>
          </a:prstGeom>
        </p:spPr>
        <p:txBody>
          <a:bodyPr lIns="0" tIns="0" rIns="0" bIns="0"/>
          <a:lstStyle>
            <a:lvl1pPr>
              <a:lnSpc>
                <a:spcPct val="80000"/>
              </a:lnSpc>
              <a:defRPr sz="9000" b="1"/>
            </a:lvl1pPr>
          </a:lstStyle>
          <a:p>
            <a:r>
              <a:rPr lang="fr-FR"/>
              <a:t>Les gens</a:t>
            </a:r>
            <a:br>
              <a:rPr lang="fr-FR"/>
            </a:br>
            <a:r>
              <a:rPr lang="fr-FR"/>
              <a:t>qui protègent</a:t>
            </a:r>
            <a:br>
              <a:rPr lang="fr-FR"/>
            </a:br>
            <a:r>
              <a:rPr lang="fr-FR"/>
              <a:t>des gens</a:t>
            </a:r>
            <a:endParaRPr lang="fr-CA"/>
          </a:p>
        </p:txBody>
      </p:sp>
    </p:spTree>
    <p:extLst>
      <p:ext uri="{BB962C8B-B14F-4D97-AF65-F5344CB8AC3E}">
        <p14:creationId xmlns:p14="http://schemas.microsoft.com/office/powerpoint/2010/main" val="3015940601"/>
      </p:ext>
    </p:extLst>
  </p:cSld>
  <p:clrMapOvr>
    <a:masterClrMapping/>
  </p:clrMapOvr>
  <p:transition spd="med"/>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02">
    <p:bg>
      <p:bgPr>
        <a:solidFill>
          <a:schemeClr val="bg1"/>
        </a:solidFill>
        <a:effectLst/>
      </p:bgPr>
    </p:bg>
    <p:spTree>
      <p:nvGrpSpPr>
        <p:cNvPr id="1" name=""/>
        <p:cNvGrpSpPr/>
        <p:nvPr/>
      </p:nvGrpSpPr>
      <p:grpSpPr>
        <a:xfrm>
          <a:off x="0" y="0"/>
          <a:ext cx="0" cy="0"/>
          <a:chOff x="0" y="0"/>
          <a:chExt cx="0" cy="0"/>
        </a:xfrm>
      </p:grpSpPr>
      <p:pic>
        <p:nvPicPr>
          <p:cNvPr id="4" name="img_beneva_wave_position-2.png" descr="img_beneva_wave_position-2.png">
            <a:extLst>
              <a:ext uri="{FF2B5EF4-FFF2-40B4-BE49-F238E27FC236}">
                <a16:creationId xmlns:a16="http://schemas.microsoft.com/office/drawing/2014/main" id="{8BB54397-04BC-41A1-B0AD-148F3FE7921B}"/>
              </a:ext>
            </a:extLst>
          </p:cNvPr>
          <p:cNvPicPr>
            <a:picLocks noChangeAspect="1"/>
          </p:cNvPicPr>
          <p:nvPr userDrawn="1"/>
        </p:nvPicPr>
        <p:blipFill>
          <a:blip r:embed="rId2"/>
          <a:stretch>
            <a:fillRect/>
          </a:stretch>
        </p:blipFill>
        <p:spPr>
          <a:xfrm>
            <a:off x="0" y="0"/>
            <a:ext cx="12192000" cy="6858000"/>
          </a:xfrm>
          <a:prstGeom prst="rect">
            <a:avLst/>
          </a:prstGeom>
          <a:ln w="12700">
            <a:miter lim="400000"/>
          </a:ln>
        </p:spPr>
      </p:pic>
      <p:pic>
        <p:nvPicPr>
          <p:cNvPr id="2" name="logo_beneva_beige_l.png" descr="logo_beneva_beige_l.png">
            <a:extLst>
              <a:ext uri="{FF2B5EF4-FFF2-40B4-BE49-F238E27FC236}">
                <a16:creationId xmlns:a16="http://schemas.microsoft.com/office/drawing/2014/main" id="{273E75DB-45D0-4444-A201-ED8955C80CFC}"/>
              </a:ext>
            </a:extLst>
          </p:cNvPr>
          <p:cNvPicPr>
            <a:picLocks noChangeAspect="1"/>
          </p:cNvPicPr>
          <p:nvPr userDrawn="1"/>
        </p:nvPicPr>
        <p:blipFill>
          <a:blip r:embed="rId3"/>
          <a:stretch>
            <a:fillRect/>
          </a:stretch>
        </p:blipFill>
        <p:spPr>
          <a:xfrm>
            <a:off x="378000" y="5910307"/>
            <a:ext cx="2442238" cy="561138"/>
          </a:xfrm>
          <a:prstGeom prst="rect">
            <a:avLst/>
          </a:prstGeom>
          <a:ln w="12700">
            <a:miter lim="400000"/>
          </a:ln>
        </p:spPr>
      </p:pic>
      <p:sp>
        <p:nvSpPr>
          <p:cNvPr id="3" name="Titre 2">
            <a:extLst>
              <a:ext uri="{FF2B5EF4-FFF2-40B4-BE49-F238E27FC236}">
                <a16:creationId xmlns:a16="http://schemas.microsoft.com/office/drawing/2014/main" id="{DB1BDFBB-6C4F-4739-85F8-633F8B651779}"/>
              </a:ext>
            </a:extLst>
          </p:cNvPr>
          <p:cNvSpPr>
            <a:spLocks noGrp="1"/>
          </p:cNvSpPr>
          <p:nvPr>
            <p:ph type="title" hasCustomPrompt="1"/>
          </p:nvPr>
        </p:nvSpPr>
        <p:spPr>
          <a:xfrm>
            <a:off x="387000" y="387000"/>
            <a:ext cx="7413172" cy="2574018"/>
          </a:xfrm>
          <a:prstGeom prst="rect">
            <a:avLst/>
          </a:prstGeom>
        </p:spPr>
        <p:txBody>
          <a:bodyPr lIns="0" tIns="0" rIns="0" bIns="0"/>
          <a:lstStyle>
            <a:lvl1pPr>
              <a:lnSpc>
                <a:spcPts val="8500"/>
              </a:lnSpc>
              <a:defRPr sz="9000" b="1">
                <a:solidFill>
                  <a:srgbClr val="F0F0EF"/>
                </a:solidFill>
              </a:defRPr>
            </a:lvl1pPr>
          </a:lstStyle>
          <a:p>
            <a:r>
              <a:rPr lang="fr-FR"/>
              <a:t>Title </a:t>
            </a:r>
            <a:r>
              <a:rPr lang="fr-FR" err="1"/>
              <a:t>lorem</a:t>
            </a:r>
            <a:r>
              <a:rPr lang="fr-FR"/>
              <a:t> ipsum </a:t>
            </a:r>
            <a:r>
              <a:rPr lang="fr-FR" err="1"/>
              <a:t>dolor</a:t>
            </a:r>
            <a:endParaRPr lang="fr-CA"/>
          </a:p>
        </p:txBody>
      </p:sp>
    </p:spTree>
    <p:extLst>
      <p:ext uri="{BB962C8B-B14F-4D97-AF65-F5344CB8AC3E}">
        <p14:creationId xmlns:p14="http://schemas.microsoft.com/office/powerpoint/2010/main" val="806254438"/>
      </p:ext>
    </p:extLst>
  </p:cSld>
  <p:clrMapOvr>
    <a:masterClrMapping/>
  </p:clrMapOvr>
  <p:transition spd="med"/>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03">
    <p:bg>
      <p:bgPr>
        <a:solidFill>
          <a:schemeClr val="bg1"/>
        </a:solidFill>
        <a:effectLst/>
      </p:bgPr>
    </p:bg>
    <p:spTree>
      <p:nvGrpSpPr>
        <p:cNvPr id="1" name=""/>
        <p:cNvGrpSpPr/>
        <p:nvPr/>
      </p:nvGrpSpPr>
      <p:grpSpPr>
        <a:xfrm>
          <a:off x="0" y="0"/>
          <a:ext cx="0" cy="0"/>
          <a:chOff x="0" y="0"/>
          <a:chExt cx="0" cy="0"/>
        </a:xfrm>
      </p:grpSpPr>
      <p:pic>
        <p:nvPicPr>
          <p:cNvPr id="5" name="img_beneva_wave_position-3.png" descr="img_beneva_wave_position-3.png">
            <a:extLst>
              <a:ext uri="{FF2B5EF4-FFF2-40B4-BE49-F238E27FC236}">
                <a16:creationId xmlns:a16="http://schemas.microsoft.com/office/drawing/2014/main" id="{3288C329-AA87-4CE3-A425-5FF6A66BE615}"/>
              </a:ext>
            </a:extLst>
          </p:cNvPr>
          <p:cNvPicPr>
            <a:picLocks noChangeAspect="1"/>
          </p:cNvPicPr>
          <p:nvPr userDrawn="1"/>
        </p:nvPicPr>
        <p:blipFill>
          <a:blip r:embed="rId2"/>
          <a:stretch>
            <a:fillRect/>
          </a:stretch>
        </p:blipFill>
        <p:spPr>
          <a:xfrm>
            <a:off x="0" y="0"/>
            <a:ext cx="12192000" cy="6858000"/>
          </a:xfrm>
          <a:prstGeom prst="rect">
            <a:avLst/>
          </a:prstGeom>
          <a:ln w="12700">
            <a:miter lim="400000"/>
          </a:ln>
        </p:spPr>
      </p:pic>
      <p:pic>
        <p:nvPicPr>
          <p:cNvPr id="2" name="logo_beneva_beige_l.png" descr="logo_beneva_beige_l.png">
            <a:extLst>
              <a:ext uri="{FF2B5EF4-FFF2-40B4-BE49-F238E27FC236}">
                <a16:creationId xmlns:a16="http://schemas.microsoft.com/office/drawing/2014/main" id="{273E75DB-45D0-4444-A201-ED8955C80CFC}"/>
              </a:ext>
            </a:extLst>
          </p:cNvPr>
          <p:cNvPicPr>
            <a:picLocks noChangeAspect="1"/>
          </p:cNvPicPr>
          <p:nvPr userDrawn="1"/>
        </p:nvPicPr>
        <p:blipFill>
          <a:blip r:embed="rId3"/>
          <a:stretch>
            <a:fillRect/>
          </a:stretch>
        </p:blipFill>
        <p:spPr>
          <a:xfrm>
            <a:off x="378000" y="5910307"/>
            <a:ext cx="2442238" cy="561138"/>
          </a:xfrm>
          <a:prstGeom prst="rect">
            <a:avLst/>
          </a:prstGeom>
          <a:ln w="12700">
            <a:miter lim="400000"/>
          </a:ln>
        </p:spPr>
      </p:pic>
      <p:sp>
        <p:nvSpPr>
          <p:cNvPr id="8" name="Titre 7">
            <a:extLst>
              <a:ext uri="{FF2B5EF4-FFF2-40B4-BE49-F238E27FC236}">
                <a16:creationId xmlns:a16="http://schemas.microsoft.com/office/drawing/2014/main" id="{BD10DB37-D97A-46A9-8BCF-651A5E8D9E35}"/>
              </a:ext>
            </a:extLst>
          </p:cNvPr>
          <p:cNvSpPr>
            <a:spLocks noGrp="1"/>
          </p:cNvSpPr>
          <p:nvPr>
            <p:ph type="title" hasCustomPrompt="1"/>
          </p:nvPr>
        </p:nvSpPr>
        <p:spPr>
          <a:xfrm>
            <a:off x="387000" y="387000"/>
            <a:ext cx="7938600" cy="3061800"/>
          </a:xfrm>
          <a:prstGeom prst="rect">
            <a:avLst/>
          </a:prstGeom>
        </p:spPr>
        <p:txBody>
          <a:bodyPr lIns="0" tIns="0" rIns="0" bIns="0"/>
          <a:lstStyle>
            <a:lvl1pPr>
              <a:lnSpc>
                <a:spcPts val="8500"/>
              </a:lnSpc>
              <a:defRPr sz="9000" b="1">
                <a:solidFill>
                  <a:srgbClr val="F0F0EF"/>
                </a:solidFill>
              </a:defRPr>
            </a:lvl1pPr>
          </a:lstStyle>
          <a:p>
            <a:r>
              <a:rPr lang="fr-FR"/>
              <a:t>Title </a:t>
            </a:r>
            <a:r>
              <a:rPr lang="fr-FR" err="1"/>
              <a:t>lorem</a:t>
            </a:r>
            <a:r>
              <a:rPr lang="fr-FR"/>
              <a:t> ipsum </a:t>
            </a:r>
            <a:r>
              <a:rPr lang="fr-FR" err="1"/>
              <a:t>dolor</a:t>
            </a:r>
            <a:endParaRPr lang="fr-CA"/>
          </a:p>
        </p:txBody>
      </p:sp>
    </p:spTree>
    <p:extLst>
      <p:ext uri="{BB962C8B-B14F-4D97-AF65-F5344CB8AC3E}">
        <p14:creationId xmlns:p14="http://schemas.microsoft.com/office/powerpoint/2010/main" val="938684804"/>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Couverture_06_titre_seulement">
    <p:bg>
      <p:bgPr>
        <a:solidFill>
          <a:srgbClr val="4A009B"/>
        </a:solidFill>
        <a:effectLst/>
      </p:bgPr>
    </p:bg>
    <p:spTree>
      <p:nvGrpSpPr>
        <p:cNvPr id="1" name=""/>
        <p:cNvGrpSpPr/>
        <p:nvPr/>
      </p:nvGrpSpPr>
      <p:grpSpPr>
        <a:xfrm>
          <a:off x="0" y="0"/>
          <a:ext cx="0" cy="0"/>
          <a:chOff x="0" y="0"/>
          <a:chExt cx="0" cy="0"/>
        </a:xfrm>
      </p:grpSpPr>
      <p:pic>
        <p:nvPicPr>
          <p:cNvPr id="5" name="img_beneva_wave_position-2.png" descr="img_beneva_wave_position-2.png">
            <a:extLst>
              <a:ext uri="{FF2B5EF4-FFF2-40B4-BE49-F238E27FC236}">
                <a16:creationId xmlns:a16="http://schemas.microsoft.com/office/drawing/2014/main" id="{540EB5C1-4804-4C3C-A673-7F0EFF3F7F8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a:ln w="12700">
            <a:miter lim="400000"/>
          </a:ln>
        </p:spPr>
      </p:pic>
      <p:sp>
        <p:nvSpPr>
          <p:cNvPr id="2" name="Titre 1" descr="Cliquez pour ajouter un titre">
            <a:extLst>
              <a:ext uri="{FF2B5EF4-FFF2-40B4-BE49-F238E27FC236}">
                <a16:creationId xmlns:a16="http://schemas.microsoft.com/office/drawing/2014/main" id="{9FA8103B-3183-46A3-9BC6-3C0042225A13}"/>
              </a:ext>
              <a:ext uri="{C183D7F6-B498-43B3-948B-1728B52AA6E4}">
                <adec:decorative xmlns:adec="http://schemas.microsoft.com/office/drawing/2017/decorative" val="0"/>
              </a:ext>
            </a:extLst>
          </p:cNvPr>
          <p:cNvSpPr>
            <a:spLocks noGrp="1"/>
          </p:cNvSpPr>
          <p:nvPr>
            <p:ph type="ctrTitle" hasCustomPrompt="1"/>
          </p:nvPr>
        </p:nvSpPr>
        <p:spPr>
          <a:xfrm>
            <a:off x="264000" y="264000"/>
            <a:ext cx="7002139" cy="2416683"/>
          </a:xfrm>
        </p:spPr>
        <p:txBody>
          <a:bodyPr anchor="t">
            <a:normAutofit/>
          </a:bodyPr>
          <a:lstStyle>
            <a:lvl1pPr algn="l">
              <a:lnSpc>
                <a:spcPct val="90000"/>
              </a:lnSpc>
              <a:defRPr sz="6000">
                <a:solidFill>
                  <a:schemeClr val="bg2"/>
                </a:solidFill>
              </a:defRPr>
            </a:lvl1pPr>
          </a:lstStyle>
          <a:p>
            <a:r>
              <a:rPr lang="fr-CA" noProof="0" dirty="0"/>
              <a:t>Cliquez pour ajouter titre</a:t>
            </a:r>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10985" t="16035" r="10985" b="31130"/>
          <a:stretch/>
        </p:blipFill>
        <p:spPr>
          <a:xfrm>
            <a:off x="388175" y="5872185"/>
            <a:ext cx="2688000" cy="648827"/>
          </a:xfrm>
          <a:prstGeom prst="rect">
            <a:avLst/>
          </a:prstGeom>
        </p:spPr>
      </p:pic>
      <p:sp>
        <p:nvSpPr>
          <p:cNvPr id="3" name="Footer Placeholder 2"/>
          <p:cNvSpPr>
            <a:spLocks noGrp="1"/>
          </p:cNvSpPr>
          <p:nvPr>
            <p:ph type="ftr" sz="quarter" idx="10"/>
          </p:nvPr>
        </p:nvSpPr>
        <p:spPr/>
        <p:txBody>
          <a:bodyPr/>
          <a:lstStyle>
            <a:lvl1pPr>
              <a:defRPr>
                <a:solidFill>
                  <a:schemeClr val="bg1"/>
                </a:solidFill>
              </a:defRPr>
            </a:lvl1pPr>
          </a:lstStyle>
          <a:p>
            <a:r>
              <a:rPr lang="fr-CA"/>
              <a:t>Document confidentiel ou à usage interne seulement.</a:t>
            </a:r>
            <a:endParaRPr lang="fr-CA" dirty="0"/>
          </a:p>
        </p:txBody>
      </p:sp>
    </p:spTree>
    <p:extLst>
      <p:ext uri="{BB962C8B-B14F-4D97-AF65-F5344CB8AC3E}">
        <p14:creationId xmlns:p14="http://schemas.microsoft.com/office/powerpoint/2010/main" val="3803299021"/>
      </p:ext>
    </p:extLst>
  </p:cSld>
  <p:clrMapOvr>
    <a:masterClrMapping/>
  </p:clrMapOvr>
  <p:hf hdr="0" dt="0"/>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Section violet and picture 01">
    <p:bg>
      <p:bgPr>
        <a:solidFill>
          <a:schemeClr val="bg1"/>
        </a:solidFill>
        <a:effectLst/>
      </p:bgPr>
    </p:bg>
    <p:spTree>
      <p:nvGrpSpPr>
        <p:cNvPr id="1" name=""/>
        <p:cNvGrpSpPr/>
        <p:nvPr/>
      </p:nvGrpSpPr>
      <p:grpSpPr>
        <a:xfrm>
          <a:off x="0" y="0"/>
          <a:ext cx="0" cy="0"/>
          <a:chOff x="0" y="0"/>
          <a:chExt cx="0" cy="0"/>
        </a:xfrm>
      </p:grpSpPr>
      <p:pic>
        <p:nvPicPr>
          <p:cNvPr id="16" name="Image 15">
            <a:extLst>
              <a:ext uri="{FF2B5EF4-FFF2-40B4-BE49-F238E27FC236}">
                <a16:creationId xmlns:a16="http://schemas.microsoft.com/office/drawing/2014/main" id="{0FF73209-FEDC-49F1-8EA8-9E22CAA0DCB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96000" y="0"/>
            <a:ext cx="6096000" cy="6858000"/>
          </a:xfrm>
          <a:prstGeom prst="rect">
            <a:avLst/>
          </a:prstGeom>
        </p:spPr>
      </p:pic>
      <p:pic>
        <p:nvPicPr>
          <p:cNvPr id="6" name="logo_beneva_violet_small.png">
            <a:extLst>
              <a:ext uri="{FF2B5EF4-FFF2-40B4-BE49-F238E27FC236}">
                <a16:creationId xmlns:a16="http://schemas.microsoft.com/office/drawing/2014/main" id="{B6C1C590-D7DE-4FA1-BC52-6B9D99935DC6}"/>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377032" y="6265022"/>
            <a:ext cx="901701" cy="204641"/>
          </a:xfrm>
          <a:prstGeom prst="rect">
            <a:avLst/>
          </a:prstGeom>
          <a:ln w="12700">
            <a:miter lim="400000"/>
          </a:ln>
        </p:spPr>
      </p:pic>
      <p:sp>
        <p:nvSpPr>
          <p:cNvPr id="10" name="Titre 9">
            <a:extLst>
              <a:ext uri="{FF2B5EF4-FFF2-40B4-BE49-F238E27FC236}">
                <a16:creationId xmlns:a16="http://schemas.microsoft.com/office/drawing/2014/main" id="{F1DAD326-A08E-4F7C-80C1-97028DFE9202}"/>
              </a:ext>
            </a:extLst>
          </p:cNvPr>
          <p:cNvSpPr>
            <a:spLocks noGrp="1"/>
          </p:cNvSpPr>
          <p:nvPr>
            <p:ph type="title" hasCustomPrompt="1"/>
          </p:nvPr>
        </p:nvSpPr>
        <p:spPr>
          <a:xfrm>
            <a:off x="387000" y="387000"/>
            <a:ext cx="5632800" cy="2704543"/>
          </a:xfrm>
          <a:prstGeom prst="rect">
            <a:avLst/>
          </a:prstGeom>
        </p:spPr>
        <p:txBody>
          <a:bodyPr lIns="0" tIns="0" rIns="0" bIns="0"/>
          <a:lstStyle>
            <a:lvl1pPr>
              <a:lnSpc>
                <a:spcPct val="80000"/>
              </a:lnSpc>
              <a:defRPr sz="5800" b="1">
                <a:solidFill>
                  <a:srgbClr val="F0F0EF"/>
                </a:solidFill>
              </a:defRPr>
            </a:lvl1pPr>
          </a:lstStyle>
          <a:p>
            <a:r>
              <a:rPr lang="fr-FR"/>
              <a:t>Section</a:t>
            </a:r>
            <a:br>
              <a:rPr lang="fr-FR"/>
            </a:br>
            <a:r>
              <a:rPr lang="fr-FR"/>
              <a:t>Header</a:t>
            </a:r>
            <a:endParaRPr lang="fr-CA"/>
          </a:p>
        </p:txBody>
      </p:sp>
    </p:spTree>
    <p:extLst>
      <p:ext uri="{BB962C8B-B14F-4D97-AF65-F5344CB8AC3E}">
        <p14:creationId xmlns:p14="http://schemas.microsoft.com/office/powerpoint/2010/main" val="879612388"/>
      </p:ext>
    </p:extLst>
  </p:cSld>
  <p:clrMapOvr>
    <a:masterClrMapping/>
  </p:clrMapOvr>
  <p:transition spd="med"/>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Section violet and numbers">
    <p:bg>
      <p:bgPr>
        <a:solidFill>
          <a:schemeClr val="bg1"/>
        </a:solidFill>
        <a:effectLst/>
      </p:bgPr>
    </p:bg>
    <p:spTree>
      <p:nvGrpSpPr>
        <p:cNvPr id="1" name=""/>
        <p:cNvGrpSpPr/>
        <p:nvPr/>
      </p:nvGrpSpPr>
      <p:grpSpPr>
        <a:xfrm>
          <a:off x="0" y="0"/>
          <a:ext cx="0" cy="0"/>
          <a:chOff x="0" y="0"/>
          <a:chExt cx="0" cy="0"/>
        </a:xfrm>
      </p:grpSpPr>
      <p:pic>
        <p:nvPicPr>
          <p:cNvPr id="6" name="logo_beneva_violet_small.png">
            <a:extLst>
              <a:ext uri="{FF2B5EF4-FFF2-40B4-BE49-F238E27FC236}">
                <a16:creationId xmlns:a16="http://schemas.microsoft.com/office/drawing/2014/main" id="{B6C1C590-D7DE-4FA1-BC52-6B9D99935DC6}"/>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77032" y="6265022"/>
            <a:ext cx="901701" cy="204641"/>
          </a:xfrm>
          <a:prstGeom prst="rect">
            <a:avLst/>
          </a:prstGeom>
          <a:ln w="12700">
            <a:miter lim="400000"/>
          </a:ln>
        </p:spPr>
      </p:pic>
      <p:sp>
        <p:nvSpPr>
          <p:cNvPr id="3" name="Espace réservé du texte 2">
            <a:extLst>
              <a:ext uri="{FF2B5EF4-FFF2-40B4-BE49-F238E27FC236}">
                <a16:creationId xmlns:a16="http://schemas.microsoft.com/office/drawing/2014/main" id="{BF4B65E2-F353-4BD9-9547-62975E0F83F7}"/>
              </a:ext>
            </a:extLst>
          </p:cNvPr>
          <p:cNvSpPr>
            <a:spLocks noGrp="1"/>
          </p:cNvSpPr>
          <p:nvPr>
            <p:ph type="body" sz="quarter" idx="11" hasCustomPrompt="1"/>
          </p:nvPr>
        </p:nvSpPr>
        <p:spPr>
          <a:xfrm>
            <a:off x="377032" y="339375"/>
            <a:ext cx="4902540" cy="3368675"/>
          </a:xfrm>
          <a:prstGeom prst="rect">
            <a:avLst/>
          </a:prstGeom>
        </p:spPr>
        <p:txBody>
          <a:bodyPr lIns="0" tIns="0" rIns="0" bIns="0"/>
          <a:lstStyle>
            <a:lvl1pPr marL="0" indent="0">
              <a:lnSpc>
                <a:spcPct val="80000"/>
              </a:lnSpc>
              <a:buFontTx/>
              <a:buNone/>
              <a:defRPr sz="25000" b="1">
                <a:solidFill>
                  <a:srgbClr val="F45A46"/>
                </a:solidFill>
              </a:defRPr>
            </a:lvl1pPr>
            <a:lvl2pPr>
              <a:buFontTx/>
              <a:buNone/>
              <a:defRPr sz="10000" b="1">
                <a:solidFill>
                  <a:srgbClr val="F45A46"/>
                </a:solidFill>
              </a:defRPr>
            </a:lvl2pPr>
            <a:lvl3pPr>
              <a:buFontTx/>
              <a:buNone/>
              <a:defRPr sz="10000" b="1">
                <a:solidFill>
                  <a:srgbClr val="F45A46"/>
                </a:solidFill>
              </a:defRPr>
            </a:lvl3pPr>
            <a:lvl4pPr>
              <a:buFontTx/>
              <a:buNone/>
              <a:defRPr sz="10000" b="1">
                <a:solidFill>
                  <a:srgbClr val="F45A46"/>
                </a:solidFill>
              </a:defRPr>
            </a:lvl4pPr>
            <a:lvl5pPr>
              <a:buFontTx/>
              <a:buNone/>
              <a:defRPr sz="10000" b="1">
                <a:solidFill>
                  <a:srgbClr val="F45A46"/>
                </a:solidFill>
              </a:defRPr>
            </a:lvl5pPr>
          </a:lstStyle>
          <a:p>
            <a:pPr lvl="0"/>
            <a:r>
              <a:rPr lang="fr-FR"/>
              <a:t>00</a:t>
            </a:r>
            <a:endParaRPr lang="fr-CA"/>
          </a:p>
        </p:txBody>
      </p:sp>
      <p:sp>
        <p:nvSpPr>
          <p:cNvPr id="5" name="Titre 4">
            <a:extLst>
              <a:ext uri="{FF2B5EF4-FFF2-40B4-BE49-F238E27FC236}">
                <a16:creationId xmlns:a16="http://schemas.microsoft.com/office/drawing/2014/main" id="{0F15366F-6F9A-4B69-BEB7-D7ABCB241E7A}"/>
              </a:ext>
            </a:extLst>
          </p:cNvPr>
          <p:cNvSpPr>
            <a:spLocks noGrp="1"/>
          </p:cNvSpPr>
          <p:nvPr>
            <p:ph type="title" hasCustomPrompt="1"/>
          </p:nvPr>
        </p:nvSpPr>
        <p:spPr>
          <a:xfrm>
            <a:off x="4299857" y="387000"/>
            <a:ext cx="7053943" cy="1325563"/>
          </a:xfrm>
          <a:prstGeom prst="rect">
            <a:avLst/>
          </a:prstGeom>
        </p:spPr>
        <p:txBody>
          <a:bodyPr lIns="0" tIns="0" rIns="0" bIns="0"/>
          <a:lstStyle>
            <a:lvl1pPr>
              <a:lnSpc>
                <a:spcPct val="80000"/>
              </a:lnSpc>
              <a:defRPr sz="5800" b="1">
                <a:solidFill>
                  <a:srgbClr val="F0F0EF"/>
                </a:solidFill>
              </a:defRPr>
            </a:lvl1pPr>
          </a:lstStyle>
          <a:p>
            <a:r>
              <a:rPr lang="fr-FR"/>
              <a:t>Section Header</a:t>
            </a:r>
            <a:endParaRPr lang="fr-CA"/>
          </a:p>
        </p:txBody>
      </p:sp>
    </p:spTree>
    <p:extLst>
      <p:ext uri="{BB962C8B-B14F-4D97-AF65-F5344CB8AC3E}">
        <p14:creationId xmlns:p14="http://schemas.microsoft.com/office/powerpoint/2010/main" val="1494525570"/>
      </p:ext>
    </p:extLst>
  </p:cSld>
  <p:clrMapOvr>
    <a:masterClrMapping/>
  </p:clrMapOvr>
  <p:transition spd="med"/>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Orange 02">
    <p:bg>
      <p:bgPr>
        <a:solidFill>
          <a:schemeClr val="tx2"/>
        </a:solidFill>
        <a:effectLst/>
      </p:bgPr>
    </p:bg>
    <p:spTree>
      <p:nvGrpSpPr>
        <p:cNvPr id="1" name=""/>
        <p:cNvGrpSpPr/>
        <p:nvPr/>
      </p:nvGrpSpPr>
      <p:grpSpPr>
        <a:xfrm>
          <a:off x="0" y="0"/>
          <a:ext cx="0" cy="0"/>
          <a:chOff x="0" y="0"/>
          <a:chExt cx="0" cy="0"/>
        </a:xfrm>
      </p:grpSpPr>
      <p:pic>
        <p:nvPicPr>
          <p:cNvPr id="2" name="logo_beneva_violet_small.png" descr="logo_beneva_violet_small.png">
            <a:extLst>
              <a:ext uri="{FF2B5EF4-FFF2-40B4-BE49-F238E27FC236}">
                <a16:creationId xmlns:a16="http://schemas.microsoft.com/office/drawing/2014/main" id="{A4D6812B-D3D4-44BD-A2B9-FCFA8582EF89}"/>
              </a:ext>
            </a:extLst>
          </p:cNvPr>
          <p:cNvPicPr>
            <a:picLocks noChangeAspect="1"/>
          </p:cNvPicPr>
          <p:nvPr userDrawn="1"/>
        </p:nvPicPr>
        <p:blipFill>
          <a:blip r:embed="rId2"/>
          <a:stretch>
            <a:fillRect/>
          </a:stretch>
        </p:blipFill>
        <p:spPr>
          <a:xfrm>
            <a:off x="377032" y="6263242"/>
            <a:ext cx="901701" cy="208203"/>
          </a:xfrm>
          <a:prstGeom prst="rect">
            <a:avLst/>
          </a:prstGeom>
          <a:ln w="12700">
            <a:miter lim="400000"/>
          </a:ln>
        </p:spPr>
      </p:pic>
      <p:sp>
        <p:nvSpPr>
          <p:cNvPr id="7" name="Titre 6">
            <a:extLst>
              <a:ext uri="{FF2B5EF4-FFF2-40B4-BE49-F238E27FC236}">
                <a16:creationId xmlns:a16="http://schemas.microsoft.com/office/drawing/2014/main" id="{92AEC4C7-27C9-47F0-9651-94A8FCD5A5C6}"/>
              </a:ext>
            </a:extLst>
          </p:cNvPr>
          <p:cNvSpPr>
            <a:spLocks noGrp="1"/>
          </p:cNvSpPr>
          <p:nvPr>
            <p:ph type="title" hasCustomPrompt="1"/>
          </p:nvPr>
        </p:nvSpPr>
        <p:spPr>
          <a:xfrm>
            <a:off x="457203" y="365125"/>
            <a:ext cx="11734797" cy="2965904"/>
          </a:xfrm>
          <a:prstGeom prst="rect">
            <a:avLst/>
          </a:prstGeom>
        </p:spPr>
        <p:txBody>
          <a:bodyPr lIns="0" tIns="0" rIns="0" bIns="0"/>
          <a:lstStyle>
            <a:lvl1pPr marL="584994" indent="-584994">
              <a:lnSpc>
                <a:spcPct val="80000"/>
              </a:lnSpc>
              <a:spcBef>
                <a:spcPts val="0"/>
              </a:spcBef>
              <a:tabLst>
                <a:tab pos="635000" algn="l"/>
              </a:tabLst>
              <a:defRPr sz="20000" b="0" spc="-400">
                <a:solidFill>
                  <a:srgbClr val="4B009B"/>
                </a:solidFill>
                <a:latin typeface="Times New Roman"/>
                <a:cs typeface="Times New Roman"/>
                <a:sym typeface="Times New Roman"/>
              </a:defRPr>
            </a:lvl1pPr>
          </a:lstStyle>
          <a:p>
            <a:pPr>
              <a:lnSpc>
                <a:spcPct val="80000"/>
              </a:lnSpc>
              <a:spcBef>
                <a:spcPts val="0"/>
              </a:spcBef>
              <a:tabLst>
                <a:tab pos="1270000" algn="l"/>
              </a:tabLst>
              <a:defRPr sz="20000" spc="-400">
                <a:latin typeface="Times New Roman"/>
                <a:ea typeface="Times New Roman"/>
                <a:cs typeface="Times New Roman"/>
                <a:sym typeface="Times New Roman"/>
              </a:defRPr>
            </a:pPr>
            <a:r>
              <a:rPr lang="en-US">
                <a:solidFill>
                  <a:schemeClr val="bg1"/>
                </a:solidFill>
              </a:rPr>
              <a:t>“People looking</a:t>
            </a:r>
            <a:br>
              <a:rPr lang="en-US">
                <a:solidFill>
                  <a:schemeClr val="bg1"/>
                </a:solidFill>
              </a:rPr>
            </a:br>
            <a:r>
              <a:rPr lang="en-US">
                <a:solidFill>
                  <a:schemeClr val="bg1"/>
                </a:solidFill>
              </a:rPr>
              <a:t>out for people.”</a:t>
            </a:r>
            <a:endParaRPr lang="fr-FR">
              <a:solidFill>
                <a:schemeClr val="bg1"/>
              </a:solidFill>
            </a:endParaRPr>
          </a:p>
        </p:txBody>
      </p:sp>
      <p:sp>
        <p:nvSpPr>
          <p:cNvPr id="10" name="Slide Number">
            <a:extLst>
              <a:ext uri="{FF2B5EF4-FFF2-40B4-BE49-F238E27FC236}">
                <a16:creationId xmlns:a16="http://schemas.microsoft.com/office/drawing/2014/main" id="{68DF0AEB-596C-4BAD-9486-8A4B7D9F39A9}"/>
              </a:ext>
            </a:extLst>
          </p:cNvPr>
          <p:cNvSpPr txBox="1">
            <a:spLocks/>
          </p:cNvSpPr>
          <p:nvPr userDrawn="1"/>
        </p:nvSpPr>
        <p:spPr>
          <a:xfrm>
            <a:off x="10906389" y="6287507"/>
            <a:ext cx="901700" cy="257315"/>
          </a:xfrm>
          <a:prstGeom prst="rect">
            <a:avLst/>
          </a:prstGeom>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914400" rtl="0" fontAlgn="auto" latinLnBrk="0" hangingPunct="0">
              <a:lnSpc>
                <a:spcPts val="3200"/>
              </a:lnSpc>
              <a:spcBef>
                <a:spcPts val="1800"/>
              </a:spcBef>
              <a:spcAft>
                <a:spcPts val="0"/>
              </a:spcAft>
              <a:buClrTx/>
              <a:buSzTx/>
              <a:buFontTx/>
              <a:buNone/>
              <a:tabLst/>
              <a:defRPr kumimoji="0" sz="3200" b="1" i="0" u="none" strike="noStrike" cap="none" spc="0" normalizeH="0" baseline="0">
                <a:ln>
                  <a:noFill/>
                </a:ln>
                <a:solidFill>
                  <a:srgbClr val="4B009B"/>
                </a:solidFill>
                <a:effectLst/>
                <a:uFillTx/>
                <a:latin typeface="Times New Roman"/>
                <a:ea typeface="Times New Roman"/>
                <a:cs typeface="Times New Roman"/>
                <a:sym typeface="Times New Roman"/>
              </a:defRPr>
            </a:lvl1pPr>
            <a:lvl2pPr marL="0" marR="0" indent="4572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2pPr>
            <a:lvl3pPr marL="0" marR="0" indent="9144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3pPr>
            <a:lvl4pPr marL="0" marR="0" indent="13716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4pPr>
            <a:lvl5pPr marL="0" marR="0" indent="18288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5pPr>
            <a:lvl6pPr marL="0" marR="0" indent="22860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6pPr>
            <a:lvl7pPr marL="0" marR="0" indent="27432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7pPr>
            <a:lvl8pPr marL="0" marR="0" indent="32004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8pPr>
            <a:lvl9pPr marL="0" marR="0" indent="36576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9pPr>
          </a:lstStyle>
          <a:p>
            <a:fld id="{86CB4B4D-7CA3-9044-876B-883B54F8677D}" type="slidenum">
              <a:rPr lang="en-CA" sz="1600" smtClean="0">
                <a:solidFill>
                  <a:schemeClr val="bg1"/>
                </a:solidFill>
              </a:rPr>
              <a:pPr/>
              <a:t>‹N°›</a:t>
            </a:fld>
            <a:endParaRPr lang="en-CA" sz="1600">
              <a:solidFill>
                <a:schemeClr val="bg1"/>
              </a:solidFill>
            </a:endParaRPr>
          </a:p>
        </p:txBody>
      </p:sp>
      <p:sp>
        <p:nvSpPr>
          <p:cNvPr id="6" name="Espace réservé du texte 5">
            <a:extLst>
              <a:ext uri="{FF2B5EF4-FFF2-40B4-BE49-F238E27FC236}">
                <a16:creationId xmlns:a16="http://schemas.microsoft.com/office/drawing/2014/main" id="{20B0A4AF-7B7A-47E6-B084-CC496B3870BE}"/>
              </a:ext>
            </a:extLst>
          </p:cNvPr>
          <p:cNvSpPr>
            <a:spLocks noGrp="1"/>
          </p:cNvSpPr>
          <p:nvPr>
            <p:ph type="body" sz="quarter" idx="10" hasCustomPrompt="1"/>
          </p:nvPr>
        </p:nvSpPr>
        <p:spPr>
          <a:xfrm>
            <a:off x="958284" y="3113088"/>
            <a:ext cx="4713174" cy="1284741"/>
          </a:xfrm>
          <a:prstGeom prst="rect">
            <a:avLst/>
          </a:prstGeom>
        </p:spPr>
        <p:txBody>
          <a:bodyPr/>
          <a:lstStyle>
            <a:lvl1pPr marL="359569" indent="-359569">
              <a:buFont typeface="Times New Roman" panose="02020603050405020304" pitchFamily="18" charset="0"/>
              <a:buChar char="-"/>
              <a:defRPr sz="5000">
                <a:latin typeface="Times New Roman" panose="02020603050405020304" pitchFamily="18" charset="0"/>
                <a:cs typeface="Times New Roman" panose="02020603050405020304" pitchFamily="18" charset="0"/>
              </a:defRPr>
            </a:lvl1pPr>
            <a:lvl2pPr>
              <a:buFont typeface="Arial" panose="020B0604020202020204" pitchFamily="34" charset="0"/>
              <a:buChar char="̶"/>
              <a:defRPr>
                <a:latin typeface="Times New Roman" panose="02020603050405020304" pitchFamily="18" charset="0"/>
                <a:cs typeface="Times New Roman" panose="02020603050405020304" pitchFamily="18" charset="0"/>
              </a:defRPr>
            </a:lvl2pPr>
            <a:lvl3pPr>
              <a:buFont typeface="Arial" panose="020B0604020202020204" pitchFamily="34" charset="0"/>
              <a:buChar char="̶"/>
              <a:defRPr>
                <a:latin typeface="Times New Roman" panose="02020603050405020304" pitchFamily="18" charset="0"/>
                <a:cs typeface="Times New Roman" panose="02020603050405020304" pitchFamily="18" charset="0"/>
              </a:defRPr>
            </a:lvl3pPr>
            <a:lvl4pPr>
              <a:buFont typeface="Arial" panose="020B0604020202020204" pitchFamily="34" charset="0"/>
              <a:buChar char="̶"/>
              <a:defRPr>
                <a:latin typeface="Times New Roman" panose="02020603050405020304" pitchFamily="18" charset="0"/>
                <a:cs typeface="Times New Roman" panose="02020603050405020304" pitchFamily="18" charset="0"/>
              </a:defRPr>
            </a:lvl4pPr>
            <a:lvl5pPr>
              <a:buFont typeface="Arial" panose="020B0604020202020204" pitchFamily="34" charset="0"/>
              <a:buChar char="̶"/>
              <a:defRPr>
                <a:latin typeface="Times New Roman" panose="02020603050405020304" pitchFamily="18" charset="0"/>
                <a:cs typeface="Times New Roman" panose="02020603050405020304" pitchFamily="18" charset="0"/>
              </a:defRPr>
            </a:lvl5pPr>
          </a:lstStyle>
          <a:p>
            <a:pPr lvl="0"/>
            <a:r>
              <a:rPr lang="fr-FR"/>
              <a:t>John Smith</a:t>
            </a:r>
            <a:endParaRPr lang="fr-CA"/>
          </a:p>
        </p:txBody>
      </p:sp>
    </p:spTree>
    <p:extLst>
      <p:ext uri="{BB962C8B-B14F-4D97-AF65-F5344CB8AC3E}">
        <p14:creationId xmlns:p14="http://schemas.microsoft.com/office/powerpoint/2010/main" val="1067598928"/>
      </p:ext>
    </p:extLst>
  </p:cSld>
  <p:clrMapOvr>
    <a:masterClrMapping/>
  </p:clrMapOvr>
  <p:transition spd="med"/>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Blue">
    <p:bg>
      <p:bgPr>
        <a:solidFill>
          <a:srgbClr val="87B7E5"/>
        </a:solidFill>
        <a:effectLst/>
      </p:bgPr>
    </p:bg>
    <p:spTree>
      <p:nvGrpSpPr>
        <p:cNvPr id="1" name=""/>
        <p:cNvGrpSpPr/>
        <p:nvPr/>
      </p:nvGrpSpPr>
      <p:grpSpPr>
        <a:xfrm>
          <a:off x="0" y="0"/>
          <a:ext cx="0" cy="0"/>
          <a:chOff x="0" y="0"/>
          <a:chExt cx="0" cy="0"/>
        </a:xfrm>
      </p:grpSpPr>
      <p:pic>
        <p:nvPicPr>
          <p:cNvPr id="2" name="logo_beneva_violet_small.png" descr="logo_beneva_violet_small.png">
            <a:extLst>
              <a:ext uri="{FF2B5EF4-FFF2-40B4-BE49-F238E27FC236}">
                <a16:creationId xmlns:a16="http://schemas.microsoft.com/office/drawing/2014/main" id="{A4D6812B-D3D4-44BD-A2B9-FCFA8582EF89}"/>
              </a:ext>
            </a:extLst>
          </p:cNvPr>
          <p:cNvPicPr>
            <a:picLocks noChangeAspect="1"/>
          </p:cNvPicPr>
          <p:nvPr userDrawn="1"/>
        </p:nvPicPr>
        <p:blipFill>
          <a:blip r:embed="rId2"/>
          <a:stretch>
            <a:fillRect/>
          </a:stretch>
        </p:blipFill>
        <p:spPr>
          <a:xfrm>
            <a:off x="377032" y="6263242"/>
            <a:ext cx="901701" cy="208203"/>
          </a:xfrm>
          <a:prstGeom prst="rect">
            <a:avLst/>
          </a:prstGeom>
          <a:ln w="12700">
            <a:miter lim="400000"/>
          </a:ln>
        </p:spPr>
      </p:pic>
      <p:sp>
        <p:nvSpPr>
          <p:cNvPr id="10" name="Slide Number">
            <a:extLst>
              <a:ext uri="{FF2B5EF4-FFF2-40B4-BE49-F238E27FC236}">
                <a16:creationId xmlns:a16="http://schemas.microsoft.com/office/drawing/2014/main" id="{68DF0AEB-596C-4BAD-9486-8A4B7D9F39A9}"/>
              </a:ext>
            </a:extLst>
          </p:cNvPr>
          <p:cNvSpPr txBox="1">
            <a:spLocks/>
          </p:cNvSpPr>
          <p:nvPr userDrawn="1"/>
        </p:nvSpPr>
        <p:spPr>
          <a:xfrm>
            <a:off x="10906389" y="6287507"/>
            <a:ext cx="901700" cy="257315"/>
          </a:xfrm>
          <a:prstGeom prst="rect">
            <a:avLst/>
          </a:prstGeom>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914400" rtl="0" fontAlgn="auto" latinLnBrk="0" hangingPunct="0">
              <a:lnSpc>
                <a:spcPts val="3200"/>
              </a:lnSpc>
              <a:spcBef>
                <a:spcPts val="1800"/>
              </a:spcBef>
              <a:spcAft>
                <a:spcPts val="0"/>
              </a:spcAft>
              <a:buClrTx/>
              <a:buSzTx/>
              <a:buFontTx/>
              <a:buNone/>
              <a:tabLst/>
              <a:defRPr kumimoji="0" sz="3200" b="1" i="0" u="none" strike="noStrike" cap="none" spc="0" normalizeH="0" baseline="0">
                <a:ln>
                  <a:noFill/>
                </a:ln>
                <a:solidFill>
                  <a:srgbClr val="4B009B"/>
                </a:solidFill>
                <a:effectLst/>
                <a:uFillTx/>
                <a:latin typeface="Times New Roman"/>
                <a:ea typeface="Times New Roman"/>
                <a:cs typeface="Times New Roman"/>
                <a:sym typeface="Times New Roman"/>
              </a:defRPr>
            </a:lvl1pPr>
            <a:lvl2pPr marL="0" marR="0" indent="4572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2pPr>
            <a:lvl3pPr marL="0" marR="0" indent="9144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3pPr>
            <a:lvl4pPr marL="0" marR="0" indent="13716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4pPr>
            <a:lvl5pPr marL="0" marR="0" indent="18288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5pPr>
            <a:lvl6pPr marL="0" marR="0" indent="22860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6pPr>
            <a:lvl7pPr marL="0" marR="0" indent="27432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7pPr>
            <a:lvl8pPr marL="0" marR="0" indent="32004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8pPr>
            <a:lvl9pPr marL="0" marR="0" indent="36576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9pPr>
          </a:lstStyle>
          <a:p>
            <a:fld id="{86CB4B4D-7CA3-9044-876B-883B54F8677D}" type="slidenum">
              <a:rPr lang="en-CA" sz="1600" smtClean="0">
                <a:solidFill>
                  <a:schemeClr val="bg1"/>
                </a:solidFill>
              </a:rPr>
              <a:pPr/>
              <a:t>‹N°›</a:t>
            </a:fld>
            <a:endParaRPr lang="en-CA" sz="1600">
              <a:solidFill>
                <a:schemeClr val="bg1"/>
              </a:solidFill>
            </a:endParaRPr>
          </a:p>
        </p:txBody>
      </p:sp>
      <p:sp>
        <p:nvSpPr>
          <p:cNvPr id="3" name="Titre 2">
            <a:extLst>
              <a:ext uri="{FF2B5EF4-FFF2-40B4-BE49-F238E27FC236}">
                <a16:creationId xmlns:a16="http://schemas.microsoft.com/office/drawing/2014/main" id="{1A84CA8D-89C8-44BA-859F-1B8FF206BC87}"/>
              </a:ext>
            </a:extLst>
          </p:cNvPr>
          <p:cNvSpPr>
            <a:spLocks noGrp="1"/>
          </p:cNvSpPr>
          <p:nvPr>
            <p:ph type="title" hasCustomPrompt="1"/>
          </p:nvPr>
        </p:nvSpPr>
        <p:spPr>
          <a:xfrm>
            <a:off x="457200" y="365125"/>
            <a:ext cx="8207829" cy="3869418"/>
          </a:xfrm>
          <a:prstGeom prst="rect">
            <a:avLst/>
          </a:prstGeom>
        </p:spPr>
        <p:txBody>
          <a:bodyPr lIns="0" tIns="0" rIns="0" bIns="0"/>
          <a:lstStyle>
            <a:lvl1pPr>
              <a:lnSpc>
                <a:spcPct val="80000"/>
              </a:lnSpc>
              <a:defRPr sz="9000" b="1"/>
            </a:lvl1pPr>
          </a:lstStyle>
          <a:p>
            <a:r>
              <a:rPr lang="en-US"/>
              <a:t>People looking</a:t>
            </a:r>
            <a:br>
              <a:rPr lang="en-US"/>
            </a:br>
            <a:r>
              <a:rPr lang="en-US"/>
              <a:t>out for people.</a:t>
            </a:r>
            <a:endParaRPr lang="fr-CA"/>
          </a:p>
        </p:txBody>
      </p:sp>
    </p:spTree>
    <p:extLst>
      <p:ext uri="{BB962C8B-B14F-4D97-AF65-F5344CB8AC3E}">
        <p14:creationId xmlns:p14="http://schemas.microsoft.com/office/powerpoint/2010/main" val="818968082"/>
      </p:ext>
    </p:extLst>
  </p:cSld>
  <p:clrMapOvr>
    <a:masterClrMapping/>
  </p:clrMapOvr>
  <p:transition spd="med"/>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 Blue 02">
    <p:bg>
      <p:bgPr>
        <a:solidFill>
          <a:srgbClr val="87B7E5"/>
        </a:solidFill>
        <a:effectLst/>
      </p:bgPr>
    </p:bg>
    <p:spTree>
      <p:nvGrpSpPr>
        <p:cNvPr id="1" name=""/>
        <p:cNvGrpSpPr/>
        <p:nvPr/>
      </p:nvGrpSpPr>
      <p:grpSpPr>
        <a:xfrm>
          <a:off x="0" y="0"/>
          <a:ext cx="0" cy="0"/>
          <a:chOff x="0" y="0"/>
          <a:chExt cx="0" cy="0"/>
        </a:xfrm>
      </p:grpSpPr>
      <p:pic>
        <p:nvPicPr>
          <p:cNvPr id="2" name="logo_beneva_violet_small.png" descr="logo_beneva_violet_small.png">
            <a:extLst>
              <a:ext uri="{FF2B5EF4-FFF2-40B4-BE49-F238E27FC236}">
                <a16:creationId xmlns:a16="http://schemas.microsoft.com/office/drawing/2014/main" id="{A4D6812B-D3D4-44BD-A2B9-FCFA8582EF89}"/>
              </a:ext>
            </a:extLst>
          </p:cNvPr>
          <p:cNvPicPr>
            <a:picLocks noChangeAspect="1"/>
          </p:cNvPicPr>
          <p:nvPr userDrawn="1"/>
        </p:nvPicPr>
        <p:blipFill>
          <a:blip r:embed="rId2"/>
          <a:stretch>
            <a:fillRect/>
          </a:stretch>
        </p:blipFill>
        <p:spPr>
          <a:xfrm>
            <a:off x="377032" y="6263242"/>
            <a:ext cx="901701" cy="208203"/>
          </a:xfrm>
          <a:prstGeom prst="rect">
            <a:avLst/>
          </a:prstGeom>
          <a:ln w="12700">
            <a:miter lim="400000"/>
          </a:ln>
        </p:spPr>
      </p:pic>
      <p:sp>
        <p:nvSpPr>
          <p:cNvPr id="7" name="Titre 6">
            <a:extLst>
              <a:ext uri="{FF2B5EF4-FFF2-40B4-BE49-F238E27FC236}">
                <a16:creationId xmlns:a16="http://schemas.microsoft.com/office/drawing/2014/main" id="{92AEC4C7-27C9-47F0-9651-94A8FCD5A5C6}"/>
              </a:ext>
            </a:extLst>
          </p:cNvPr>
          <p:cNvSpPr>
            <a:spLocks noGrp="1"/>
          </p:cNvSpPr>
          <p:nvPr>
            <p:ph type="title" hasCustomPrompt="1"/>
          </p:nvPr>
        </p:nvSpPr>
        <p:spPr>
          <a:xfrm>
            <a:off x="457203" y="365125"/>
            <a:ext cx="11734797" cy="2965904"/>
          </a:xfrm>
          <a:prstGeom prst="rect">
            <a:avLst/>
          </a:prstGeom>
        </p:spPr>
        <p:txBody>
          <a:bodyPr lIns="0" tIns="0" rIns="0" bIns="0"/>
          <a:lstStyle>
            <a:lvl1pPr marL="584994" indent="-584994">
              <a:lnSpc>
                <a:spcPct val="80000"/>
              </a:lnSpc>
              <a:spcBef>
                <a:spcPts val="0"/>
              </a:spcBef>
              <a:tabLst>
                <a:tab pos="635000" algn="l"/>
              </a:tabLst>
              <a:defRPr sz="20000" b="0" spc="-400">
                <a:solidFill>
                  <a:srgbClr val="4B009B"/>
                </a:solidFill>
                <a:latin typeface="Times New Roman"/>
                <a:cs typeface="Times New Roman"/>
                <a:sym typeface="Times New Roman"/>
              </a:defRPr>
            </a:lvl1pPr>
          </a:lstStyle>
          <a:p>
            <a:pPr>
              <a:lnSpc>
                <a:spcPct val="80000"/>
              </a:lnSpc>
              <a:spcBef>
                <a:spcPts val="0"/>
              </a:spcBef>
              <a:tabLst>
                <a:tab pos="1270000" algn="l"/>
              </a:tabLst>
              <a:defRPr sz="20000" spc="-400">
                <a:latin typeface="Times New Roman"/>
                <a:ea typeface="Times New Roman"/>
                <a:cs typeface="Times New Roman"/>
                <a:sym typeface="Times New Roman"/>
              </a:defRPr>
            </a:pPr>
            <a:r>
              <a:rPr lang="en-US">
                <a:solidFill>
                  <a:schemeClr val="bg1"/>
                </a:solidFill>
              </a:rPr>
              <a:t>“People looking</a:t>
            </a:r>
            <a:br>
              <a:rPr lang="en-US">
                <a:solidFill>
                  <a:schemeClr val="bg1"/>
                </a:solidFill>
              </a:rPr>
            </a:br>
            <a:r>
              <a:rPr lang="en-US">
                <a:solidFill>
                  <a:schemeClr val="bg1"/>
                </a:solidFill>
              </a:rPr>
              <a:t>out for people.”</a:t>
            </a:r>
            <a:endParaRPr lang="fr-FR">
              <a:solidFill>
                <a:schemeClr val="bg1"/>
              </a:solidFill>
            </a:endParaRPr>
          </a:p>
        </p:txBody>
      </p:sp>
      <p:sp>
        <p:nvSpPr>
          <p:cNvPr id="10" name="Slide Number">
            <a:extLst>
              <a:ext uri="{FF2B5EF4-FFF2-40B4-BE49-F238E27FC236}">
                <a16:creationId xmlns:a16="http://schemas.microsoft.com/office/drawing/2014/main" id="{68DF0AEB-596C-4BAD-9486-8A4B7D9F39A9}"/>
              </a:ext>
            </a:extLst>
          </p:cNvPr>
          <p:cNvSpPr txBox="1">
            <a:spLocks/>
          </p:cNvSpPr>
          <p:nvPr userDrawn="1"/>
        </p:nvSpPr>
        <p:spPr>
          <a:xfrm>
            <a:off x="10906389" y="6287507"/>
            <a:ext cx="901700" cy="25731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914400" rtl="0" fontAlgn="auto" latinLnBrk="0" hangingPunct="0">
              <a:lnSpc>
                <a:spcPts val="3200"/>
              </a:lnSpc>
              <a:spcBef>
                <a:spcPts val="1800"/>
              </a:spcBef>
              <a:spcAft>
                <a:spcPts val="0"/>
              </a:spcAft>
              <a:buClrTx/>
              <a:buSzTx/>
              <a:buFontTx/>
              <a:buNone/>
              <a:tabLst/>
              <a:defRPr kumimoji="0" sz="3200" b="1" i="0" u="none" strike="noStrike" cap="none" spc="0" normalizeH="0" baseline="0">
                <a:ln>
                  <a:noFill/>
                </a:ln>
                <a:solidFill>
                  <a:srgbClr val="4B009B"/>
                </a:solidFill>
                <a:effectLst/>
                <a:uFillTx/>
                <a:latin typeface="Times New Roman"/>
                <a:ea typeface="Times New Roman"/>
                <a:cs typeface="Times New Roman"/>
                <a:sym typeface="Times New Roman"/>
              </a:defRPr>
            </a:lvl1pPr>
            <a:lvl2pPr marL="0" marR="0" indent="4572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2pPr>
            <a:lvl3pPr marL="0" marR="0" indent="9144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3pPr>
            <a:lvl4pPr marL="0" marR="0" indent="13716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4pPr>
            <a:lvl5pPr marL="0" marR="0" indent="18288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5pPr>
            <a:lvl6pPr marL="0" marR="0" indent="22860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6pPr>
            <a:lvl7pPr marL="0" marR="0" indent="27432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7pPr>
            <a:lvl8pPr marL="0" marR="0" indent="32004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8pPr>
            <a:lvl9pPr marL="0" marR="0" indent="36576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9pPr>
          </a:lstStyle>
          <a:p>
            <a:fld id="{86CB4B4D-7CA3-9044-876B-883B54F8677D}" type="slidenum">
              <a:rPr lang="en-CA" sz="1600" smtClean="0">
                <a:solidFill>
                  <a:schemeClr val="bg1"/>
                </a:solidFill>
              </a:rPr>
              <a:pPr/>
              <a:t>‹N°›</a:t>
            </a:fld>
            <a:endParaRPr lang="en-CA" sz="1600">
              <a:solidFill>
                <a:schemeClr val="bg1"/>
              </a:solidFill>
            </a:endParaRPr>
          </a:p>
        </p:txBody>
      </p:sp>
      <p:sp>
        <p:nvSpPr>
          <p:cNvPr id="6" name="Espace réservé du texte 5">
            <a:extLst>
              <a:ext uri="{FF2B5EF4-FFF2-40B4-BE49-F238E27FC236}">
                <a16:creationId xmlns:a16="http://schemas.microsoft.com/office/drawing/2014/main" id="{20B0A4AF-7B7A-47E6-B084-CC496B3870BE}"/>
              </a:ext>
            </a:extLst>
          </p:cNvPr>
          <p:cNvSpPr>
            <a:spLocks noGrp="1"/>
          </p:cNvSpPr>
          <p:nvPr>
            <p:ph type="body" sz="quarter" idx="10" hasCustomPrompt="1"/>
          </p:nvPr>
        </p:nvSpPr>
        <p:spPr>
          <a:xfrm>
            <a:off x="958284" y="3113088"/>
            <a:ext cx="4713174" cy="1284741"/>
          </a:xfrm>
          <a:prstGeom prst="rect">
            <a:avLst/>
          </a:prstGeom>
        </p:spPr>
        <p:txBody>
          <a:bodyPr/>
          <a:lstStyle>
            <a:lvl1pPr marL="359569" indent="-359569">
              <a:buFont typeface="Times New Roman" panose="02020603050405020304" pitchFamily="18" charset="0"/>
              <a:buChar char="-"/>
              <a:defRPr sz="5000">
                <a:latin typeface="Times New Roman" panose="02020603050405020304" pitchFamily="18" charset="0"/>
                <a:cs typeface="Times New Roman" panose="02020603050405020304" pitchFamily="18" charset="0"/>
              </a:defRPr>
            </a:lvl1pPr>
            <a:lvl2pPr>
              <a:buFont typeface="Arial" panose="020B0604020202020204" pitchFamily="34" charset="0"/>
              <a:buChar char="̶"/>
              <a:defRPr>
                <a:latin typeface="Times New Roman" panose="02020603050405020304" pitchFamily="18" charset="0"/>
                <a:cs typeface="Times New Roman" panose="02020603050405020304" pitchFamily="18" charset="0"/>
              </a:defRPr>
            </a:lvl2pPr>
            <a:lvl3pPr>
              <a:buFont typeface="Arial" panose="020B0604020202020204" pitchFamily="34" charset="0"/>
              <a:buChar char="̶"/>
              <a:defRPr>
                <a:latin typeface="Times New Roman" panose="02020603050405020304" pitchFamily="18" charset="0"/>
                <a:cs typeface="Times New Roman" panose="02020603050405020304" pitchFamily="18" charset="0"/>
              </a:defRPr>
            </a:lvl3pPr>
            <a:lvl4pPr>
              <a:buFont typeface="Arial" panose="020B0604020202020204" pitchFamily="34" charset="0"/>
              <a:buChar char="̶"/>
              <a:defRPr>
                <a:latin typeface="Times New Roman" panose="02020603050405020304" pitchFamily="18" charset="0"/>
                <a:cs typeface="Times New Roman" panose="02020603050405020304" pitchFamily="18" charset="0"/>
              </a:defRPr>
            </a:lvl4pPr>
            <a:lvl5pPr>
              <a:buFont typeface="Arial" panose="020B0604020202020204" pitchFamily="34" charset="0"/>
              <a:buChar char="̶"/>
              <a:defRPr>
                <a:latin typeface="Times New Roman" panose="02020603050405020304" pitchFamily="18" charset="0"/>
                <a:cs typeface="Times New Roman" panose="02020603050405020304" pitchFamily="18" charset="0"/>
              </a:defRPr>
            </a:lvl5pPr>
          </a:lstStyle>
          <a:p>
            <a:pPr lvl="0"/>
            <a:r>
              <a:rPr lang="fr-FR"/>
              <a:t>John Smith</a:t>
            </a:r>
            <a:endParaRPr lang="fr-CA"/>
          </a:p>
        </p:txBody>
      </p:sp>
    </p:spTree>
    <p:extLst>
      <p:ext uri="{BB962C8B-B14F-4D97-AF65-F5344CB8AC3E}">
        <p14:creationId xmlns:p14="http://schemas.microsoft.com/office/powerpoint/2010/main" val="1803360593"/>
      </p:ext>
    </p:extLst>
  </p:cSld>
  <p:clrMapOvr>
    <a:masterClrMapping/>
  </p:clrMapOvr>
  <p:transition spd="med"/>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 Pink">
    <p:bg>
      <p:bgPr>
        <a:solidFill>
          <a:schemeClr val="accent2"/>
        </a:solidFill>
        <a:effectLst/>
      </p:bgPr>
    </p:bg>
    <p:spTree>
      <p:nvGrpSpPr>
        <p:cNvPr id="1" name=""/>
        <p:cNvGrpSpPr/>
        <p:nvPr/>
      </p:nvGrpSpPr>
      <p:grpSpPr>
        <a:xfrm>
          <a:off x="0" y="0"/>
          <a:ext cx="0" cy="0"/>
          <a:chOff x="0" y="0"/>
          <a:chExt cx="0" cy="0"/>
        </a:xfrm>
      </p:grpSpPr>
      <p:pic>
        <p:nvPicPr>
          <p:cNvPr id="2" name="logo_beneva_violet_small.png" descr="logo_beneva_violet_small.png">
            <a:extLst>
              <a:ext uri="{FF2B5EF4-FFF2-40B4-BE49-F238E27FC236}">
                <a16:creationId xmlns:a16="http://schemas.microsoft.com/office/drawing/2014/main" id="{6B46250C-4700-4734-8B48-AFFC23A66E10}"/>
              </a:ext>
            </a:extLst>
          </p:cNvPr>
          <p:cNvPicPr>
            <a:picLocks noChangeAspect="1"/>
          </p:cNvPicPr>
          <p:nvPr userDrawn="1"/>
        </p:nvPicPr>
        <p:blipFill>
          <a:blip r:embed="rId2"/>
          <a:stretch>
            <a:fillRect/>
          </a:stretch>
        </p:blipFill>
        <p:spPr>
          <a:xfrm>
            <a:off x="377032" y="6263242"/>
            <a:ext cx="901701" cy="208203"/>
          </a:xfrm>
          <a:prstGeom prst="rect">
            <a:avLst/>
          </a:prstGeom>
          <a:ln w="12700">
            <a:miter lim="400000"/>
          </a:ln>
        </p:spPr>
      </p:pic>
      <p:sp>
        <p:nvSpPr>
          <p:cNvPr id="5" name="Titre 4">
            <a:extLst>
              <a:ext uri="{FF2B5EF4-FFF2-40B4-BE49-F238E27FC236}">
                <a16:creationId xmlns:a16="http://schemas.microsoft.com/office/drawing/2014/main" id="{DAA9330F-C59E-4251-B524-30BAEF0D434D}"/>
              </a:ext>
            </a:extLst>
          </p:cNvPr>
          <p:cNvSpPr>
            <a:spLocks noGrp="1"/>
          </p:cNvSpPr>
          <p:nvPr>
            <p:ph type="title" hasCustomPrompt="1"/>
          </p:nvPr>
        </p:nvSpPr>
        <p:spPr>
          <a:xfrm>
            <a:off x="457200" y="365125"/>
            <a:ext cx="9318172" cy="3923847"/>
          </a:xfrm>
          <a:prstGeom prst="rect">
            <a:avLst/>
          </a:prstGeom>
        </p:spPr>
        <p:txBody>
          <a:bodyPr lIns="0" tIns="0" rIns="0" bIns="0"/>
          <a:lstStyle>
            <a:lvl1pPr>
              <a:lnSpc>
                <a:spcPct val="80000"/>
              </a:lnSpc>
              <a:defRPr sz="9000" b="1"/>
            </a:lvl1pPr>
          </a:lstStyle>
          <a:p>
            <a:r>
              <a:rPr lang="en-US"/>
              <a:t>People looking</a:t>
            </a:r>
            <a:br>
              <a:rPr lang="en-US"/>
            </a:br>
            <a:r>
              <a:rPr lang="en-US"/>
              <a:t>out for people.</a:t>
            </a:r>
            <a:endParaRPr lang="fr-CA"/>
          </a:p>
        </p:txBody>
      </p:sp>
      <p:sp>
        <p:nvSpPr>
          <p:cNvPr id="6" name="Slide Number">
            <a:extLst>
              <a:ext uri="{FF2B5EF4-FFF2-40B4-BE49-F238E27FC236}">
                <a16:creationId xmlns:a16="http://schemas.microsoft.com/office/drawing/2014/main" id="{8237BAC8-04B6-4314-BF8E-E7B6E3AB850E}"/>
              </a:ext>
            </a:extLst>
          </p:cNvPr>
          <p:cNvSpPr txBox="1">
            <a:spLocks/>
          </p:cNvSpPr>
          <p:nvPr userDrawn="1"/>
        </p:nvSpPr>
        <p:spPr>
          <a:xfrm>
            <a:off x="10906389" y="6287507"/>
            <a:ext cx="901700" cy="257315"/>
          </a:xfrm>
          <a:prstGeom prst="rect">
            <a:avLst/>
          </a:prstGeom>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914400" rtl="0" fontAlgn="auto" latinLnBrk="0" hangingPunct="0">
              <a:lnSpc>
                <a:spcPts val="3200"/>
              </a:lnSpc>
              <a:spcBef>
                <a:spcPts val="1800"/>
              </a:spcBef>
              <a:spcAft>
                <a:spcPts val="0"/>
              </a:spcAft>
              <a:buClrTx/>
              <a:buSzTx/>
              <a:buFontTx/>
              <a:buNone/>
              <a:tabLst/>
              <a:defRPr kumimoji="0" sz="3200" b="1" i="0" u="none" strike="noStrike" cap="none" spc="0" normalizeH="0" baseline="0">
                <a:ln>
                  <a:noFill/>
                </a:ln>
                <a:solidFill>
                  <a:srgbClr val="4B009B"/>
                </a:solidFill>
                <a:effectLst/>
                <a:uFillTx/>
                <a:latin typeface="Times New Roman"/>
                <a:ea typeface="Times New Roman"/>
                <a:cs typeface="Times New Roman"/>
                <a:sym typeface="Times New Roman"/>
              </a:defRPr>
            </a:lvl1pPr>
            <a:lvl2pPr marL="0" marR="0" indent="4572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2pPr>
            <a:lvl3pPr marL="0" marR="0" indent="9144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3pPr>
            <a:lvl4pPr marL="0" marR="0" indent="13716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4pPr>
            <a:lvl5pPr marL="0" marR="0" indent="18288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5pPr>
            <a:lvl6pPr marL="0" marR="0" indent="22860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6pPr>
            <a:lvl7pPr marL="0" marR="0" indent="27432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7pPr>
            <a:lvl8pPr marL="0" marR="0" indent="32004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8pPr>
            <a:lvl9pPr marL="0" marR="0" indent="36576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9pPr>
          </a:lstStyle>
          <a:p>
            <a:fld id="{86CB4B4D-7CA3-9044-876B-883B54F8677D}" type="slidenum">
              <a:rPr lang="en-CA" sz="1600" smtClean="0">
                <a:solidFill>
                  <a:schemeClr val="bg1"/>
                </a:solidFill>
              </a:rPr>
              <a:pPr/>
              <a:t>‹N°›</a:t>
            </a:fld>
            <a:endParaRPr lang="en-CA" sz="1600">
              <a:solidFill>
                <a:schemeClr val="bg1"/>
              </a:solidFill>
            </a:endParaRPr>
          </a:p>
        </p:txBody>
      </p:sp>
    </p:spTree>
    <p:extLst>
      <p:ext uri="{BB962C8B-B14F-4D97-AF65-F5344CB8AC3E}">
        <p14:creationId xmlns:p14="http://schemas.microsoft.com/office/powerpoint/2010/main" val="534658623"/>
      </p:ext>
    </p:extLst>
  </p:cSld>
  <p:clrMapOvr>
    <a:masterClrMapping/>
  </p:clrMapOvr>
  <p:transition spd="med"/>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Pink 02">
    <p:bg>
      <p:bgPr>
        <a:solidFill>
          <a:srgbClr val="FFC4CE"/>
        </a:solidFill>
        <a:effectLst/>
      </p:bgPr>
    </p:bg>
    <p:spTree>
      <p:nvGrpSpPr>
        <p:cNvPr id="1" name=""/>
        <p:cNvGrpSpPr/>
        <p:nvPr/>
      </p:nvGrpSpPr>
      <p:grpSpPr>
        <a:xfrm>
          <a:off x="0" y="0"/>
          <a:ext cx="0" cy="0"/>
          <a:chOff x="0" y="0"/>
          <a:chExt cx="0" cy="0"/>
        </a:xfrm>
      </p:grpSpPr>
      <p:pic>
        <p:nvPicPr>
          <p:cNvPr id="2" name="logo_beneva_violet_small.png" descr="logo_beneva_violet_small.png">
            <a:extLst>
              <a:ext uri="{FF2B5EF4-FFF2-40B4-BE49-F238E27FC236}">
                <a16:creationId xmlns:a16="http://schemas.microsoft.com/office/drawing/2014/main" id="{A4D6812B-D3D4-44BD-A2B9-FCFA8582EF89}"/>
              </a:ext>
            </a:extLst>
          </p:cNvPr>
          <p:cNvPicPr>
            <a:picLocks noChangeAspect="1"/>
          </p:cNvPicPr>
          <p:nvPr userDrawn="1"/>
        </p:nvPicPr>
        <p:blipFill>
          <a:blip r:embed="rId2"/>
          <a:stretch>
            <a:fillRect/>
          </a:stretch>
        </p:blipFill>
        <p:spPr>
          <a:xfrm>
            <a:off x="377032" y="6263242"/>
            <a:ext cx="901701" cy="208203"/>
          </a:xfrm>
          <a:prstGeom prst="rect">
            <a:avLst/>
          </a:prstGeom>
          <a:ln w="12700">
            <a:miter lim="400000"/>
          </a:ln>
        </p:spPr>
      </p:pic>
      <p:sp>
        <p:nvSpPr>
          <p:cNvPr id="7" name="Titre 6">
            <a:extLst>
              <a:ext uri="{FF2B5EF4-FFF2-40B4-BE49-F238E27FC236}">
                <a16:creationId xmlns:a16="http://schemas.microsoft.com/office/drawing/2014/main" id="{92AEC4C7-27C9-47F0-9651-94A8FCD5A5C6}"/>
              </a:ext>
            </a:extLst>
          </p:cNvPr>
          <p:cNvSpPr>
            <a:spLocks noGrp="1"/>
          </p:cNvSpPr>
          <p:nvPr>
            <p:ph type="title" hasCustomPrompt="1"/>
          </p:nvPr>
        </p:nvSpPr>
        <p:spPr>
          <a:xfrm>
            <a:off x="457203" y="365125"/>
            <a:ext cx="11734797" cy="2965904"/>
          </a:xfrm>
          <a:prstGeom prst="rect">
            <a:avLst/>
          </a:prstGeom>
        </p:spPr>
        <p:txBody>
          <a:bodyPr lIns="0" tIns="0" rIns="0" bIns="0"/>
          <a:lstStyle>
            <a:lvl1pPr marL="584994" indent="-584994">
              <a:lnSpc>
                <a:spcPct val="80000"/>
              </a:lnSpc>
              <a:spcBef>
                <a:spcPts val="0"/>
              </a:spcBef>
              <a:tabLst>
                <a:tab pos="635000" algn="l"/>
              </a:tabLst>
              <a:defRPr sz="20000" b="0" spc="-400">
                <a:solidFill>
                  <a:srgbClr val="4B009B"/>
                </a:solidFill>
                <a:latin typeface="Times New Roman"/>
                <a:cs typeface="Times New Roman"/>
                <a:sym typeface="Times New Roman"/>
              </a:defRPr>
            </a:lvl1pPr>
          </a:lstStyle>
          <a:p>
            <a:pPr>
              <a:lnSpc>
                <a:spcPct val="80000"/>
              </a:lnSpc>
              <a:spcBef>
                <a:spcPts val="0"/>
              </a:spcBef>
              <a:tabLst>
                <a:tab pos="1270000" algn="l"/>
              </a:tabLst>
              <a:defRPr sz="20000" spc="-400">
                <a:latin typeface="Times New Roman"/>
                <a:ea typeface="Times New Roman"/>
                <a:cs typeface="Times New Roman"/>
                <a:sym typeface="Times New Roman"/>
              </a:defRPr>
            </a:pPr>
            <a:r>
              <a:rPr lang="en-US">
                <a:solidFill>
                  <a:schemeClr val="bg1"/>
                </a:solidFill>
              </a:rPr>
              <a:t>“People looking</a:t>
            </a:r>
            <a:br>
              <a:rPr lang="en-US">
                <a:solidFill>
                  <a:schemeClr val="bg1"/>
                </a:solidFill>
              </a:rPr>
            </a:br>
            <a:r>
              <a:rPr lang="en-US">
                <a:solidFill>
                  <a:schemeClr val="bg1"/>
                </a:solidFill>
              </a:rPr>
              <a:t>out for people.”</a:t>
            </a:r>
            <a:endParaRPr lang="fr-FR">
              <a:solidFill>
                <a:schemeClr val="bg1"/>
              </a:solidFill>
            </a:endParaRPr>
          </a:p>
        </p:txBody>
      </p:sp>
      <p:sp>
        <p:nvSpPr>
          <p:cNvPr id="10" name="Slide Number">
            <a:extLst>
              <a:ext uri="{FF2B5EF4-FFF2-40B4-BE49-F238E27FC236}">
                <a16:creationId xmlns:a16="http://schemas.microsoft.com/office/drawing/2014/main" id="{68DF0AEB-596C-4BAD-9486-8A4B7D9F39A9}"/>
              </a:ext>
            </a:extLst>
          </p:cNvPr>
          <p:cNvSpPr txBox="1">
            <a:spLocks/>
          </p:cNvSpPr>
          <p:nvPr userDrawn="1"/>
        </p:nvSpPr>
        <p:spPr>
          <a:xfrm>
            <a:off x="10906389" y="6287507"/>
            <a:ext cx="901700" cy="257315"/>
          </a:xfrm>
          <a:prstGeom prst="rect">
            <a:avLst/>
          </a:prstGeom>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914400" rtl="0" fontAlgn="auto" latinLnBrk="0" hangingPunct="0">
              <a:lnSpc>
                <a:spcPts val="3200"/>
              </a:lnSpc>
              <a:spcBef>
                <a:spcPts val="1800"/>
              </a:spcBef>
              <a:spcAft>
                <a:spcPts val="0"/>
              </a:spcAft>
              <a:buClrTx/>
              <a:buSzTx/>
              <a:buFontTx/>
              <a:buNone/>
              <a:tabLst/>
              <a:defRPr kumimoji="0" sz="3200" b="1" i="0" u="none" strike="noStrike" cap="none" spc="0" normalizeH="0" baseline="0">
                <a:ln>
                  <a:noFill/>
                </a:ln>
                <a:solidFill>
                  <a:srgbClr val="4B009B"/>
                </a:solidFill>
                <a:effectLst/>
                <a:uFillTx/>
                <a:latin typeface="Times New Roman"/>
                <a:ea typeface="Times New Roman"/>
                <a:cs typeface="Times New Roman"/>
                <a:sym typeface="Times New Roman"/>
              </a:defRPr>
            </a:lvl1pPr>
            <a:lvl2pPr marL="0" marR="0" indent="4572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2pPr>
            <a:lvl3pPr marL="0" marR="0" indent="9144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3pPr>
            <a:lvl4pPr marL="0" marR="0" indent="13716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4pPr>
            <a:lvl5pPr marL="0" marR="0" indent="18288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5pPr>
            <a:lvl6pPr marL="0" marR="0" indent="22860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6pPr>
            <a:lvl7pPr marL="0" marR="0" indent="27432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7pPr>
            <a:lvl8pPr marL="0" marR="0" indent="32004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8pPr>
            <a:lvl9pPr marL="0" marR="0" indent="36576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9pPr>
          </a:lstStyle>
          <a:p>
            <a:fld id="{86CB4B4D-7CA3-9044-876B-883B54F8677D}" type="slidenum">
              <a:rPr lang="en-CA" sz="1600" smtClean="0">
                <a:solidFill>
                  <a:schemeClr val="bg1"/>
                </a:solidFill>
              </a:rPr>
              <a:pPr/>
              <a:t>‹N°›</a:t>
            </a:fld>
            <a:endParaRPr lang="en-CA" sz="1600">
              <a:solidFill>
                <a:schemeClr val="bg1"/>
              </a:solidFill>
            </a:endParaRPr>
          </a:p>
        </p:txBody>
      </p:sp>
      <p:sp>
        <p:nvSpPr>
          <p:cNvPr id="6" name="Espace réservé du texte 5">
            <a:extLst>
              <a:ext uri="{FF2B5EF4-FFF2-40B4-BE49-F238E27FC236}">
                <a16:creationId xmlns:a16="http://schemas.microsoft.com/office/drawing/2014/main" id="{20B0A4AF-7B7A-47E6-B084-CC496B3870BE}"/>
              </a:ext>
            </a:extLst>
          </p:cNvPr>
          <p:cNvSpPr>
            <a:spLocks noGrp="1"/>
          </p:cNvSpPr>
          <p:nvPr>
            <p:ph type="body" sz="quarter" idx="10" hasCustomPrompt="1"/>
          </p:nvPr>
        </p:nvSpPr>
        <p:spPr>
          <a:xfrm>
            <a:off x="958284" y="3113088"/>
            <a:ext cx="4713174" cy="1284741"/>
          </a:xfrm>
          <a:prstGeom prst="rect">
            <a:avLst/>
          </a:prstGeom>
        </p:spPr>
        <p:txBody>
          <a:bodyPr/>
          <a:lstStyle>
            <a:lvl1pPr marL="359569" indent="-359569">
              <a:buFont typeface="Times New Roman" panose="02020603050405020304" pitchFamily="18" charset="0"/>
              <a:buChar char="-"/>
              <a:defRPr sz="5000">
                <a:latin typeface="Times New Roman" panose="02020603050405020304" pitchFamily="18" charset="0"/>
                <a:cs typeface="Times New Roman" panose="02020603050405020304" pitchFamily="18" charset="0"/>
              </a:defRPr>
            </a:lvl1pPr>
            <a:lvl2pPr>
              <a:buFont typeface="Arial" panose="020B0604020202020204" pitchFamily="34" charset="0"/>
              <a:buChar char="̶"/>
              <a:defRPr>
                <a:latin typeface="Times New Roman" panose="02020603050405020304" pitchFamily="18" charset="0"/>
                <a:cs typeface="Times New Roman" panose="02020603050405020304" pitchFamily="18" charset="0"/>
              </a:defRPr>
            </a:lvl2pPr>
            <a:lvl3pPr>
              <a:buFont typeface="Arial" panose="020B0604020202020204" pitchFamily="34" charset="0"/>
              <a:buChar char="̶"/>
              <a:defRPr>
                <a:latin typeface="Times New Roman" panose="02020603050405020304" pitchFamily="18" charset="0"/>
                <a:cs typeface="Times New Roman" panose="02020603050405020304" pitchFamily="18" charset="0"/>
              </a:defRPr>
            </a:lvl3pPr>
            <a:lvl4pPr>
              <a:buFont typeface="Arial" panose="020B0604020202020204" pitchFamily="34" charset="0"/>
              <a:buChar char="̶"/>
              <a:defRPr>
                <a:latin typeface="Times New Roman" panose="02020603050405020304" pitchFamily="18" charset="0"/>
                <a:cs typeface="Times New Roman" panose="02020603050405020304" pitchFamily="18" charset="0"/>
              </a:defRPr>
            </a:lvl4pPr>
            <a:lvl5pPr>
              <a:buFont typeface="Arial" panose="020B0604020202020204" pitchFamily="34" charset="0"/>
              <a:buChar char="̶"/>
              <a:defRPr>
                <a:latin typeface="Times New Roman" panose="02020603050405020304" pitchFamily="18" charset="0"/>
                <a:cs typeface="Times New Roman" panose="02020603050405020304" pitchFamily="18" charset="0"/>
              </a:defRPr>
            </a:lvl5pPr>
          </a:lstStyle>
          <a:p>
            <a:pPr lvl="0"/>
            <a:r>
              <a:rPr lang="fr-FR"/>
              <a:t>John Smith</a:t>
            </a:r>
            <a:endParaRPr lang="fr-CA"/>
          </a:p>
        </p:txBody>
      </p:sp>
    </p:spTree>
    <p:extLst>
      <p:ext uri="{BB962C8B-B14F-4D97-AF65-F5344CB8AC3E}">
        <p14:creationId xmlns:p14="http://schemas.microsoft.com/office/powerpoint/2010/main" val="3726697940"/>
      </p:ext>
    </p:extLst>
  </p:cSld>
  <p:clrMapOvr>
    <a:masterClrMapping/>
  </p:clrMapOvr>
  <p:transition spd="med"/>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Yellow">
    <p:bg>
      <p:bgPr>
        <a:solidFill>
          <a:srgbClr val="FBCF65"/>
        </a:solidFill>
        <a:effectLst/>
      </p:bgPr>
    </p:bg>
    <p:spTree>
      <p:nvGrpSpPr>
        <p:cNvPr id="1" name=""/>
        <p:cNvGrpSpPr/>
        <p:nvPr/>
      </p:nvGrpSpPr>
      <p:grpSpPr>
        <a:xfrm>
          <a:off x="0" y="0"/>
          <a:ext cx="0" cy="0"/>
          <a:chOff x="0" y="0"/>
          <a:chExt cx="0" cy="0"/>
        </a:xfrm>
      </p:grpSpPr>
      <p:pic>
        <p:nvPicPr>
          <p:cNvPr id="2" name="logo_beneva_violet_small.png" descr="logo_beneva_violet_small.png">
            <a:extLst>
              <a:ext uri="{FF2B5EF4-FFF2-40B4-BE49-F238E27FC236}">
                <a16:creationId xmlns:a16="http://schemas.microsoft.com/office/drawing/2014/main" id="{1B4CEED0-67BA-4E2E-ADFC-E17AD0083F57}"/>
              </a:ext>
            </a:extLst>
          </p:cNvPr>
          <p:cNvPicPr>
            <a:picLocks noChangeAspect="1"/>
          </p:cNvPicPr>
          <p:nvPr userDrawn="1"/>
        </p:nvPicPr>
        <p:blipFill>
          <a:blip r:embed="rId2"/>
          <a:stretch>
            <a:fillRect/>
          </a:stretch>
        </p:blipFill>
        <p:spPr>
          <a:xfrm>
            <a:off x="377032" y="6263242"/>
            <a:ext cx="901701" cy="208203"/>
          </a:xfrm>
          <a:prstGeom prst="rect">
            <a:avLst/>
          </a:prstGeom>
          <a:ln w="12700">
            <a:miter lim="400000"/>
          </a:ln>
        </p:spPr>
      </p:pic>
      <p:sp>
        <p:nvSpPr>
          <p:cNvPr id="5" name="Titre 4">
            <a:extLst>
              <a:ext uri="{FF2B5EF4-FFF2-40B4-BE49-F238E27FC236}">
                <a16:creationId xmlns:a16="http://schemas.microsoft.com/office/drawing/2014/main" id="{F0BC8D63-2070-4725-B0D6-5AC9B554ECD0}"/>
              </a:ext>
            </a:extLst>
          </p:cNvPr>
          <p:cNvSpPr>
            <a:spLocks noGrp="1"/>
          </p:cNvSpPr>
          <p:nvPr>
            <p:ph type="title" hasCustomPrompt="1"/>
          </p:nvPr>
        </p:nvSpPr>
        <p:spPr>
          <a:xfrm>
            <a:off x="457200" y="365125"/>
            <a:ext cx="8586216" cy="3553732"/>
          </a:xfrm>
          <a:prstGeom prst="rect">
            <a:avLst/>
          </a:prstGeom>
        </p:spPr>
        <p:txBody>
          <a:bodyPr lIns="0" tIns="0" rIns="0" bIns="0"/>
          <a:lstStyle>
            <a:lvl1pPr>
              <a:lnSpc>
                <a:spcPct val="80000"/>
              </a:lnSpc>
              <a:defRPr sz="9000" b="1"/>
            </a:lvl1pPr>
          </a:lstStyle>
          <a:p>
            <a:r>
              <a:rPr lang="en-US"/>
              <a:t>People looking</a:t>
            </a:r>
            <a:br>
              <a:rPr lang="en-US"/>
            </a:br>
            <a:r>
              <a:rPr lang="en-US"/>
              <a:t>out for people.</a:t>
            </a:r>
            <a:endParaRPr lang="fr-CA"/>
          </a:p>
        </p:txBody>
      </p:sp>
      <p:sp>
        <p:nvSpPr>
          <p:cNvPr id="6" name="Slide Number">
            <a:extLst>
              <a:ext uri="{FF2B5EF4-FFF2-40B4-BE49-F238E27FC236}">
                <a16:creationId xmlns:a16="http://schemas.microsoft.com/office/drawing/2014/main" id="{25124187-5919-426A-BF32-F15418D30EFA}"/>
              </a:ext>
            </a:extLst>
          </p:cNvPr>
          <p:cNvSpPr txBox="1">
            <a:spLocks/>
          </p:cNvSpPr>
          <p:nvPr userDrawn="1"/>
        </p:nvSpPr>
        <p:spPr>
          <a:xfrm>
            <a:off x="10906389" y="6287507"/>
            <a:ext cx="901700" cy="257315"/>
          </a:xfrm>
          <a:prstGeom prst="rect">
            <a:avLst/>
          </a:prstGeom>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914400" rtl="0" fontAlgn="auto" latinLnBrk="0" hangingPunct="0">
              <a:lnSpc>
                <a:spcPts val="3200"/>
              </a:lnSpc>
              <a:spcBef>
                <a:spcPts val="1800"/>
              </a:spcBef>
              <a:spcAft>
                <a:spcPts val="0"/>
              </a:spcAft>
              <a:buClrTx/>
              <a:buSzTx/>
              <a:buFontTx/>
              <a:buNone/>
              <a:tabLst/>
              <a:defRPr kumimoji="0" sz="3200" b="1" i="0" u="none" strike="noStrike" cap="none" spc="0" normalizeH="0" baseline="0">
                <a:ln>
                  <a:noFill/>
                </a:ln>
                <a:solidFill>
                  <a:srgbClr val="4B009B"/>
                </a:solidFill>
                <a:effectLst/>
                <a:uFillTx/>
                <a:latin typeface="Times New Roman"/>
                <a:ea typeface="Times New Roman"/>
                <a:cs typeface="Times New Roman"/>
                <a:sym typeface="Times New Roman"/>
              </a:defRPr>
            </a:lvl1pPr>
            <a:lvl2pPr marL="0" marR="0" indent="4572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2pPr>
            <a:lvl3pPr marL="0" marR="0" indent="9144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3pPr>
            <a:lvl4pPr marL="0" marR="0" indent="13716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4pPr>
            <a:lvl5pPr marL="0" marR="0" indent="18288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5pPr>
            <a:lvl6pPr marL="0" marR="0" indent="22860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6pPr>
            <a:lvl7pPr marL="0" marR="0" indent="27432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7pPr>
            <a:lvl8pPr marL="0" marR="0" indent="32004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8pPr>
            <a:lvl9pPr marL="0" marR="0" indent="36576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9pPr>
          </a:lstStyle>
          <a:p>
            <a:fld id="{86CB4B4D-7CA3-9044-876B-883B54F8677D}" type="slidenum">
              <a:rPr lang="en-CA" sz="1600" smtClean="0">
                <a:solidFill>
                  <a:schemeClr val="bg1"/>
                </a:solidFill>
              </a:rPr>
              <a:pPr/>
              <a:t>‹N°›</a:t>
            </a:fld>
            <a:endParaRPr lang="en-CA" sz="1600">
              <a:solidFill>
                <a:schemeClr val="bg1"/>
              </a:solidFill>
            </a:endParaRPr>
          </a:p>
        </p:txBody>
      </p:sp>
    </p:spTree>
    <p:extLst>
      <p:ext uri="{BB962C8B-B14F-4D97-AF65-F5344CB8AC3E}">
        <p14:creationId xmlns:p14="http://schemas.microsoft.com/office/powerpoint/2010/main" val="2688661535"/>
      </p:ext>
    </p:extLst>
  </p:cSld>
  <p:clrMapOvr>
    <a:masterClrMapping/>
  </p:clrMapOvr>
  <p:transition spd="med"/>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Yellow 02">
    <p:bg>
      <p:bgPr>
        <a:solidFill>
          <a:srgbClr val="FBCF65"/>
        </a:solidFill>
        <a:effectLst/>
      </p:bgPr>
    </p:bg>
    <p:spTree>
      <p:nvGrpSpPr>
        <p:cNvPr id="1" name=""/>
        <p:cNvGrpSpPr/>
        <p:nvPr/>
      </p:nvGrpSpPr>
      <p:grpSpPr>
        <a:xfrm>
          <a:off x="0" y="0"/>
          <a:ext cx="0" cy="0"/>
          <a:chOff x="0" y="0"/>
          <a:chExt cx="0" cy="0"/>
        </a:xfrm>
      </p:grpSpPr>
      <p:pic>
        <p:nvPicPr>
          <p:cNvPr id="2" name="logo_beneva_violet_small.png" descr="logo_beneva_violet_small.png">
            <a:extLst>
              <a:ext uri="{FF2B5EF4-FFF2-40B4-BE49-F238E27FC236}">
                <a16:creationId xmlns:a16="http://schemas.microsoft.com/office/drawing/2014/main" id="{A4D6812B-D3D4-44BD-A2B9-FCFA8582EF89}"/>
              </a:ext>
            </a:extLst>
          </p:cNvPr>
          <p:cNvPicPr>
            <a:picLocks noChangeAspect="1"/>
          </p:cNvPicPr>
          <p:nvPr userDrawn="1"/>
        </p:nvPicPr>
        <p:blipFill>
          <a:blip r:embed="rId2"/>
          <a:stretch>
            <a:fillRect/>
          </a:stretch>
        </p:blipFill>
        <p:spPr>
          <a:xfrm>
            <a:off x="377032" y="6263242"/>
            <a:ext cx="901701" cy="208203"/>
          </a:xfrm>
          <a:prstGeom prst="rect">
            <a:avLst/>
          </a:prstGeom>
          <a:ln w="12700">
            <a:miter lim="400000"/>
          </a:ln>
        </p:spPr>
      </p:pic>
      <p:sp>
        <p:nvSpPr>
          <p:cNvPr id="7" name="Titre 6">
            <a:extLst>
              <a:ext uri="{FF2B5EF4-FFF2-40B4-BE49-F238E27FC236}">
                <a16:creationId xmlns:a16="http://schemas.microsoft.com/office/drawing/2014/main" id="{92AEC4C7-27C9-47F0-9651-94A8FCD5A5C6}"/>
              </a:ext>
            </a:extLst>
          </p:cNvPr>
          <p:cNvSpPr>
            <a:spLocks noGrp="1"/>
          </p:cNvSpPr>
          <p:nvPr>
            <p:ph type="title" hasCustomPrompt="1"/>
          </p:nvPr>
        </p:nvSpPr>
        <p:spPr>
          <a:xfrm>
            <a:off x="457203" y="365125"/>
            <a:ext cx="11734797" cy="2965904"/>
          </a:xfrm>
          <a:prstGeom prst="rect">
            <a:avLst/>
          </a:prstGeom>
        </p:spPr>
        <p:txBody>
          <a:bodyPr lIns="0" tIns="0" rIns="0" bIns="0"/>
          <a:lstStyle>
            <a:lvl1pPr marL="584994" indent="-584994">
              <a:lnSpc>
                <a:spcPct val="80000"/>
              </a:lnSpc>
              <a:spcBef>
                <a:spcPts val="0"/>
              </a:spcBef>
              <a:tabLst>
                <a:tab pos="635000" algn="l"/>
              </a:tabLst>
              <a:defRPr sz="20000" b="0" spc="-400">
                <a:solidFill>
                  <a:srgbClr val="4B009B"/>
                </a:solidFill>
                <a:latin typeface="Times New Roman"/>
                <a:cs typeface="Times New Roman"/>
                <a:sym typeface="Times New Roman"/>
              </a:defRPr>
            </a:lvl1pPr>
          </a:lstStyle>
          <a:p>
            <a:pPr>
              <a:lnSpc>
                <a:spcPct val="80000"/>
              </a:lnSpc>
              <a:spcBef>
                <a:spcPts val="0"/>
              </a:spcBef>
              <a:tabLst>
                <a:tab pos="1270000" algn="l"/>
              </a:tabLst>
              <a:defRPr sz="20000" spc="-400">
                <a:latin typeface="Times New Roman"/>
                <a:ea typeface="Times New Roman"/>
                <a:cs typeface="Times New Roman"/>
                <a:sym typeface="Times New Roman"/>
              </a:defRPr>
            </a:pPr>
            <a:r>
              <a:rPr lang="en-US">
                <a:solidFill>
                  <a:schemeClr val="bg1"/>
                </a:solidFill>
              </a:rPr>
              <a:t>“People looking</a:t>
            </a:r>
            <a:br>
              <a:rPr lang="en-US">
                <a:solidFill>
                  <a:schemeClr val="bg1"/>
                </a:solidFill>
              </a:rPr>
            </a:br>
            <a:r>
              <a:rPr lang="en-US">
                <a:solidFill>
                  <a:schemeClr val="bg1"/>
                </a:solidFill>
              </a:rPr>
              <a:t>out for people.”</a:t>
            </a:r>
            <a:endParaRPr lang="fr-FR">
              <a:solidFill>
                <a:schemeClr val="bg1"/>
              </a:solidFill>
            </a:endParaRPr>
          </a:p>
        </p:txBody>
      </p:sp>
      <p:sp>
        <p:nvSpPr>
          <p:cNvPr id="10" name="Slide Number">
            <a:extLst>
              <a:ext uri="{FF2B5EF4-FFF2-40B4-BE49-F238E27FC236}">
                <a16:creationId xmlns:a16="http://schemas.microsoft.com/office/drawing/2014/main" id="{68DF0AEB-596C-4BAD-9486-8A4B7D9F39A9}"/>
              </a:ext>
            </a:extLst>
          </p:cNvPr>
          <p:cNvSpPr txBox="1">
            <a:spLocks/>
          </p:cNvSpPr>
          <p:nvPr userDrawn="1"/>
        </p:nvSpPr>
        <p:spPr>
          <a:xfrm>
            <a:off x="10906389" y="6287507"/>
            <a:ext cx="901700" cy="25731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914400" rtl="0" fontAlgn="auto" latinLnBrk="0" hangingPunct="0">
              <a:lnSpc>
                <a:spcPts val="3200"/>
              </a:lnSpc>
              <a:spcBef>
                <a:spcPts val="1800"/>
              </a:spcBef>
              <a:spcAft>
                <a:spcPts val="0"/>
              </a:spcAft>
              <a:buClrTx/>
              <a:buSzTx/>
              <a:buFontTx/>
              <a:buNone/>
              <a:tabLst/>
              <a:defRPr kumimoji="0" sz="3200" b="1" i="0" u="none" strike="noStrike" cap="none" spc="0" normalizeH="0" baseline="0">
                <a:ln>
                  <a:noFill/>
                </a:ln>
                <a:solidFill>
                  <a:srgbClr val="4B009B"/>
                </a:solidFill>
                <a:effectLst/>
                <a:uFillTx/>
                <a:latin typeface="Times New Roman"/>
                <a:ea typeface="Times New Roman"/>
                <a:cs typeface="Times New Roman"/>
                <a:sym typeface="Times New Roman"/>
              </a:defRPr>
            </a:lvl1pPr>
            <a:lvl2pPr marL="0" marR="0" indent="4572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2pPr>
            <a:lvl3pPr marL="0" marR="0" indent="9144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3pPr>
            <a:lvl4pPr marL="0" marR="0" indent="13716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4pPr>
            <a:lvl5pPr marL="0" marR="0" indent="18288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5pPr>
            <a:lvl6pPr marL="0" marR="0" indent="22860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6pPr>
            <a:lvl7pPr marL="0" marR="0" indent="27432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7pPr>
            <a:lvl8pPr marL="0" marR="0" indent="32004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8pPr>
            <a:lvl9pPr marL="0" marR="0" indent="36576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9pPr>
          </a:lstStyle>
          <a:p>
            <a:fld id="{86CB4B4D-7CA3-9044-876B-883B54F8677D}" type="slidenum">
              <a:rPr lang="en-CA" sz="1600" smtClean="0">
                <a:solidFill>
                  <a:schemeClr val="bg1"/>
                </a:solidFill>
              </a:rPr>
              <a:pPr/>
              <a:t>‹N°›</a:t>
            </a:fld>
            <a:endParaRPr lang="en-CA" sz="1600">
              <a:solidFill>
                <a:schemeClr val="bg1"/>
              </a:solidFill>
            </a:endParaRPr>
          </a:p>
        </p:txBody>
      </p:sp>
      <p:sp>
        <p:nvSpPr>
          <p:cNvPr id="6" name="Espace réservé du texte 5">
            <a:extLst>
              <a:ext uri="{FF2B5EF4-FFF2-40B4-BE49-F238E27FC236}">
                <a16:creationId xmlns:a16="http://schemas.microsoft.com/office/drawing/2014/main" id="{20B0A4AF-7B7A-47E6-B084-CC496B3870BE}"/>
              </a:ext>
            </a:extLst>
          </p:cNvPr>
          <p:cNvSpPr>
            <a:spLocks noGrp="1"/>
          </p:cNvSpPr>
          <p:nvPr>
            <p:ph type="body" sz="quarter" idx="10" hasCustomPrompt="1"/>
          </p:nvPr>
        </p:nvSpPr>
        <p:spPr>
          <a:xfrm>
            <a:off x="958284" y="3113088"/>
            <a:ext cx="4713174" cy="1284741"/>
          </a:xfrm>
          <a:prstGeom prst="rect">
            <a:avLst/>
          </a:prstGeom>
        </p:spPr>
        <p:txBody>
          <a:bodyPr/>
          <a:lstStyle>
            <a:lvl1pPr marL="359569" indent="-359569">
              <a:buFont typeface="Times New Roman" panose="02020603050405020304" pitchFamily="18" charset="0"/>
              <a:buChar char="-"/>
              <a:defRPr sz="5000">
                <a:latin typeface="Times New Roman" panose="02020603050405020304" pitchFamily="18" charset="0"/>
                <a:cs typeface="Times New Roman" panose="02020603050405020304" pitchFamily="18" charset="0"/>
              </a:defRPr>
            </a:lvl1pPr>
            <a:lvl2pPr>
              <a:buFont typeface="Arial" panose="020B0604020202020204" pitchFamily="34" charset="0"/>
              <a:buChar char="̶"/>
              <a:defRPr>
                <a:latin typeface="Times New Roman" panose="02020603050405020304" pitchFamily="18" charset="0"/>
                <a:cs typeface="Times New Roman" panose="02020603050405020304" pitchFamily="18" charset="0"/>
              </a:defRPr>
            </a:lvl2pPr>
            <a:lvl3pPr>
              <a:buFont typeface="Arial" panose="020B0604020202020204" pitchFamily="34" charset="0"/>
              <a:buChar char="̶"/>
              <a:defRPr>
                <a:latin typeface="Times New Roman" panose="02020603050405020304" pitchFamily="18" charset="0"/>
                <a:cs typeface="Times New Roman" panose="02020603050405020304" pitchFamily="18" charset="0"/>
              </a:defRPr>
            </a:lvl3pPr>
            <a:lvl4pPr>
              <a:buFont typeface="Arial" panose="020B0604020202020204" pitchFamily="34" charset="0"/>
              <a:buChar char="̶"/>
              <a:defRPr>
                <a:latin typeface="Times New Roman" panose="02020603050405020304" pitchFamily="18" charset="0"/>
                <a:cs typeface="Times New Roman" panose="02020603050405020304" pitchFamily="18" charset="0"/>
              </a:defRPr>
            </a:lvl4pPr>
            <a:lvl5pPr>
              <a:buFont typeface="Arial" panose="020B0604020202020204" pitchFamily="34" charset="0"/>
              <a:buChar char="̶"/>
              <a:defRPr>
                <a:latin typeface="Times New Roman" panose="02020603050405020304" pitchFamily="18" charset="0"/>
                <a:cs typeface="Times New Roman" panose="02020603050405020304" pitchFamily="18" charset="0"/>
              </a:defRPr>
            </a:lvl5pPr>
          </a:lstStyle>
          <a:p>
            <a:pPr lvl="0"/>
            <a:r>
              <a:rPr lang="fr-FR"/>
              <a:t>John Smith</a:t>
            </a:r>
            <a:endParaRPr lang="fr-CA"/>
          </a:p>
        </p:txBody>
      </p:sp>
    </p:spTree>
    <p:extLst>
      <p:ext uri="{BB962C8B-B14F-4D97-AF65-F5344CB8AC3E}">
        <p14:creationId xmlns:p14="http://schemas.microsoft.com/office/powerpoint/2010/main" val="278562676"/>
      </p:ext>
    </p:extLst>
  </p:cSld>
  <p:clrMapOvr>
    <a:masterClrMapping/>
  </p:clrMapOvr>
  <p:transition spd="med"/>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le Green">
    <p:bg>
      <p:bgPr>
        <a:solidFill>
          <a:srgbClr val="AADB99"/>
        </a:solidFill>
        <a:effectLst/>
      </p:bgPr>
    </p:bg>
    <p:spTree>
      <p:nvGrpSpPr>
        <p:cNvPr id="1" name=""/>
        <p:cNvGrpSpPr/>
        <p:nvPr/>
      </p:nvGrpSpPr>
      <p:grpSpPr>
        <a:xfrm>
          <a:off x="0" y="0"/>
          <a:ext cx="0" cy="0"/>
          <a:chOff x="0" y="0"/>
          <a:chExt cx="0" cy="0"/>
        </a:xfrm>
      </p:grpSpPr>
      <p:pic>
        <p:nvPicPr>
          <p:cNvPr id="2" name="logo_beneva_violet_small.png" descr="logo_beneva_violet_small.png">
            <a:extLst>
              <a:ext uri="{FF2B5EF4-FFF2-40B4-BE49-F238E27FC236}">
                <a16:creationId xmlns:a16="http://schemas.microsoft.com/office/drawing/2014/main" id="{1ED0DD00-7182-4B23-9CC7-C93387239EC7}"/>
              </a:ext>
            </a:extLst>
          </p:cNvPr>
          <p:cNvPicPr>
            <a:picLocks noChangeAspect="1"/>
          </p:cNvPicPr>
          <p:nvPr userDrawn="1"/>
        </p:nvPicPr>
        <p:blipFill>
          <a:blip r:embed="rId2"/>
          <a:stretch>
            <a:fillRect/>
          </a:stretch>
        </p:blipFill>
        <p:spPr>
          <a:xfrm>
            <a:off x="377032" y="6263242"/>
            <a:ext cx="901701" cy="208203"/>
          </a:xfrm>
          <a:prstGeom prst="rect">
            <a:avLst/>
          </a:prstGeom>
          <a:ln w="12700">
            <a:miter lim="400000"/>
          </a:ln>
        </p:spPr>
      </p:pic>
      <p:sp>
        <p:nvSpPr>
          <p:cNvPr id="6" name="Titre 5">
            <a:extLst>
              <a:ext uri="{FF2B5EF4-FFF2-40B4-BE49-F238E27FC236}">
                <a16:creationId xmlns:a16="http://schemas.microsoft.com/office/drawing/2014/main" id="{1A949BAC-85C6-44AA-B120-5BA740F873A2}"/>
              </a:ext>
            </a:extLst>
          </p:cNvPr>
          <p:cNvSpPr>
            <a:spLocks noGrp="1"/>
          </p:cNvSpPr>
          <p:nvPr>
            <p:ph type="title" hasCustomPrompt="1"/>
          </p:nvPr>
        </p:nvSpPr>
        <p:spPr>
          <a:xfrm>
            <a:off x="457200" y="365125"/>
            <a:ext cx="8850086" cy="4043590"/>
          </a:xfrm>
          <a:prstGeom prst="rect">
            <a:avLst/>
          </a:prstGeom>
        </p:spPr>
        <p:txBody>
          <a:bodyPr lIns="0" tIns="0" rIns="0"/>
          <a:lstStyle>
            <a:lvl1pPr>
              <a:lnSpc>
                <a:spcPct val="80000"/>
              </a:lnSpc>
              <a:defRPr sz="9000" b="1"/>
            </a:lvl1pPr>
          </a:lstStyle>
          <a:p>
            <a:r>
              <a:rPr lang="en-US"/>
              <a:t>People looking</a:t>
            </a:r>
            <a:br>
              <a:rPr lang="en-US"/>
            </a:br>
            <a:r>
              <a:rPr lang="en-US"/>
              <a:t>out for people.</a:t>
            </a:r>
            <a:endParaRPr lang="fr-CA"/>
          </a:p>
        </p:txBody>
      </p:sp>
      <p:sp>
        <p:nvSpPr>
          <p:cNvPr id="7" name="Slide Number">
            <a:extLst>
              <a:ext uri="{FF2B5EF4-FFF2-40B4-BE49-F238E27FC236}">
                <a16:creationId xmlns:a16="http://schemas.microsoft.com/office/drawing/2014/main" id="{099EDDE0-C5CC-49F0-BB90-EAE11165070D}"/>
              </a:ext>
            </a:extLst>
          </p:cNvPr>
          <p:cNvSpPr txBox="1">
            <a:spLocks/>
          </p:cNvSpPr>
          <p:nvPr userDrawn="1"/>
        </p:nvSpPr>
        <p:spPr>
          <a:xfrm>
            <a:off x="10906389" y="6287507"/>
            <a:ext cx="901700" cy="257315"/>
          </a:xfrm>
          <a:prstGeom prst="rect">
            <a:avLst/>
          </a:prstGeom>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914400" rtl="0" fontAlgn="auto" latinLnBrk="0" hangingPunct="0">
              <a:lnSpc>
                <a:spcPts val="3200"/>
              </a:lnSpc>
              <a:spcBef>
                <a:spcPts val="1800"/>
              </a:spcBef>
              <a:spcAft>
                <a:spcPts val="0"/>
              </a:spcAft>
              <a:buClrTx/>
              <a:buSzTx/>
              <a:buFontTx/>
              <a:buNone/>
              <a:tabLst/>
              <a:defRPr kumimoji="0" sz="3200" b="1" i="0" u="none" strike="noStrike" cap="none" spc="0" normalizeH="0" baseline="0">
                <a:ln>
                  <a:noFill/>
                </a:ln>
                <a:solidFill>
                  <a:srgbClr val="4B009B"/>
                </a:solidFill>
                <a:effectLst/>
                <a:uFillTx/>
                <a:latin typeface="Times New Roman"/>
                <a:ea typeface="Times New Roman"/>
                <a:cs typeface="Times New Roman"/>
                <a:sym typeface="Times New Roman"/>
              </a:defRPr>
            </a:lvl1pPr>
            <a:lvl2pPr marL="0" marR="0" indent="4572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2pPr>
            <a:lvl3pPr marL="0" marR="0" indent="9144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3pPr>
            <a:lvl4pPr marL="0" marR="0" indent="13716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4pPr>
            <a:lvl5pPr marL="0" marR="0" indent="18288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5pPr>
            <a:lvl6pPr marL="0" marR="0" indent="22860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6pPr>
            <a:lvl7pPr marL="0" marR="0" indent="27432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7pPr>
            <a:lvl8pPr marL="0" marR="0" indent="32004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8pPr>
            <a:lvl9pPr marL="0" marR="0" indent="36576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9pPr>
          </a:lstStyle>
          <a:p>
            <a:fld id="{86CB4B4D-7CA3-9044-876B-883B54F8677D}" type="slidenum">
              <a:rPr lang="en-CA" sz="1600" smtClean="0">
                <a:solidFill>
                  <a:schemeClr val="bg1"/>
                </a:solidFill>
              </a:rPr>
              <a:pPr/>
              <a:t>‹N°›</a:t>
            </a:fld>
            <a:endParaRPr lang="en-CA" sz="1600">
              <a:solidFill>
                <a:schemeClr val="bg1"/>
              </a:solidFill>
            </a:endParaRPr>
          </a:p>
        </p:txBody>
      </p:sp>
    </p:spTree>
    <p:extLst>
      <p:ext uri="{BB962C8B-B14F-4D97-AF65-F5344CB8AC3E}">
        <p14:creationId xmlns:p14="http://schemas.microsoft.com/office/powerpoint/2010/main" val="1840868725"/>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Couverture_07_titre_seulement">
    <p:bg>
      <p:bgPr>
        <a:solidFill>
          <a:srgbClr val="4A009B"/>
        </a:solidFill>
        <a:effectLst/>
      </p:bgPr>
    </p:bg>
    <p:spTree>
      <p:nvGrpSpPr>
        <p:cNvPr id="1" name=""/>
        <p:cNvGrpSpPr/>
        <p:nvPr/>
      </p:nvGrpSpPr>
      <p:grpSpPr>
        <a:xfrm>
          <a:off x="0" y="0"/>
          <a:ext cx="0" cy="0"/>
          <a:chOff x="0" y="0"/>
          <a:chExt cx="0" cy="0"/>
        </a:xfrm>
      </p:grpSpPr>
      <p:pic>
        <p:nvPicPr>
          <p:cNvPr id="6" name="img_beneva_wave_position-3.png" descr="img_beneva_wave_position-3.png">
            <a:extLst>
              <a:ext uri="{FF2B5EF4-FFF2-40B4-BE49-F238E27FC236}">
                <a16:creationId xmlns:a16="http://schemas.microsoft.com/office/drawing/2014/main" id="{56804D66-63E9-4D9F-93C3-065E82BC31E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a:ln w="12700">
            <a:miter lim="400000"/>
          </a:ln>
        </p:spPr>
      </p:pic>
      <p:sp>
        <p:nvSpPr>
          <p:cNvPr id="7" name="Titre 1" descr="Cliquez pour ajouter un titre">
            <a:extLst>
              <a:ext uri="{FF2B5EF4-FFF2-40B4-BE49-F238E27FC236}">
                <a16:creationId xmlns:a16="http://schemas.microsoft.com/office/drawing/2014/main" id="{9FA8103B-3183-46A3-9BC6-3C0042225A13}"/>
              </a:ext>
              <a:ext uri="{C183D7F6-B498-43B3-948B-1728B52AA6E4}">
                <adec:decorative xmlns:adec="http://schemas.microsoft.com/office/drawing/2017/decorative" val="0"/>
              </a:ext>
            </a:extLst>
          </p:cNvPr>
          <p:cNvSpPr>
            <a:spLocks noGrp="1"/>
          </p:cNvSpPr>
          <p:nvPr>
            <p:ph type="ctrTitle" hasCustomPrompt="1"/>
          </p:nvPr>
        </p:nvSpPr>
        <p:spPr>
          <a:xfrm>
            <a:off x="264000" y="264000"/>
            <a:ext cx="7002139" cy="2416683"/>
          </a:xfrm>
        </p:spPr>
        <p:txBody>
          <a:bodyPr anchor="t">
            <a:normAutofit/>
          </a:bodyPr>
          <a:lstStyle>
            <a:lvl1pPr algn="l">
              <a:lnSpc>
                <a:spcPct val="90000"/>
              </a:lnSpc>
              <a:defRPr sz="6000">
                <a:solidFill>
                  <a:schemeClr val="bg2"/>
                </a:solidFill>
              </a:defRPr>
            </a:lvl1pPr>
          </a:lstStyle>
          <a:p>
            <a:r>
              <a:rPr lang="fr-CA" noProof="0" dirty="0"/>
              <a:t>Cliquez pour ajouter titre</a:t>
            </a:r>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l="10985" t="16035" r="10985" b="31130"/>
          <a:stretch/>
        </p:blipFill>
        <p:spPr>
          <a:xfrm>
            <a:off x="388175" y="5872185"/>
            <a:ext cx="2688000" cy="648827"/>
          </a:xfrm>
          <a:prstGeom prst="rect">
            <a:avLst/>
          </a:prstGeom>
        </p:spPr>
      </p:pic>
      <p:sp>
        <p:nvSpPr>
          <p:cNvPr id="2" name="Footer Placeholder 1"/>
          <p:cNvSpPr>
            <a:spLocks noGrp="1"/>
          </p:cNvSpPr>
          <p:nvPr>
            <p:ph type="ftr" sz="quarter" idx="10"/>
          </p:nvPr>
        </p:nvSpPr>
        <p:spPr/>
        <p:txBody>
          <a:bodyPr/>
          <a:lstStyle>
            <a:lvl1pPr>
              <a:defRPr>
                <a:solidFill>
                  <a:schemeClr val="bg1"/>
                </a:solidFill>
              </a:defRPr>
            </a:lvl1pPr>
          </a:lstStyle>
          <a:p>
            <a:r>
              <a:rPr lang="fr-CA" dirty="0"/>
              <a:t>Document confidentiel ou à usage interne seulement.</a:t>
            </a:r>
          </a:p>
        </p:txBody>
      </p:sp>
    </p:spTree>
    <p:extLst>
      <p:ext uri="{BB962C8B-B14F-4D97-AF65-F5344CB8AC3E}">
        <p14:creationId xmlns:p14="http://schemas.microsoft.com/office/powerpoint/2010/main" val="1750821870"/>
      </p:ext>
    </p:extLst>
  </p:cSld>
  <p:clrMapOvr>
    <a:masterClrMapping/>
  </p:clrMapOvr>
  <p:hf hdr="0" dt="0"/>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itle Green 02">
    <p:bg>
      <p:bgPr>
        <a:solidFill>
          <a:srgbClr val="AADB99"/>
        </a:solidFill>
        <a:effectLst/>
      </p:bgPr>
    </p:bg>
    <p:spTree>
      <p:nvGrpSpPr>
        <p:cNvPr id="1" name=""/>
        <p:cNvGrpSpPr/>
        <p:nvPr/>
      </p:nvGrpSpPr>
      <p:grpSpPr>
        <a:xfrm>
          <a:off x="0" y="0"/>
          <a:ext cx="0" cy="0"/>
          <a:chOff x="0" y="0"/>
          <a:chExt cx="0" cy="0"/>
        </a:xfrm>
      </p:grpSpPr>
      <p:pic>
        <p:nvPicPr>
          <p:cNvPr id="2" name="logo_beneva_violet_small.png" descr="logo_beneva_violet_small.png">
            <a:extLst>
              <a:ext uri="{FF2B5EF4-FFF2-40B4-BE49-F238E27FC236}">
                <a16:creationId xmlns:a16="http://schemas.microsoft.com/office/drawing/2014/main" id="{A4D6812B-D3D4-44BD-A2B9-FCFA8582EF89}"/>
              </a:ext>
            </a:extLst>
          </p:cNvPr>
          <p:cNvPicPr>
            <a:picLocks noChangeAspect="1"/>
          </p:cNvPicPr>
          <p:nvPr userDrawn="1"/>
        </p:nvPicPr>
        <p:blipFill>
          <a:blip r:embed="rId2"/>
          <a:stretch>
            <a:fillRect/>
          </a:stretch>
        </p:blipFill>
        <p:spPr>
          <a:xfrm>
            <a:off x="377032" y="6263242"/>
            <a:ext cx="901701" cy="208203"/>
          </a:xfrm>
          <a:prstGeom prst="rect">
            <a:avLst/>
          </a:prstGeom>
          <a:ln w="12700">
            <a:miter lim="400000"/>
          </a:ln>
        </p:spPr>
      </p:pic>
      <p:sp>
        <p:nvSpPr>
          <p:cNvPr id="7" name="Titre 6">
            <a:extLst>
              <a:ext uri="{FF2B5EF4-FFF2-40B4-BE49-F238E27FC236}">
                <a16:creationId xmlns:a16="http://schemas.microsoft.com/office/drawing/2014/main" id="{92AEC4C7-27C9-47F0-9651-94A8FCD5A5C6}"/>
              </a:ext>
            </a:extLst>
          </p:cNvPr>
          <p:cNvSpPr>
            <a:spLocks noGrp="1"/>
          </p:cNvSpPr>
          <p:nvPr>
            <p:ph type="title" hasCustomPrompt="1"/>
          </p:nvPr>
        </p:nvSpPr>
        <p:spPr>
          <a:xfrm>
            <a:off x="457203" y="365125"/>
            <a:ext cx="11734797" cy="2965904"/>
          </a:xfrm>
          <a:prstGeom prst="rect">
            <a:avLst/>
          </a:prstGeom>
        </p:spPr>
        <p:txBody>
          <a:bodyPr lIns="0" tIns="0" rIns="0" bIns="0"/>
          <a:lstStyle>
            <a:lvl1pPr marL="584994" indent="0">
              <a:lnSpc>
                <a:spcPct val="80000"/>
              </a:lnSpc>
              <a:spcBef>
                <a:spcPts val="0"/>
              </a:spcBef>
              <a:tabLst>
                <a:tab pos="635000" algn="l"/>
              </a:tabLst>
              <a:defRPr sz="20000" b="0" spc="-400">
                <a:solidFill>
                  <a:srgbClr val="4B009B"/>
                </a:solidFill>
                <a:latin typeface="Times New Roman"/>
                <a:cs typeface="Times New Roman"/>
                <a:sym typeface="Times New Roman"/>
              </a:defRPr>
            </a:lvl1pPr>
          </a:lstStyle>
          <a:p>
            <a:pPr>
              <a:lnSpc>
                <a:spcPct val="80000"/>
              </a:lnSpc>
              <a:spcBef>
                <a:spcPts val="0"/>
              </a:spcBef>
              <a:tabLst>
                <a:tab pos="1270000" algn="l"/>
              </a:tabLst>
              <a:defRPr sz="20000" spc="-400">
                <a:latin typeface="Times New Roman"/>
                <a:ea typeface="Times New Roman"/>
                <a:cs typeface="Times New Roman"/>
                <a:sym typeface="Times New Roman"/>
              </a:defRPr>
            </a:pPr>
            <a:r>
              <a:rPr lang="en-US">
                <a:solidFill>
                  <a:schemeClr val="bg1"/>
                </a:solidFill>
              </a:rPr>
              <a:t>“People looking</a:t>
            </a:r>
            <a:br>
              <a:rPr lang="en-US">
                <a:solidFill>
                  <a:schemeClr val="bg1"/>
                </a:solidFill>
              </a:rPr>
            </a:br>
            <a:r>
              <a:rPr lang="en-US">
                <a:solidFill>
                  <a:schemeClr val="bg1"/>
                </a:solidFill>
              </a:rPr>
              <a:t>  out for people.”</a:t>
            </a:r>
            <a:endParaRPr lang="fr-FR">
              <a:solidFill>
                <a:schemeClr val="bg1"/>
              </a:solidFill>
            </a:endParaRPr>
          </a:p>
        </p:txBody>
      </p:sp>
      <p:sp>
        <p:nvSpPr>
          <p:cNvPr id="10" name="Slide Number">
            <a:extLst>
              <a:ext uri="{FF2B5EF4-FFF2-40B4-BE49-F238E27FC236}">
                <a16:creationId xmlns:a16="http://schemas.microsoft.com/office/drawing/2014/main" id="{68DF0AEB-596C-4BAD-9486-8A4B7D9F39A9}"/>
              </a:ext>
            </a:extLst>
          </p:cNvPr>
          <p:cNvSpPr txBox="1">
            <a:spLocks/>
          </p:cNvSpPr>
          <p:nvPr userDrawn="1"/>
        </p:nvSpPr>
        <p:spPr>
          <a:xfrm>
            <a:off x="10906389" y="6287507"/>
            <a:ext cx="901700" cy="257315"/>
          </a:xfrm>
          <a:prstGeom prst="rect">
            <a:avLst/>
          </a:prstGeom>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914400" rtl="0" fontAlgn="auto" latinLnBrk="0" hangingPunct="0">
              <a:lnSpc>
                <a:spcPts val="3200"/>
              </a:lnSpc>
              <a:spcBef>
                <a:spcPts val="1800"/>
              </a:spcBef>
              <a:spcAft>
                <a:spcPts val="0"/>
              </a:spcAft>
              <a:buClrTx/>
              <a:buSzTx/>
              <a:buFontTx/>
              <a:buNone/>
              <a:tabLst/>
              <a:defRPr kumimoji="0" sz="3200" b="1" i="0" u="none" strike="noStrike" cap="none" spc="0" normalizeH="0" baseline="0">
                <a:ln>
                  <a:noFill/>
                </a:ln>
                <a:solidFill>
                  <a:srgbClr val="4B009B"/>
                </a:solidFill>
                <a:effectLst/>
                <a:uFillTx/>
                <a:latin typeface="Times New Roman"/>
                <a:ea typeface="Times New Roman"/>
                <a:cs typeface="Times New Roman"/>
                <a:sym typeface="Times New Roman"/>
              </a:defRPr>
            </a:lvl1pPr>
            <a:lvl2pPr marL="0" marR="0" indent="4572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2pPr>
            <a:lvl3pPr marL="0" marR="0" indent="9144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3pPr>
            <a:lvl4pPr marL="0" marR="0" indent="13716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4pPr>
            <a:lvl5pPr marL="0" marR="0" indent="18288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5pPr>
            <a:lvl6pPr marL="0" marR="0" indent="22860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6pPr>
            <a:lvl7pPr marL="0" marR="0" indent="27432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7pPr>
            <a:lvl8pPr marL="0" marR="0" indent="32004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8pPr>
            <a:lvl9pPr marL="0" marR="0" indent="36576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9pPr>
          </a:lstStyle>
          <a:p>
            <a:fld id="{86CB4B4D-7CA3-9044-876B-883B54F8677D}" type="slidenum">
              <a:rPr lang="en-CA" sz="1600" smtClean="0">
                <a:solidFill>
                  <a:schemeClr val="bg1"/>
                </a:solidFill>
              </a:rPr>
              <a:pPr/>
              <a:t>‹N°›</a:t>
            </a:fld>
            <a:endParaRPr lang="en-CA" sz="1600">
              <a:solidFill>
                <a:schemeClr val="bg1"/>
              </a:solidFill>
            </a:endParaRPr>
          </a:p>
        </p:txBody>
      </p:sp>
      <p:sp>
        <p:nvSpPr>
          <p:cNvPr id="6" name="Espace réservé du texte 5">
            <a:extLst>
              <a:ext uri="{FF2B5EF4-FFF2-40B4-BE49-F238E27FC236}">
                <a16:creationId xmlns:a16="http://schemas.microsoft.com/office/drawing/2014/main" id="{20B0A4AF-7B7A-47E6-B084-CC496B3870BE}"/>
              </a:ext>
            </a:extLst>
          </p:cNvPr>
          <p:cNvSpPr>
            <a:spLocks noGrp="1"/>
          </p:cNvSpPr>
          <p:nvPr>
            <p:ph type="body" sz="quarter" idx="10" hasCustomPrompt="1"/>
          </p:nvPr>
        </p:nvSpPr>
        <p:spPr>
          <a:xfrm>
            <a:off x="958284" y="3113088"/>
            <a:ext cx="4713174" cy="1284741"/>
          </a:xfrm>
          <a:prstGeom prst="rect">
            <a:avLst/>
          </a:prstGeom>
        </p:spPr>
        <p:txBody>
          <a:bodyPr/>
          <a:lstStyle>
            <a:lvl1pPr marL="359569" indent="-359569">
              <a:buFont typeface="Times New Roman" panose="02020603050405020304" pitchFamily="18" charset="0"/>
              <a:buChar char="-"/>
              <a:defRPr sz="5000">
                <a:latin typeface="Times New Roman" panose="02020603050405020304" pitchFamily="18" charset="0"/>
                <a:cs typeface="Times New Roman" panose="02020603050405020304" pitchFamily="18" charset="0"/>
              </a:defRPr>
            </a:lvl1pPr>
            <a:lvl2pPr>
              <a:buFont typeface="Arial" panose="020B0604020202020204" pitchFamily="34" charset="0"/>
              <a:buChar char="̶"/>
              <a:defRPr>
                <a:latin typeface="Times New Roman" panose="02020603050405020304" pitchFamily="18" charset="0"/>
                <a:cs typeface="Times New Roman" panose="02020603050405020304" pitchFamily="18" charset="0"/>
              </a:defRPr>
            </a:lvl2pPr>
            <a:lvl3pPr>
              <a:buFont typeface="Arial" panose="020B0604020202020204" pitchFamily="34" charset="0"/>
              <a:buChar char="̶"/>
              <a:defRPr>
                <a:latin typeface="Times New Roman" panose="02020603050405020304" pitchFamily="18" charset="0"/>
                <a:cs typeface="Times New Roman" panose="02020603050405020304" pitchFamily="18" charset="0"/>
              </a:defRPr>
            </a:lvl3pPr>
            <a:lvl4pPr>
              <a:buFont typeface="Arial" panose="020B0604020202020204" pitchFamily="34" charset="0"/>
              <a:buChar char="̶"/>
              <a:defRPr>
                <a:latin typeface="Times New Roman" panose="02020603050405020304" pitchFamily="18" charset="0"/>
                <a:cs typeface="Times New Roman" panose="02020603050405020304" pitchFamily="18" charset="0"/>
              </a:defRPr>
            </a:lvl4pPr>
            <a:lvl5pPr>
              <a:buFont typeface="Arial" panose="020B0604020202020204" pitchFamily="34" charset="0"/>
              <a:buChar char="̶"/>
              <a:defRPr>
                <a:latin typeface="Times New Roman" panose="02020603050405020304" pitchFamily="18" charset="0"/>
                <a:cs typeface="Times New Roman" panose="02020603050405020304" pitchFamily="18" charset="0"/>
              </a:defRPr>
            </a:lvl5pPr>
          </a:lstStyle>
          <a:p>
            <a:pPr lvl="0"/>
            <a:r>
              <a:rPr lang="fr-FR"/>
              <a:t>John Smith</a:t>
            </a:r>
            <a:endParaRPr lang="fr-CA"/>
          </a:p>
        </p:txBody>
      </p:sp>
    </p:spTree>
    <p:extLst>
      <p:ext uri="{BB962C8B-B14F-4D97-AF65-F5344CB8AC3E}">
        <p14:creationId xmlns:p14="http://schemas.microsoft.com/office/powerpoint/2010/main" val="204481703"/>
      </p:ext>
    </p:extLst>
  </p:cSld>
  <p:clrMapOvr>
    <a:masterClrMapping/>
  </p:clrMapOvr>
  <p:transition spd="med"/>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tle White">
    <p:bg>
      <p:bgPr>
        <a:solidFill>
          <a:srgbClr val="FFFFFF"/>
        </a:solidFill>
        <a:effectLst/>
      </p:bgPr>
    </p:bg>
    <p:spTree>
      <p:nvGrpSpPr>
        <p:cNvPr id="1" name=""/>
        <p:cNvGrpSpPr/>
        <p:nvPr/>
      </p:nvGrpSpPr>
      <p:grpSpPr>
        <a:xfrm>
          <a:off x="0" y="0"/>
          <a:ext cx="0" cy="0"/>
          <a:chOff x="0" y="0"/>
          <a:chExt cx="0" cy="0"/>
        </a:xfrm>
      </p:grpSpPr>
      <p:pic>
        <p:nvPicPr>
          <p:cNvPr id="2" name="logo_beneva_violet_small.png" descr="logo_beneva_violet_small.png">
            <a:extLst>
              <a:ext uri="{FF2B5EF4-FFF2-40B4-BE49-F238E27FC236}">
                <a16:creationId xmlns:a16="http://schemas.microsoft.com/office/drawing/2014/main" id="{1ED0DD00-7182-4B23-9CC7-C93387239EC7}"/>
              </a:ext>
            </a:extLst>
          </p:cNvPr>
          <p:cNvPicPr>
            <a:picLocks noChangeAspect="1"/>
          </p:cNvPicPr>
          <p:nvPr userDrawn="1"/>
        </p:nvPicPr>
        <p:blipFill>
          <a:blip r:embed="rId2"/>
          <a:stretch>
            <a:fillRect/>
          </a:stretch>
        </p:blipFill>
        <p:spPr>
          <a:xfrm>
            <a:off x="377032" y="6263242"/>
            <a:ext cx="901701" cy="208203"/>
          </a:xfrm>
          <a:prstGeom prst="rect">
            <a:avLst/>
          </a:prstGeom>
          <a:ln w="12700">
            <a:miter lim="400000"/>
          </a:ln>
        </p:spPr>
      </p:pic>
      <p:sp>
        <p:nvSpPr>
          <p:cNvPr id="6" name="Titre 5">
            <a:extLst>
              <a:ext uri="{FF2B5EF4-FFF2-40B4-BE49-F238E27FC236}">
                <a16:creationId xmlns:a16="http://schemas.microsoft.com/office/drawing/2014/main" id="{1A949BAC-85C6-44AA-B120-5BA740F873A2}"/>
              </a:ext>
            </a:extLst>
          </p:cNvPr>
          <p:cNvSpPr>
            <a:spLocks noGrp="1"/>
          </p:cNvSpPr>
          <p:nvPr>
            <p:ph type="title" hasCustomPrompt="1"/>
          </p:nvPr>
        </p:nvSpPr>
        <p:spPr>
          <a:xfrm>
            <a:off x="457200" y="365125"/>
            <a:ext cx="8850086" cy="4043590"/>
          </a:xfrm>
          <a:prstGeom prst="rect">
            <a:avLst/>
          </a:prstGeom>
        </p:spPr>
        <p:txBody>
          <a:bodyPr lIns="0" tIns="0" rIns="0"/>
          <a:lstStyle>
            <a:lvl1pPr>
              <a:lnSpc>
                <a:spcPct val="80000"/>
              </a:lnSpc>
              <a:defRPr sz="9000" b="1"/>
            </a:lvl1pPr>
          </a:lstStyle>
          <a:p>
            <a:r>
              <a:rPr lang="en-US"/>
              <a:t>People looking</a:t>
            </a:r>
            <a:br>
              <a:rPr lang="en-US"/>
            </a:br>
            <a:r>
              <a:rPr lang="en-US"/>
              <a:t>out for people.</a:t>
            </a:r>
            <a:endParaRPr lang="fr-CA"/>
          </a:p>
        </p:txBody>
      </p:sp>
      <p:sp>
        <p:nvSpPr>
          <p:cNvPr id="7" name="Slide Number">
            <a:extLst>
              <a:ext uri="{FF2B5EF4-FFF2-40B4-BE49-F238E27FC236}">
                <a16:creationId xmlns:a16="http://schemas.microsoft.com/office/drawing/2014/main" id="{099EDDE0-C5CC-49F0-BB90-EAE11165070D}"/>
              </a:ext>
            </a:extLst>
          </p:cNvPr>
          <p:cNvSpPr txBox="1">
            <a:spLocks/>
          </p:cNvSpPr>
          <p:nvPr userDrawn="1"/>
        </p:nvSpPr>
        <p:spPr>
          <a:xfrm>
            <a:off x="10906389" y="6287507"/>
            <a:ext cx="901700" cy="25731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914400" rtl="0" fontAlgn="auto" latinLnBrk="0" hangingPunct="0">
              <a:lnSpc>
                <a:spcPts val="3200"/>
              </a:lnSpc>
              <a:spcBef>
                <a:spcPts val="1800"/>
              </a:spcBef>
              <a:spcAft>
                <a:spcPts val="0"/>
              </a:spcAft>
              <a:buClrTx/>
              <a:buSzTx/>
              <a:buFontTx/>
              <a:buNone/>
              <a:tabLst/>
              <a:defRPr kumimoji="0" sz="3200" b="1" i="0" u="none" strike="noStrike" cap="none" spc="0" normalizeH="0" baseline="0">
                <a:ln>
                  <a:noFill/>
                </a:ln>
                <a:solidFill>
                  <a:srgbClr val="4B009B"/>
                </a:solidFill>
                <a:effectLst/>
                <a:uFillTx/>
                <a:latin typeface="Times New Roman"/>
                <a:ea typeface="Times New Roman"/>
                <a:cs typeface="Times New Roman"/>
                <a:sym typeface="Times New Roman"/>
              </a:defRPr>
            </a:lvl1pPr>
            <a:lvl2pPr marL="0" marR="0" indent="4572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2pPr>
            <a:lvl3pPr marL="0" marR="0" indent="9144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3pPr>
            <a:lvl4pPr marL="0" marR="0" indent="13716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4pPr>
            <a:lvl5pPr marL="0" marR="0" indent="18288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5pPr>
            <a:lvl6pPr marL="0" marR="0" indent="22860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6pPr>
            <a:lvl7pPr marL="0" marR="0" indent="27432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7pPr>
            <a:lvl8pPr marL="0" marR="0" indent="32004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8pPr>
            <a:lvl9pPr marL="0" marR="0" indent="36576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9pPr>
          </a:lstStyle>
          <a:p>
            <a:fld id="{86CB4B4D-7CA3-9044-876B-883B54F8677D}" type="slidenum">
              <a:rPr lang="en-CA" sz="1600" smtClean="0">
                <a:solidFill>
                  <a:schemeClr val="bg1"/>
                </a:solidFill>
              </a:rPr>
              <a:pPr/>
              <a:t>‹N°›</a:t>
            </a:fld>
            <a:endParaRPr lang="en-CA" sz="1600">
              <a:solidFill>
                <a:schemeClr val="bg1"/>
              </a:solidFill>
            </a:endParaRPr>
          </a:p>
        </p:txBody>
      </p:sp>
    </p:spTree>
    <p:extLst>
      <p:ext uri="{BB962C8B-B14F-4D97-AF65-F5344CB8AC3E}">
        <p14:creationId xmlns:p14="http://schemas.microsoft.com/office/powerpoint/2010/main" val="3523310516"/>
      </p:ext>
    </p:extLst>
  </p:cSld>
  <p:clrMapOvr>
    <a:masterClrMapping/>
  </p:clrMapOvr>
  <p:transition spd="med"/>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itle White 02">
    <p:bg>
      <p:bgPr>
        <a:solidFill>
          <a:srgbClr val="FFFFFF"/>
        </a:solidFill>
        <a:effectLst/>
      </p:bgPr>
    </p:bg>
    <p:spTree>
      <p:nvGrpSpPr>
        <p:cNvPr id="1" name=""/>
        <p:cNvGrpSpPr/>
        <p:nvPr/>
      </p:nvGrpSpPr>
      <p:grpSpPr>
        <a:xfrm>
          <a:off x="0" y="0"/>
          <a:ext cx="0" cy="0"/>
          <a:chOff x="0" y="0"/>
          <a:chExt cx="0" cy="0"/>
        </a:xfrm>
      </p:grpSpPr>
      <p:pic>
        <p:nvPicPr>
          <p:cNvPr id="2" name="logo_beneva_violet_small.png" descr="logo_beneva_violet_small.png">
            <a:extLst>
              <a:ext uri="{FF2B5EF4-FFF2-40B4-BE49-F238E27FC236}">
                <a16:creationId xmlns:a16="http://schemas.microsoft.com/office/drawing/2014/main" id="{A4D6812B-D3D4-44BD-A2B9-FCFA8582EF89}"/>
              </a:ext>
            </a:extLst>
          </p:cNvPr>
          <p:cNvPicPr>
            <a:picLocks noChangeAspect="1"/>
          </p:cNvPicPr>
          <p:nvPr userDrawn="1"/>
        </p:nvPicPr>
        <p:blipFill>
          <a:blip r:embed="rId2"/>
          <a:stretch>
            <a:fillRect/>
          </a:stretch>
        </p:blipFill>
        <p:spPr>
          <a:xfrm>
            <a:off x="377032" y="6263242"/>
            <a:ext cx="901701" cy="208203"/>
          </a:xfrm>
          <a:prstGeom prst="rect">
            <a:avLst/>
          </a:prstGeom>
          <a:ln w="12700">
            <a:miter lim="400000"/>
          </a:ln>
        </p:spPr>
      </p:pic>
      <p:sp>
        <p:nvSpPr>
          <p:cNvPr id="7" name="Titre 6">
            <a:extLst>
              <a:ext uri="{FF2B5EF4-FFF2-40B4-BE49-F238E27FC236}">
                <a16:creationId xmlns:a16="http://schemas.microsoft.com/office/drawing/2014/main" id="{92AEC4C7-27C9-47F0-9651-94A8FCD5A5C6}"/>
              </a:ext>
            </a:extLst>
          </p:cNvPr>
          <p:cNvSpPr>
            <a:spLocks noGrp="1"/>
          </p:cNvSpPr>
          <p:nvPr>
            <p:ph type="title" hasCustomPrompt="1"/>
          </p:nvPr>
        </p:nvSpPr>
        <p:spPr>
          <a:xfrm>
            <a:off x="457203" y="365125"/>
            <a:ext cx="11734797" cy="2965904"/>
          </a:xfrm>
          <a:prstGeom prst="rect">
            <a:avLst/>
          </a:prstGeom>
        </p:spPr>
        <p:txBody>
          <a:bodyPr lIns="0" tIns="0" rIns="0" bIns="0"/>
          <a:lstStyle>
            <a:lvl1pPr marL="584994" indent="-584994">
              <a:lnSpc>
                <a:spcPct val="80000"/>
              </a:lnSpc>
              <a:spcBef>
                <a:spcPts val="0"/>
              </a:spcBef>
              <a:tabLst>
                <a:tab pos="635000" algn="l"/>
              </a:tabLst>
              <a:defRPr sz="20000" b="0" spc="-400">
                <a:solidFill>
                  <a:srgbClr val="4B009B"/>
                </a:solidFill>
                <a:latin typeface="Times New Roman"/>
                <a:cs typeface="Times New Roman"/>
                <a:sym typeface="Times New Roman"/>
              </a:defRPr>
            </a:lvl1pPr>
          </a:lstStyle>
          <a:p>
            <a:pPr>
              <a:lnSpc>
                <a:spcPct val="80000"/>
              </a:lnSpc>
              <a:spcBef>
                <a:spcPts val="0"/>
              </a:spcBef>
              <a:tabLst>
                <a:tab pos="1270000" algn="l"/>
              </a:tabLst>
              <a:defRPr sz="20000" spc="-400">
                <a:latin typeface="Times New Roman"/>
                <a:ea typeface="Times New Roman"/>
                <a:cs typeface="Times New Roman"/>
                <a:sym typeface="Times New Roman"/>
              </a:defRPr>
            </a:pPr>
            <a:r>
              <a:rPr lang="en-US">
                <a:solidFill>
                  <a:schemeClr val="bg1"/>
                </a:solidFill>
              </a:rPr>
              <a:t>“People looking</a:t>
            </a:r>
            <a:br>
              <a:rPr lang="en-US">
                <a:solidFill>
                  <a:schemeClr val="bg1"/>
                </a:solidFill>
              </a:rPr>
            </a:br>
            <a:r>
              <a:rPr lang="en-US">
                <a:solidFill>
                  <a:schemeClr val="bg1"/>
                </a:solidFill>
              </a:rPr>
              <a:t>out for people.”</a:t>
            </a:r>
            <a:endParaRPr lang="fr-FR">
              <a:solidFill>
                <a:schemeClr val="bg1"/>
              </a:solidFill>
            </a:endParaRPr>
          </a:p>
        </p:txBody>
      </p:sp>
      <p:sp>
        <p:nvSpPr>
          <p:cNvPr id="10" name="Slide Number">
            <a:extLst>
              <a:ext uri="{FF2B5EF4-FFF2-40B4-BE49-F238E27FC236}">
                <a16:creationId xmlns:a16="http://schemas.microsoft.com/office/drawing/2014/main" id="{68DF0AEB-596C-4BAD-9486-8A4B7D9F39A9}"/>
              </a:ext>
            </a:extLst>
          </p:cNvPr>
          <p:cNvSpPr txBox="1">
            <a:spLocks/>
          </p:cNvSpPr>
          <p:nvPr userDrawn="1"/>
        </p:nvSpPr>
        <p:spPr>
          <a:xfrm>
            <a:off x="10906389" y="6287507"/>
            <a:ext cx="901700" cy="25731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914400" rtl="0" fontAlgn="auto" latinLnBrk="0" hangingPunct="0">
              <a:lnSpc>
                <a:spcPts val="3200"/>
              </a:lnSpc>
              <a:spcBef>
                <a:spcPts val="1800"/>
              </a:spcBef>
              <a:spcAft>
                <a:spcPts val="0"/>
              </a:spcAft>
              <a:buClrTx/>
              <a:buSzTx/>
              <a:buFontTx/>
              <a:buNone/>
              <a:tabLst/>
              <a:defRPr kumimoji="0" sz="3200" b="1" i="0" u="none" strike="noStrike" cap="none" spc="0" normalizeH="0" baseline="0">
                <a:ln>
                  <a:noFill/>
                </a:ln>
                <a:solidFill>
                  <a:srgbClr val="4B009B"/>
                </a:solidFill>
                <a:effectLst/>
                <a:uFillTx/>
                <a:latin typeface="Times New Roman"/>
                <a:ea typeface="Times New Roman"/>
                <a:cs typeface="Times New Roman"/>
                <a:sym typeface="Times New Roman"/>
              </a:defRPr>
            </a:lvl1pPr>
            <a:lvl2pPr marL="0" marR="0" indent="4572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2pPr>
            <a:lvl3pPr marL="0" marR="0" indent="9144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3pPr>
            <a:lvl4pPr marL="0" marR="0" indent="13716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4pPr>
            <a:lvl5pPr marL="0" marR="0" indent="18288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5pPr>
            <a:lvl6pPr marL="0" marR="0" indent="22860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6pPr>
            <a:lvl7pPr marL="0" marR="0" indent="27432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7pPr>
            <a:lvl8pPr marL="0" marR="0" indent="32004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8pPr>
            <a:lvl9pPr marL="0" marR="0" indent="36576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9pPr>
          </a:lstStyle>
          <a:p>
            <a:fld id="{86CB4B4D-7CA3-9044-876B-883B54F8677D}" type="slidenum">
              <a:rPr lang="en-CA" sz="1600" smtClean="0">
                <a:solidFill>
                  <a:schemeClr val="bg1"/>
                </a:solidFill>
              </a:rPr>
              <a:pPr/>
              <a:t>‹N°›</a:t>
            </a:fld>
            <a:endParaRPr lang="en-CA" sz="1600">
              <a:solidFill>
                <a:schemeClr val="bg1"/>
              </a:solidFill>
            </a:endParaRPr>
          </a:p>
        </p:txBody>
      </p:sp>
      <p:sp>
        <p:nvSpPr>
          <p:cNvPr id="6" name="Espace réservé du texte 5">
            <a:extLst>
              <a:ext uri="{FF2B5EF4-FFF2-40B4-BE49-F238E27FC236}">
                <a16:creationId xmlns:a16="http://schemas.microsoft.com/office/drawing/2014/main" id="{20B0A4AF-7B7A-47E6-B084-CC496B3870BE}"/>
              </a:ext>
            </a:extLst>
          </p:cNvPr>
          <p:cNvSpPr>
            <a:spLocks noGrp="1"/>
          </p:cNvSpPr>
          <p:nvPr>
            <p:ph type="body" sz="quarter" idx="10" hasCustomPrompt="1"/>
          </p:nvPr>
        </p:nvSpPr>
        <p:spPr>
          <a:xfrm>
            <a:off x="958284" y="3113088"/>
            <a:ext cx="4713174" cy="1284741"/>
          </a:xfrm>
          <a:prstGeom prst="rect">
            <a:avLst/>
          </a:prstGeom>
        </p:spPr>
        <p:txBody>
          <a:bodyPr/>
          <a:lstStyle>
            <a:lvl1pPr marL="359569" indent="-359569">
              <a:buFont typeface="Times New Roman" panose="02020603050405020304" pitchFamily="18" charset="0"/>
              <a:buChar char="-"/>
              <a:defRPr sz="5000">
                <a:latin typeface="Times New Roman" panose="02020603050405020304" pitchFamily="18" charset="0"/>
                <a:cs typeface="Times New Roman" panose="02020603050405020304" pitchFamily="18" charset="0"/>
              </a:defRPr>
            </a:lvl1pPr>
            <a:lvl2pPr>
              <a:buFont typeface="Arial" panose="020B0604020202020204" pitchFamily="34" charset="0"/>
              <a:buChar char="̶"/>
              <a:defRPr>
                <a:latin typeface="Times New Roman" panose="02020603050405020304" pitchFamily="18" charset="0"/>
                <a:cs typeface="Times New Roman" panose="02020603050405020304" pitchFamily="18" charset="0"/>
              </a:defRPr>
            </a:lvl2pPr>
            <a:lvl3pPr>
              <a:buFont typeface="Arial" panose="020B0604020202020204" pitchFamily="34" charset="0"/>
              <a:buChar char="̶"/>
              <a:defRPr>
                <a:latin typeface="Times New Roman" panose="02020603050405020304" pitchFamily="18" charset="0"/>
                <a:cs typeface="Times New Roman" panose="02020603050405020304" pitchFamily="18" charset="0"/>
              </a:defRPr>
            </a:lvl3pPr>
            <a:lvl4pPr>
              <a:buFont typeface="Arial" panose="020B0604020202020204" pitchFamily="34" charset="0"/>
              <a:buChar char="̶"/>
              <a:defRPr>
                <a:latin typeface="Times New Roman" panose="02020603050405020304" pitchFamily="18" charset="0"/>
                <a:cs typeface="Times New Roman" panose="02020603050405020304" pitchFamily="18" charset="0"/>
              </a:defRPr>
            </a:lvl4pPr>
            <a:lvl5pPr>
              <a:buFont typeface="Arial" panose="020B0604020202020204" pitchFamily="34" charset="0"/>
              <a:buChar char="̶"/>
              <a:defRPr>
                <a:latin typeface="Times New Roman" panose="02020603050405020304" pitchFamily="18" charset="0"/>
                <a:cs typeface="Times New Roman" panose="02020603050405020304" pitchFamily="18" charset="0"/>
              </a:defRPr>
            </a:lvl5pPr>
          </a:lstStyle>
          <a:p>
            <a:pPr lvl="0"/>
            <a:r>
              <a:rPr lang="fr-FR"/>
              <a:t>John Smith</a:t>
            </a:r>
            <a:endParaRPr lang="fr-CA"/>
          </a:p>
        </p:txBody>
      </p:sp>
    </p:spTree>
    <p:extLst>
      <p:ext uri="{BB962C8B-B14F-4D97-AF65-F5344CB8AC3E}">
        <p14:creationId xmlns:p14="http://schemas.microsoft.com/office/powerpoint/2010/main" val="1367386397"/>
      </p:ext>
    </p:extLst>
  </p:cSld>
  <p:clrMapOvr>
    <a:masterClrMapping/>
  </p:clrMapOvr>
  <p:transition spd="med"/>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Section header 03">
    <p:bg>
      <p:bgPr>
        <a:solidFill>
          <a:srgbClr val="FFFFFF"/>
        </a:solidFill>
        <a:effectLst/>
      </p:bgPr>
    </p:bg>
    <p:spTree>
      <p:nvGrpSpPr>
        <p:cNvPr id="1" name=""/>
        <p:cNvGrpSpPr/>
        <p:nvPr/>
      </p:nvGrpSpPr>
      <p:grpSpPr>
        <a:xfrm>
          <a:off x="0" y="0"/>
          <a:ext cx="0" cy="0"/>
          <a:chOff x="0" y="0"/>
          <a:chExt cx="0" cy="0"/>
        </a:xfrm>
      </p:grpSpPr>
      <p:sp>
        <p:nvSpPr>
          <p:cNvPr id="8" name="Titre 7">
            <a:extLst>
              <a:ext uri="{FF2B5EF4-FFF2-40B4-BE49-F238E27FC236}">
                <a16:creationId xmlns:a16="http://schemas.microsoft.com/office/drawing/2014/main" id="{AA122F42-F971-4D2A-9782-A8454BD07F4A}"/>
              </a:ext>
            </a:extLst>
          </p:cNvPr>
          <p:cNvSpPr>
            <a:spLocks noGrp="1"/>
          </p:cNvSpPr>
          <p:nvPr>
            <p:ph type="title" hasCustomPrompt="1"/>
          </p:nvPr>
        </p:nvSpPr>
        <p:spPr>
          <a:xfrm>
            <a:off x="387000" y="386896"/>
            <a:ext cx="7060280" cy="1082676"/>
          </a:xfrm>
          <a:prstGeom prst="rect">
            <a:avLst/>
          </a:prstGeom>
        </p:spPr>
        <p:txBody>
          <a:bodyPr lIns="0" tIns="0" rIns="0" bIns="0"/>
          <a:lstStyle>
            <a:lvl1pPr>
              <a:lnSpc>
                <a:spcPts val="5500"/>
              </a:lnSpc>
              <a:defRPr sz="5800" b="1">
                <a:solidFill>
                  <a:srgbClr val="4B009B"/>
                </a:solidFill>
              </a:defRPr>
            </a:lvl1pPr>
          </a:lstStyle>
          <a:p>
            <a:r>
              <a:rPr lang="fr-FR"/>
              <a:t>Section Header</a:t>
            </a:r>
            <a:endParaRPr lang="fr-CA"/>
          </a:p>
        </p:txBody>
      </p:sp>
      <p:sp>
        <p:nvSpPr>
          <p:cNvPr id="9" name="Slide Number">
            <a:extLst>
              <a:ext uri="{FF2B5EF4-FFF2-40B4-BE49-F238E27FC236}">
                <a16:creationId xmlns:a16="http://schemas.microsoft.com/office/drawing/2014/main" id="{74E520D9-3D27-4A1E-8D76-D436A92376B3}"/>
              </a:ext>
            </a:extLst>
          </p:cNvPr>
          <p:cNvSpPr txBox="1">
            <a:spLocks/>
          </p:cNvSpPr>
          <p:nvPr userDrawn="1"/>
        </p:nvSpPr>
        <p:spPr>
          <a:xfrm>
            <a:off x="10906389" y="6287507"/>
            <a:ext cx="901700" cy="25731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914400" rtl="0" fontAlgn="auto" latinLnBrk="0" hangingPunct="0">
              <a:lnSpc>
                <a:spcPts val="3200"/>
              </a:lnSpc>
              <a:spcBef>
                <a:spcPts val="1800"/>
              </a:spcBef>
              <a:spcAft>
                <a:spcPts val="0"/>
              </a:spcAft>
              <a:buClrTx/>
              <a:buSzTx/>
              <a:buFontTx/>
              <a:buNone/>
              <a:tabLst/>
              <a:defRPr kumimoji="0" sz="3200" b="1" i="0" u="none" strike="noStrike" cap="none" spc="0" normalizeH="0" baseline="0">
                <a:ln>
                  <a:noFill/>
                </a:ln>
                <a:solidFill>
                  <a:srgbClr val="4B009B"/>
                </a:solidFill>
                <a:effectLst/>
                <a:uFillTx/>
                <a:latin typeface="Times New Roman"/>
                <a:ea typeface="Times New Roman"/>
                <a:cs typeface="Times New Roman"/>
                <a:sym typeface="Times New Roman"/>
              </a:defRPr>
            </a:lvl1pPr>
            <a:lvl2pPr marL="0" marR="0" indent="4572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2pPr>
            <a:lvl3pPr marL="0" marR="0" indent="9144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3pPr>
            <a:lvl4pPr marL="0" marR="0" indent="13716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4pPr>
            <a:lvl5pPr marL="0" marR="0" indent="18288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5pPr>
            <a:lvl6pPr marL="0" marR="0" indent="22860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6pPr>
            <a:lvl7pPr marL="0" marR="0" indent="27432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7pPr>
            <a:lvl8pPr marL="0" marR="0" indent="32004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8pPr>
            <a:lvl9pPr marL="0" marR="0" indent="36576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9pPr>
          </a:lstStyle>
          <a:p>
            <a:fld id="{86CB4B4D-7CA3-9044-876B-883B54F8677D}" type="slidenum">
              <a:rPr lang="en-CA" sz="1600" smtClean="0">
                <a:solidFill>
                  <a:schemeClr val="bg1"/>
                </a:solidFill>
              </a:rPr>
              <a:pPr/>
              <a:t>‹N°›</a:t>
            </a:fld>
            <a:endParaRPr lang="en-CA" sz="1600">
              <a:solidFill>
                <a:schemeClr val="bg1"/>
              </a:solidFill>
            </a:endParaRPr>
          </a:p>
        </p:txBody>
      </p:sp>
      <p:pic>
        <p:nvPicPr>
          <p:cNvPr id="5" name="logo_beneva_violet_small.png" descr="logo_beneva_violet_small.png">
            <a:extLst>
              <a:ext uri="{FF2B5EF4-FFF2-40B4-BE49-F238E27FC236}">
                <a16:creationId xmlns:a16="http://schemas.microsoft.com/office/drawing/2014/main" id="{5183DC00-FC3A-4445-98D9-4CB5F274FADB}"/>
              </a:ext>
            </a:extLst>
          </p:cNvPr>
          <p:cNvPicPr>
            <a:picLocks noChangeAspect="1"/>
          </p:cNvPicPr>
          <p:nvPr userDrawn="1"/>
        </p:nvPicPr>
        <p:blipFill>
          <a:blip r:embed="rId2"/>
          <a:stretch>
            <a:fillRect/>
          </a:stretch>
        </p:blipFill>
        <p:spPr>
          <a:xfrm>
            <a:off x="377032" y="6263242"/>
            <a:ext cx="901701" cy="208203"/>
          </a:xfrm>
          <a:prstGeom prst="rect">
            <a:avLst/>
          </a:prstGeom>
          <a:ln w="12700">
            <a:miter lim="400000"/>
          </a:ln>
        </p:spPr>
      </p:pic>
      <p:sp>
        <p:nvSpPr>
          <p:cNvPr id="6" name="Espace réservé du texte 5">
            <a:extLst>
              <a:ext uri="{FF2B5EF4-FFF2-40B4-BE49-F238E27FC236}">
                <a16:creationId xmlns:a16="http://schemas.microsoft.com/office/drawing/2014/main" id="{FAEC3CC7-236B-46D1-9A77-6E3CA91A1CBD}"/>
              </a:ext>
            </a:extLst>
          </p:cNvPr>
          <p:cNvSpPr>
            <a:spLocks noGrp="1"/>
          </p:cNvSpPr>
          <p:nvPr>
            <p:ph type="body" sz="quarter" idx="10" hasCustomPrompt="1"/>
          </p:nvPr>
        </p:nvSpPr>
        <p:spPr>
          <a:xfrm>
            <a:off x="391997" y="1915770"/>
            <a:ext cx="11702256" cy="4189413"/>
          </a:xfrm>
          <a:prstGeom prst="rect">
            <a:avLst/>
          </a:prstGeom>
        </p:spPr>
        <p:txBody>
          <a:bodyPr lIns="0" tIns="0" rIns="0" bIns="0"/>
          <a:lstStyle>
            <a:lvl1pPr marL="489744" indent="-489744">
              <a:spcAft>
                <a:spcPts val="900"/>
              </a:spcAft>
              <a:buClr>
                <a:srgbClr val="4B009B"/>
              </a:buClr>
              <a:buFont typeface="Arial" panose="020B0604020202020204" pitchFamily="34" charset="0"/>
              <a:buChar char="-"/>
              <a:defRPr sz="3000" b="1">
                <a:solidFill>
                  <a:srgbClr val="4B009B"/>
                </a:solidFill>
              </a:defRPr>
            </a:lvl1pPr>
            <a:lvl2pPr>
              <a:buFont typeface="Arial" panose="020B0604020202020204" pitchFamily="34" charset="0"/>
              <a:buChar char="-"/>
              <a:defRPr sz="3000" b="1">
                <a:solidFill>
                  <a:srgbClr val="F45A46"/>
                </a:solidFill>
              </a:defRPr>
            </a:lvl2pPr>
            <a:lvl3pPr>
              <a:buFont typeface="Arial" panose="020B0604020202020204" pitchFamily="34" charset="0"/>
              <a:buChar char="-"/>
              <a:defRPr sz="3000" b="1">
                <a:solidFill>
                  <a:srgbClr val="F45A46"/>
                </a:solidFill>
              </a:defRPr>
            </a:lvl3pPr>
            <a:lvl4pPr>
              <a:buFont typeface="Arial" panose="020B0604020202020204" pitchFamily="34" charset="0"/>
              <a:buChar char="-"/>
              <a:defRPr sz="3000" b="1">
                <a:solidFill>
                  <a:srgbClr val="F45A46"/>
                </a:solidFill>
              </a:defRPr>
            </a:lvl4pPr>
            <a:lvl5pPr>
              <a:buFont typeface="Arial" panose="020B0604020202020204" pitchFamily="34" charset="0"/>
              <a:buChar char="-"/>
              <a:defRPr sz="3000" b="1">
                <a:solidFill>
                  <a:srgbClr val="F45A46"/>
                </a:solidFill>
              </a:defRPr>
            </a:lvl5pPr>
          </a:lstStyle>
          <a:p>
            <a:pPr lvl="0"/>
            <a:r>
              <a:rPr lang="fr-FR"/>
              <a:t>Et ad </a:t>
            </a:r>
            <a:r>
              <a:rPr lang="fr-FR" err="1"/>
              <a:t>eostiis</a:t>
            </a:r>
            <a:r>
              <a:rPr lang="fr-FR"/>
              <a:t> </a:t>
            </a:r>
            <a:r>
              <a:rPr lang="fr-FR" err="1"/>
              <a:t>quibus</a:t>
            </a:r>
            <a:r>
              <a:rPr lang="fr-FR"/>
              <a:t>. </a:t>
            </a:r>
            <a:r>
              <a:rPr lang="fr-FR" err="1"/>
              <a:t>Aximi</a:t>
            </a:r>
            <a:r>
              <a:rPr lang="fr-FR"/>
              <a:t>, </a:t>
            </a:r>
            <a:r>
              <a:rPr lang="fr-FR" err="1"/>
              <a:t>quae</a:t>
            </a:r>
            <a:r>
              <a:rPr lang="fr-FR"/>
              <a:t> </a:t>
            </a:r>
            <a:r>
              <a:rPr lang="fr-FR" err="1"/>
              <a:t>moljgnmut</a:t>
            </a:r>
            <a:r>
              <a:rPr lang="fr-FR"/>
              <a:t> </a:t>
            </a:r>
            <a:r>
              <a:rPr lang="fr-FR" err="1"/>
              <a:t>ipiendicima</a:t>
            </a:r>
            <a:r>
              <a:rPr lang="fr-FR"/>
              <a:t> </a:t>
            </a:r>
            <a:r>
              <a:rPr lang="fr-FR" err="1"/>
              <a:t>quiscide</a:t>
            </a:r>
            <a:r>
              <a:rPr lang="fr-FR"/>
              <a:t> </a:t>
            </a:r>
            <a:r>
              <a:rPr lang="fr-FR" err="1"/>
              <a:t>eium</a:t>
            </a:r>
            <a:r>
              <a:rPr lang="fr-FR"/>
              <a:t> home inter </a:t>
            </a:r>
            <a:r>
              <a:rPr lang="fr-FR" err="1"/>
              <a:t>quamus</a:t>
            </a:r>
            <a:r>
              <a:rPr lang="fr-FR"/>
              <a:t> </a:t>
            </a:r>
            <a:r>
              <a:rPr lang="fr-FR" err="1"/>
              <a:t>velectiave</a:t>
            </a:r>
            <a:r>
              <a:rPr lang="fr-FR"/>
              <a:t> </a:t>
            </a:r>
            <a:r>
              <a:rPr lang="fr-FR" err="1"/>
              <a:t>quas</a:t>
            </a:r>
            <a:r>
              <a:rPr lang="fr-FR"/>
              <a:t> ad </a:t>
            </a:r>
            <a:r>
              <a:rPr lang="fr-FR" err="1"/>
              <a:t>modigfhfvci</a:t>
            </a:r>
            <a:r>
              <a:rPr lang="fr-FR"/>
              <a:t>.</a:t>
            </a:r>
          </a:p>
          <a:p>
            <a:pPr lvl="0"/>
            <a:r>
              <a:rPr lang="fr-FR"/>
              <a:t>Event </a:t>
            </a:r>
            <a:r>
              <a:rPr lang="fr-FR" err="1"/>
              <a:t>moluptatis</a:t>
            </a:r>
            <a:r>
              <a:rPr lang="fr-FR"/>
              <a:t> </a:t>
            </a:r>
            <a:r>
              <a:rPr lang="fr-FR" err="1"/>
              <a:t>renit</a:t>
            </a:r>
            <a:r>
              <a:rPr lang="fr-FR"/>
              <a:t> </a:t>
            </a:r>
            <a:r>
              <a:rPr lang="fr-FR" err="1"/>
              <a:t>laut</a:t>
            </a:r>
            <a:r>
              <a:rPr lang="fr-FR"/>
              <a:t> </a:t>
            </a:r>
            <a:r>
              <a:rPr lang="fr-FR" err="1"/>
              <a:t>assime</a:t>
            </a:r>
            <a:r>
              <a:rPr lang="fr-FR"/>
              <a:t> </a:t>
            </a:r>
            <a:r>
              <a:rPr lang="fr-FR" err="1"/>
              <a:t>res</a:t>
            </a:r>
            <a:r>
              <a:rPr lang="fr-FR"/>
              <a:t> </a:t>
            </a:r>
            <a:r>
              <a:rPr lang="fr-FR" err="1"/>
              <a:t>arumet</a:t>
            </a:r>
            <a:r>
              <a:rPr lang="fr-FR"/>
              <a:t> </a:t>
            </a:r>
            <a:r>
              <a:rPr lang="fr-FR" err="1"/>
              <a:t>occae</a:t>
            </a:r>
            <a:r>
              <a:rPr lang="fr-FR"/>
              <a:t>. </a:t>
            </a:r>
            <a:r>
              <a:rPr lang="fr-FR" err="1"/>
              <a:t>Neque</a:t>
            </a:r>
            <a:r>
              <a:rPr lang="fr-FR"/>
              <a:t> </a:t>
            </a:r>
            <a:r>
              <a:rPr lang="fr-FR" err="1"/>
              <a:t>nimusae</a:t>
            </a:r>
            <a:r>
              <a:rPr lang="fr-FR"/>
              <a:t> </a:t>
            </a:r>
            <a:r>
              <a:rPr lang="fr-FR" err="1"/>
              <a:t>venis</a:t>
            </a:r>
            <a:r>
              <a:rPr lang="fr-FR"/>
              <a:t> </a:t>
            </a:r>
            <a:r>
              <a:rPr lang="fr-FR" err="1"/>
              <a:t>sequias</a:t>
            </a:r>
            <a:r>
              <a:rPr lang="fr-FR"/>
              <a:t> </a:t>
            </a:r>
            <a:r>
              <a:rPr lang="fr-FR" err="1"/>
              <a:t>earliatem</a:t>
            </a:r>
            <a:r>
              <a:rPr lang="fr-FR"/>
              <a:t> con ex </a:t>
            </a:r>
            <a:r>
              <a:rPr lang="fr-FR" err="1"/>
              <a:t>esequatur</a:t>
            </a:r>
            <a:r>
              <a:rPr lang="fr-FR"/>
              <a:t>?</a:t>
            </a:r>
          </a:p>
          <a:p>
            <a:pPr lvl="0"/>
            <a:r>
              <a:rPr lang="fr-FR" err="1"/>
              <a:t>Ercitio</a:t>
            </a:r>
            <a:r>
              <a:rPr lang="fr-FR"/>
              <a:t> </a:t>
            </a:r>
            <a:r>
              <a:rPr lang="fr-FR" err="1"/>
              <a:t>eat</a:t>
            </a:r>
            <a:r>
              <a:rPr lang="fr-FR"/>
              <a:t> ma ad </a:t>
            </a:r>
            <a:r>
              <a:rPr lang="fr-FR" err="1"/>
              <a:t>macfdio</a:t>
            </a:r>
            <a:r>
              <a:rPr lang="fr-FR"/>
              <a:t> </a:t>
            </a:r>
            <a:r>
              <a:rPr lang="fr-FR" err="1"/>
              <a:t>volum</a:t>
            </a:r>
            <a:r>
              <a:rPr lang="fr-FR"/>
              <a:t> </a:t>
            </a:r>
            <a:r>
              <a:rPr lang="fr-FR" err="1"/>
              <a:t>dolorpo</a:t>
            </a:r>
            <a:r>
              <a:rPr lang="fr-FR"/>
              <a:t> </a:t>
            </a:r>
            <a:r>
              <a:rPr lang="fr-FR" err="1"/>
              <a:t>rerfernam</a:t>
            </a:r>
            <a:r>
              <a:rPr lang="fr-FR"/>
              <a:t>. </a:t>
            </a:r>
            <a:r>
              <a:rPr lang="fr-FR" err="1"/>
              <a:t>Eperor</a:t>
            </a:r>
            <a:r>
              <a:rPr lang="fr-FR"/>
              <a:t> </a:t>
            </a:r>
            <a:r>
              <a:rPr lang="fr-FR" err="1"/>
              <a:t>sincit</a:t>
            </a:r>
            <a:r>
              <a:rPr lang="fr-FR"/>
              <a:t> </a:t>
            </a:r>
            <a:r>
              <a:rPr lang="fr-FR" err="1"/>
              <a:t>eatibus</a:t>
            </a:r>
            <a:r>
              <a:rPr lang="fr-FR"/>
              <a:t>, </a:t>
            </a:r>
            <a:r>
              <a:rPr lang="fr-FR" err="1"/>
              <a:t>sintemp</a:t>
            </a:r>
            <a:r>
              <a:rPr lang="fr-FR"/>
              <a:t> </a:t>
            </a:r>
            <a:r>
              <a:rPr lang="fr-FR" err="1"/>
              <a:t>toporia</a:t>
            </a:r>
            <a:r>
              <a:rPr lang="fr-FR"/>
              <a:t> </a:t>
            </a:r>
            <a:r>
              <a:rPr lang="fr-FR" err="1"/>
              <a:t>nis</a:t>
            </a:r>
            <a:r>
              <a:rPr lang="fr-FR"/>
              <a:t> </a:t>
            </a:r>
            <a:r>
              <a:rPr lang="fr-FR" err="1"/>
              <a:t>arior</a:t>
            </a:r>
            <a:r>
              <a:rPr lang="fr-FR"/>
              <a:t> </a:t>
            </a:r>
            <a:r>
              <a:rPr lang="fr-FR" err="1"/>
              <a:t>magnam</a:t>
            </a:r>
            <a:r>
              <a:rPr lang="fr-FR"/>
              <a:t>.</a:t>
            </a:r>
          </a:p>
        </p:txBody>
      </p:sp>
    </p:spTree>
    <p:extLst>
      <p:ext uri="{BB962C8B-B14F-4D97-AF65-F5344CB8AC3E}">
        <p14:creationId xmlns:p14="http://schemas.microsoft.com/office/powerpoint/2010/main" val="3086445911"/>
      </p:ext>
    </p:extLst>
  </p:cSld>
  <p:clrMapOvr>
    <a:masterClrMapping/>
  </p:clrMapOvr>
  <p:transition spd="med"/>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Slide 1 column 01">
    <p:bg>
      <p:bgPr>
        <a:solidFill>
          <a:srgbClr val="FFFFFF"/>
        </a:solidFill>
        <a:effectLst/>
      </p:bgPr>
    </p:bg>
    <p:spTree>
      <p:nvGrpSpPr>
        <p:cNvPr id="1" name=""/>
        <p:cNvGrpSpPr/>
        <p:nvPr/>
      </p:nvGrpSpPr>
      <p:grpSpPr>
        <a:xfrm>
          <a:off x="0" y="0"/>
          <a:ext cx="0" cy="0"/>
          <a:chOff x="0" y="0"/>
          <a:chExt cx="0" cy="0"/>
        </a:xfrm>
      </p:grpSpPr>
      <p:pic>
        <p:nvPicPr>
          <p:cNvPr id="2" name="logo_beneva_violet_small.png" descr="logo_beneva_violet_small.png">
            <a:extLst>
              <a:ext uri="{FF2B5EF4-FFF2-40B4-BE49-F238E27FC236}">
                <a16:creationId xmlns:a16="http://schemas.microsoft.com/office/drawing/2014/main" id="{9639DAA4-CC8C-4C7E-8BF4-A07530FD4C66}"/>
              </a:ext>
            </a:extLst>
          </p:cNvPr>
          <p:cNvPicPr>
            <a:picLocks noChangeAspect="1"/>
          </p:cNvPicPr>
          <p:nvPr userDrawn="1"/>
        </p:nvPicPr>
        <p:blipFill>
          <a:blip r:embed="rId2"/>
          <a:stretch>
            <a:fillRect/>
          </a:stretch>
        </p:blipFill>
        <p:spPr>
          <a:xfrm>
            <a:off x="377032" y="6263242"/>
            <a:ext cx="901701" cy="208203"/>
          </a:xfrm>
          <a:prstGeom prst="rect">
            <a:avLst/>
          </a:prstGeom>
          <a:ln w="12700">
            <a:miter lim="400000"/>
          </a:ln>
        </p:spPr>
      </p:pic>
      <p:sp>
        <p:nvSpPr>
          <p:cNvPr id="3" name="Titre 2">
            <a:extLst>
              <a:ext uri="{FF2B5EF4-FFF2-40B4-BE49-F238E27FC236}">
                <a16:creationId xmlns:a16="http://schemas.microsoft.com/office/drawing/2014/main" id="{B6CF1809-2EE7-4008-84FF-DF450A4B9154}"/>
              </a:ext>
            </a:extLst>
          </p:cNvPr>
          <p:cNvSpPr>
            <a:spLocks noGrp="1"/>
          </p:cNvSpPr>
          <p:nvPr>
            <p:ph type="title" hasCustomPrompt="1"/>
          </p:nvPr>
        </p:nvSpPr>
        <p:spPr>
          <a:xfrm>
            <a:off x="387001" y="387000"/>
            <a:ext cx="3553629" cy="1746600"/>
          </a:xfrm>
          <a:prstGeom prst="rect">
            <a:avLst/>
          </a:prstGeom>
        </p:spPr>
        <p:txBody>
          <a:bodyPr lIns="0" tIns="0" rIns="0" bIns="0"/>
          <a:lstStyle>
            <a:lvl1pPr>
              <a:lnSpc>
                <a:spcPts val="5500"/>
              </a:lnSpc>
              <a:defRPr sz="5800" b="1">
                <a:solidFill>
                  <a:srgbClr val="F45A46"/>
                </a:solidFill>
              </a:defRPr>
            </a:lvl1pPr>
          </a:lstStyle>
          <a:p>
            <a:r>
              <a:rPr lang="fr-FR"/>
              <a:t>Topic</a:t>
            </a:r>
            <a:br>
              <a:rPr lang="fr-FR"/>
            </a:br>
            <a:r>
              <a:rPr lang="fr-FR"/>
              <a:t>Header</a:t>
            </a:r>
            <a:endParaRPr lang="fr-CA"/>
          </a:p>
        </p:txBody>
      </p:sp>
      <p:sp>
        <p:nvSpPr>
          <p:cNvPr id="12" name="Slide Number">
            <a:extLst>
              <a:ext uri="{FF2B5EF4-FFF2-40B4-BE49-F238E27FC236}">
                <a16:creationId xmlns:a16="http://schemas.microsoft.com/office/drawing/2014/main" id="{7D766152-5E8F-4EC4-9B54-BBBC08A52D5E}"/>
              </a:ext>
            </a:extLst>
          </p:cNvPr>
          <p:cNvSpPr txBox="1">
            <a:spLocks/>
          </p:cNvSpPr>
          <p:nvPr userDrawn="1"/>
        </p:nvSpPr>
        <p:spPr>
          <a:xfrm>
            <a:off x="10906389" y="6287507"/>
            <a:ext cx="901700" cy="257315"/>
          </a:xfrm>
          <a:prstGeom prst="rect">
            <a:avLst/>
          </a:prstGeom>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914400" rtl="0" fontAlgn="auto" latinLnBrk="0" hangingPunct="0">
              <a:lnSpc>
                <a:spcPts val="3200"/>
              </a:lnSpc>
              <a:spcBef>
                <a:spcPts val="1800"/>
              </a:spcBef>
              <a:spcAft>
                <a:spcPts val="0"/>
              </a:spcAft>
              <a:buClrTx/>
              <a:buSzTx/>
              <a:buFontTx/>
              <a:buNone/>
              <a:tabLst/>
              <a:defRPr kumimoji="0" sz="3200" b="1" i="0" u="none" strike="noStrike" cap="none" spc="0" normalizeH="0" baseline="0">
                <a:ln>
                  <a:noFill/>
                </a:ln>
                <a:solidFill>
                  <a:srgbClr val="4B009B"/>
                </a:solidFill>
                <a:effectLst/>
                <a:uFillTx/>
                <a:latin typeface="Times New Roman"/>
                <a:ea typeface="Times New Roman"/>
                <a:cs typeface="Times New Roman"/>
                <a:sym typeface="Times New Roman"/>
              </a:defRPr>
            </a:lvl1pPr>
            <a:lvl2pPr marL="0" marR="0" indent="4572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2pPr>
            <a:lvl3pPr marL="0" marR="0" indent="9144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3pPr>
            <a:lvl4pPr marL="0" marR="0" indent="13716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4pPr>
            <a:lvl5pPr marL="0" marR="0" indent="18288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5pPr>
            <a:lvl6pPr marL="0" marR="0" indent="22860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6pPr>
            <a:lvl7pPr marL="0" marR="0" indent="27432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7pPr>
            <a:lvl8pPr marL="0" marR="0" indent="32004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8pPr>
            <a:lvl9pPr marL="0" marR="0" indent="36576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9pPr>
          </a:lstStyle>
          <a:p>
            <a:fld id="{86CB4B4D-7CA3-9044-876B-883B54F8677D}" type="slidenum">
              <a:rPr lang="en-CA" sz="1600" smtClean="0">
                <a:solidFill>
                  <a:schemeClr val="bg1"/>
                </a:solidFill>
              </a:rPr>
              <a:pPr/>
              <a:t>‹N°›</a:t>
            </a:fld>
            <a:endParaRPr lang="en-CA" sz="1600">
              <a:solidFill>
                <a:schemeClr val="bg1"/>
              </a:solidFill>
            </a:endParaRPr>
          </a:p>
        </p:txBody>
      </p:sp>
      <p:sp>
        <p:nvSpPr>
          <p:cNvPr id="6" name="Espace réservé du texte 5">
            <a:extLst>
              <a:ext uri="{FF2B5EF4-FFF2-40B4-BE49-F238E27FC236}">
                <a16:creationId xmlns:a16="http://schemas.microsoft.com/office/drawing/2014/main" id="{F03B2DF6-6554-BB49-A71B-ED9C9A196587}"/>
              </a:ext>
            </a:extLst>
          </p:cNvPr>
          <p:cNvSpPr>
            <a:spLocks noGrp="1"/>
          </p:cNvSpPr>
          <p:nvPr>
            <p:ph type="body" sz="quarter" idx="11" hasCustomPrompt="1"/>
          </p:nvPr>
        </p:nvSpPr>
        <p:spPr>
          <a:xfrm>
            <a:off x="4028303" y="387000"/>
            <a:ext cx="7779786" cy="4337401"/>
          </a:xfrm>
          <a:prstGeom prst="rect">
            <a:avLst/>
          </a:prstGeom>
        </p:spPr>
        <p:txBody>
          <a:bodyPr lIns="0" tIns="0" rIns="0" bIns="0"/>
          <a:lstStyle>
            <a:lvl1pPr marL="489744" indent="-489744">
              <a:spcAft>
                <a:spcPts val="900"/>
              </a:spcAft>
              <a:buClr>
                <a:srgbClr val="4B009B"/>
              </a:buClr>
              <a:buFont typeface="Arial" panose="020B0604020202020204" pitchFamily="34" charset="0"/>
              <a:buChar char="-"/>
              <a:defRPr sz="2200" b="0">
                <a:solidFill>
                  <a:srgbClr val="4B009B"/>
                </a:solidFill>
                <a:latin typeface="Arial" panose="020B0604020202020204" pitchFamily="34" charset="0"/>
                <a:cs typeface="Arial" panose="020B0604020202020204" pitchFamily="34" charset="0"/>
              </a:defRPr>
            </a:lvl1pPr>
            <a:lvl2pPr>
              <a:buFont typeface="Arial" panose="020B0604020202020204" pitchFamily="34" charset="0"/>
              <a:buChar char="-"/>
              <a:defRPr sz="3000" b="1">
                <a:solidFill>
                  <a:srgbClr val="F45A46"/>
                </a:solidFill>
              </a:defRPr>
            </a:lvl2pPr>
            <a:lvl3pPr>
              <a:buFont typeface="Arial" panose="020B0604020202020204" pitchFamily="34" charset="0"/>
              <a:buChar char="-"/>
              <a:defRPr sz="3000" b="1">
                <a:solidFill>
                  <a:srgbClr val="F45A46"/>
                </a:solidFill>
              </a:defRPr>
            </a:lvl3pPr>
            <a:lvl4pPr>
              <a:buFont typeface="Arial" panose="020B0604020202020204" pitchFamily="34" charset="0"/>
              <a:buChar char="-"/>
              <a:defRPr sz="3000" b="1">
                <a:solidFill>
                  <a:srgbClr val="F45A46"/>
                </a:solidFill>
              </a:defRPr>
            </a:lvl4pPr>
            <a:lvl5pPr>
              <a:buFont typeface="Arial" panose="020B0604020202020204" pitchFamily="34" charset="0"/>
              <a:buChar char="-"/>
              <a:defRPr sz="3000" b="1">
                <a:solidFill>
                  <a:srgbClr val="F45A46"/>
                </a:solidFill>
              </a:defRPr>
            </a:lvl5pPr>
          </a:lstStyle>
          <a:p>
            <a:pPr lvl="0"/>
            <a:r>
              <a:rPr lang="fr-FR"/>
              <a:t>Et ad </a:t>
            </a:r>
            <a:r>
              <a:rPr lang="fr-FR" err="1"/>
              <a:t>eostiis</a:t>
            </a:r>
            <a:r>
              <a:rPr lang="fr-FR"/>
              <a:t> </a:t>
            </a:r>
            <a:r>
              <a:rPr lang="fr-FR" err="1"/>
              <a:t>quibus</a:t>
            </a:r>
            <a:r>
              <a:rPr lang="fr-FR"/>
              <a:t>. </a:t>
            </a:r>
            <a:r>
              <a:rPr lang="fr-FR" err="1"/>
              <a:t>Aximi</a:t>
            </a:r>
            <a:r>
              <a:rPr lang="fr-FR"/>
              <a:t>, </a:t>
            </a:r>
            <a:r>
              <a:rPr lang="fr-FR" err="1"/>
              <a:t>quae</a:t>
            </a:r>
            <a:r>
              <a:rPr lang="fr-FR"/>
              <a:t> </a:t>
            </a:r>
            <a:r>
              <a:rPr lang="fr-FR" err="1"/>
              <a:t>moljgnmut</a:t>
            </a:r>
            <a:r>
              <a:rPr lang="fr-FR"/>
              <a:t> </a:t>
            </a:r>
            <a:r>
              <a:rPr lang="fr-FR" err="1"/>
              <a:t>ipiendicima</a:t>
            </a:r>
            <a:r>
              <a:rPr lang="fr-FR"/>
              <a:t> </a:t>
            </a:r>
            <a:r>
              <a:rPr lang="fr-FR" err="1"/>
              <a:t>quiscide</a:t>
            </a:r>
            <a:r>
              <a:rPr lang="fr-FR"/>
              <a:t> </a:t>
            </a:r>
            <a:r>
              <a:rPr lang="fr-FR" err="1"/>
              <a:t>eium</a:t>
            </a:r>
            <a:r>
              <a:rPr lang="fr-FR"/>
              <a:t> home inter </a:t>
            </a:r>
            <a:r>
              <a:rPr lang="fr-FR" err="1"/>
              <a:t>quamus</a:t>
            </a:r>
            <a:r>
              <a:rPr lang="fr-FR"/>
              <a:t> </a:t>
            </a:r>
            <a:r>
              <a:rPr lang="fr-FR" err="1"/>
              <a:t>velectiave</a:t>
            </a:r>
            <a:r>
              <a:rPr lang="fr-FR"/>
              <a:t> </a:t>
            </a:r>
            <a:r>
              <a:rPr lang="fr-FR" err="1"/>
              <a:t>quas</a:t>
            </a:r>
            <a:r>
              <a:rPr lang="fr-FR"/>
              <a:t> ad </a:t>
            </a:r>
            <a:r>
              <a:rPr lang="fr-FR" err="1"/>
              <a:t>modigfhfvci</a:t>
            </a:r>
            <a:r>
              <a:rPr lang="fr-FR"/>
              <a:t>.</a:t>
            </a:r>
          </a:p>
          <a:p>
            <a:pPr lvl="0"/>
            <a:r>
              <a:rPr lang="fr-FR"/>
              <a:t>Event </a:t>
            </a:r>
            <a:r>
              <a:rPr lang="fr-FR" err="1"/>
              <a:t>moluptatis</a:t>
            </a:r>
            <a:r>
              <a:rPr lang="fr-FR"/>
              <a:t> </a:t>
            </a:r>
            <a:r>
              <a:rPr lang="fr-FR" err="1"/>
              <a:t>renit</a:t>
            </a:r>
            <a:r>
              <a:rPr lang="fr-FR"/>
              <a:t> </a:t>
            </a:r>
            <a:r>
              <a:rPr lang="fr-FR" err="1"/>
              <a:t>laut</a:t>
            </a:r>
            <a:r>
              <a:rPr lang="fr-FR"/>
              <a:t> </a:t>
            </a:r>
            <a:r>
              <a:rPr lang="fr-FR" err="1"/>
              <a:t>assime</a:t>
            </a:r>
            <a:r>
              <a:rPr lang="fr-FR"/>
              <a:t> </a:t>
            </a:r>
            <a:r>
              <a:rPr lang="fr-FR" err="1"/>
              <a:t>res</a:t>
            </a:r>
            <a:r>
              <a:rPr lang="fr-FR"/>
              <a:t> </a:t>
            </a:r>
            <a:r>
              <a:rPr lang="fr-FR" err="1"/>
              <a:t>arumet</a:t>
            </a:r>
            <a:r>
              <a:rPr lang="fr-FR"/>
              <a:t> </a:t>
            </a:r>
            <a:r>
              <a:rPr lang="fr-FR" err="1"/>
              <a:t>occae</a:t>
            </a:r>
            <a:r>
              <a:rPr lang="fr-FR"/>
              <a:t>. </a:t>
            </a:r>
            <a:r>
              <a:rPr lang="fr-FR" err="1"/>
              <a:t>Neque</a:t>
            </a:r>
            <a:r>
              <a:rPr lang="fr-FR"/>
              <a:t> </a:t>
            </a:r>
            <a:r>
              <a:rPr lang="fr-FR" err="1"/>
              <a:t>nimusae</a:t>
            </a:r>
            <a:r>
              <a:rPr lang="fr-FR"/>
              <a:t> </a:t>
            </a:r>
            <a:r>
              <a:rPr lang="fr-FR" err="1"/>
              <a:t>venis</a:t>
            </a:r>
            <a:r>
              <a:rPr lang="fr-FR"/>
              <a:t> </a:t>
            </a:r>
            <a:r>
              <a:rPr lang="fr-FR" err="1"/>
              <a:t>sequias</a:t>
            </a:r>
            <a:r>
              <a:rPr lang="fr-FR"/>
              <a:t> </a:t>
            </a:r>
            <a:r>
              <a:rPr lang="fr-FR" err="1"/>
              <a:t>earliatem</a:t>
            </a:r>
            <a:r>
              <a:rPr lang="fr-FR"/>
              <a:t> con ex </a:t>
            </a:r>
            <a:r>
              <a:rPr lang="fr-FR" err="1"/>
              <a:t>esequatur</a:t>
            </a:r>
            <a:r>
              <a:rPr lang="fr-FR"/>
              <a:t>?</a:t>
            </a:r>
          </a:p>
          <a:p>
            <a:pPr lvl="0"/>
            <a:r>
              <a:rPr lang="fr-FR" err="1"/>
              <a:t>Ercitio</a:t>
            </a:r>
            <a:r>
              <a:rPr lang="fr-FR"/>
              <a:t> </a:t>
            </a:r>
            <a:r>
              <a:rPr lang="fr-FR" err="1"/>
              <a:t>eat</a:t>
            </a:r>
            <a:r>
              <a:rPr lang="fr-FR"/>
              <a:t> ma ad </a:t>
            </a:r>
            <a:r>
              <a:rPr lang="fr-FR" err="1"/>
              <a:t>macfdio</a:t>
            </a:r>
            <a:r>
              <a:rPr lang="fr-FR"/>
              <a:t> </a:t>
            </a:r>
            <a:r>
              <a:rPr lang="fr-FR" err="1"/>
              <a:t>volum</a:t>
            </a:r>
            <a:r>
              <a:rPr lang="fr-FR"/>
              <a:t> </a:t>
            </a:r>
            <a:r>
              <a:rPr lang="fr-FR" err="1"/>
              <a:t>dolorpo</a:t>
            </a:r>
            <a:r>
              <a:rPr lang="fr-FR"/>
              <a:t> </a:t>
            </a:r>
            <a:r>
              <a:rPr lang="fr-FR" err="1"/>
              <a:t>rerfernam</a:t>
            </a:r>
            <a:r>
              <a:rPr lang="fr-FR"/>
              <a:t>. </a:t>
            </a:r>
            <a:r>
              <a:rPr lang="fr-FR" err="1"/>
              <a:t>Eperor</a:t>
            </a:r>
            <a:r>
              <a:rPr lang="fr-FR"/>
              <a:t> </a:t>
            </a:r>
            <a:r>
              <a:rPr lang="fr-FR" err="1"/>
              <a:t>sincit</a:t>
            </a:r>
            <a:r>
              <a:rPr lang="fr-FR"/>
              <a:t> </a:t>
            </a:r>
            <a:r>
              <a:rPr lang="fr-FR" err="1"/>
              <a:t>eatibus</a:t>
            </a:r>
            <a:r>
              <a:rPr lang="fr-FR"/>
              <a:t>, </a:t>
            </a:r>
            <a:r>
              <a:rPr lang="fr-FR" err="1"/>
              <a:t>sintemp</a:t>
            </a:r>
            <a:r>
              <a:rPr lang="fr-FR"/>
              <a:t> </a:t>
            </a:r>
            <a:r>
              <a:rPr lang="fr-FR" err="1"/>
              <a:t>toporia</a:t>
            </a:r>
            <a:r>
              <a:rPr lang="fr-FR"/>
              <a:t> </a:t>
            </a:r>
            <a:r>
              <a:rPr lang="fr-FR" err="1"/>
              <a:t>nis</a:t>
            </a:r>
            <a:r>
              <a:rPr lang="fr-FR"/>
              <a:t> </a:t>
            </a:r>
            <a:r>
              <a:rPr lang="fr-FR" err="1"/>
              <a:t>arior</a:t>
            </a:r>
            <a:r>
              <a:rPr lang="fr-FR"/>
              <a:t> </a:t>
            </a:r>
            <a:r>
              <a:rPr lang="fr-FR" err="1"/>
              <a:t>magnam</a:t>
            </a:r>
            <a:r>
              <a:rPr lang="fr-FR"/>
              <a:t>.</a:t>
            </a:r>
          </a:p>
        </p:txBody>
      </p:sp>
    </p:spTree>
    <p:extLst>
      <p:ext uri="{BB962C8B-B14F-4D97-AF65-F5344CB8AC3E}">
        <p14:creationId xmlns:p14="http://schemas.microsoft.com/office/powerpoint/2010/main" val="3413149201"/>
      </p:ext>
    </p:extLst>
  </p:cSld>
  <p:clrMapOvr>
    <a:masterClrMapping/>
  </p:clrMapOvr>
  <p:transition spd="med"/>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Slide 1 column">
    <p:bg>
      <p:bgPr>
        <a:solidFill>
          <a:srgbClr val="FFFFFF"/>
        </a:solidFill>
        <a:effectLst/>
      </p:bgPr>
    </p:bg>
    <p:spTree>
      <p:nvGrpSpPr>
        <p:cNvPr id="1" name=""/>
        <p:cNvGrpSpPr/>
        <p:nvPr/>
      </p:nvGrpSpPr>
      <p:grpSpPr>
        <a:xfrm>
          <a:off x="0" y="0"/>
          <a:ext cx="0" cy="0"/>
          <a:chOff x="0" y="0"/>
          <a:chExt cx="0" cy="0"/>
        </a:xfrm>
      </p:grpSpPr>
      <p:pic>
        <p:nvPicPr>
          <p:cNvPr id="2" name="logo_beneva_violet_small.png" descr="logo_beneva_violet_small.png">
            <a:extLst>
              <a:ext uri="{FF2B5EF4-FFF2-40B4-BE49-F238E27FC236}">
                <a16:creationId xmlns:a16="http://schemas.microsoft.com/office/drawing/2014/main" id="{9639DAA4-CC8C-4C7E-8BF4-A07530FD4C66}"/>
              </a:ext>
            </a:extLst>
          </p:cNvPr>
          <p:cNvPicPr>
            <a:picLocks noChangeAspect="1"/>
          </p:cNvPicPr>
          <p:nvPr userDrawn="1"/>
        </p:nvPicPr>
        <p:blipFill>
          <a:blip r:embed="rId2"/>
          <a:stretch>
            <a:fillRect/>
          </a:stretch>
        </p:blipFill>
        <p:spPr>
          <a:xfrm>
            <a:off x="377032" y="6263242"/>
            <a:ext cx="901701" cy="208203"/>
          </a:xfrm>
          <a:prstGeom prst="rect">
            <a:avLst/>
          </a:prstGeom>
          <a:ln w="12700">
            <a:miter lim="400000"/>
          </a:ln>
        </p:spPr>
      </p:pic>
      <p:sp>
        <p:nvSpPr>
          <p:cNvPr id="3" name="Titre 2">
            <a:extLst>
              <a:ext uri="{FF2B5EF4-FFF2-40B4-BE49-F238E27FC236}">
                <a16:creationId xmlns:a16="http://schemas.microsoft.com/office/drawing/2014/main" id="{B6CF1809-2EE7-4008-84FF-DF450A4B9154}"/>
              </a:ext>
            </a:extLst>
          </p:cNvPr>
          <p:cNvSpPr>
            <a:spLocks noGrp="1"/>
          </p:cNvSpPr>
          <p:nvPr>
            <p:ph type="title" hasCustomPrompt="1"/>
          </p:nvPr>
        </p:nvSpPr>
        <p:spPr>
          <a:xfrm>
            <a:off x="387001" y="387000"/>
            <a:ext cx="3553629" cy="1746600"/>
          </a:xfrm>
          <a:prstGeom prst="rect">
            <a:avLst/>
          </a:prstGeom>
        </p:spPr>
        <p:txBody>
          <a:bodyPr lIns="0" tIns="0" rIns="0" bIns="0"/>
          <a:lstStyle>
            <a:lvl1pPr>
              <a:lnSpc>
                <a:spcPts val="5500"/>
              </a:lnSpc>
              <a:defRPr sz="5800" b="1">
                <a:solidFill>
                  <a:srgbClr val="F45A46"/>
                </a:solidFill>
              </a:defRPr>
            </a:lvl1pPr>
          </a:lstStyle>
          <a:p>
            <a:r>
              <a:rPr lang="fr-FR"/>
              <a:t>Topic</a:t>
            </a:r>
            <a:br>
              <a:rPr lang="fr-FR"/>
            </a:br>
            <a:r>
              <a:rPr lang="fr-FR"/>
              <a:t>Header</a:t>
            </a:r>
            <a:endParaRPr lang="fr-CA"/>
          </a:p>
        </p:txBody>
      </p:sp>
      <p:sp>
        <p:nvSpPr>
          <p:cNvPr id="12" name="Slide Number">
            <a:extLst>
              <a:ext uri="{FF2B5EF4-FFF2-40B4-BE49-F238E27FC236}">
                <a16:creationId xmlns:a16="http://schemas.microsoft.com/office/drawing/2014/main" id="{7D766152-5E8F-4EC4-9B54-BBBC08A52D5E}"/>
              </a:ext>
            </a:extLst>
          </p:cNvPr>
          <p:cNvSpPr txBox="1">
            <a:spLocks/>
          </p:cNvSpPr>
          <p:nvPr userDrawn="1"/>
        </p:nvSpPr>
        <p:spPr>
          <a:xfrm>
            <a:off x="10906389" y="6287507"/>
            <a:ext cx="901700" cy="25731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914400" rtl="0" fontAlgn="auto" latinLnBrk="0" hangingPunct="0">
              <a:lnSpc>
                <a:spcPts val="3200"/>
              </a:lnSpc>
              <a:spcBef>
                <a:spcPts val="1800"/>
              </a:spcBef>
              <a:spcAft>
                <a:spcPts val="0"/>
              </a:spcAft>
              <a:buClrTx/>
              <a:buSzTx/>
              <a:buFontTx/>
              <a:buNone/>
              <a:tabLst/>
              <a:defRPr kumimoji="0" sz="3200" b="1" i="0" u="none" strike="noStrike" cap="none" spc="0" normalizeH="0" baseline="0">
                <a:ln>
                  <a:noFill/>
                </a:ln>
                <a:solidFill>
                  <a:srgbClr val="4B009B"/>
                </a:solidFill>
                <a:effectLst/>
                <a:uFillTx/>
                <a:latin typeface="Times New Roman"/>
                <a:ea typeface="Times New Roman"/>
                <a:cs typeface="Times New Roman"/>
                <a:sym typeface="Times New Roman"/>
              </a:defRPr>
            </a:lvl1pPr>
            <a:lvl2pPr marL="0" marR="0" indent="4572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2pPr>
            <a:lvl3pPr marL="0" marR="0" indent="9144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3pPr>
            <a:lvl4pPr marL="0" marR="0" indent="13716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4pPr>
            <a:lvl5pPr marL="0" marR="0" indent="18288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5pPr>
            <a:lvl6pPr marL="0" marR="0" indent="22860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6pPr>
            <a:lvl7pPr marL="0" marR="0" indent="27432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7pPr>
            <a:lvl8pPr marL="0" marR="0" indent="32004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8pPr>
            <a:lvl9pPr marL="0" marR="0" indent="36576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9pPr>
          </a:lstStyle>
          <a:p>
            <a:fld id="{86CB4B4D-7CA3-9044-876B-883B54F8677D}" type="slidenum">
              <a:rPr lang="en-CA" sz="1600" smtClean="0">
                <a:solidFill>
                  <a:schemeClr val="bg1"/>
                </a:solidFill>
              </a:rPr>
              <a:pPr/>
              <a:t>‹N°›</a:t>
            </a:fld>
            <a:endParaRPr lang="en-CA" sz="1600">
              <a:solidFill>
                <a:schemeClr val="bg1"/>
              </a:solidFill>
            </a:endParaRPr>
          </a:p>
        </p:txBody>
      </p:sp>
      <p:sp>
        <p:nvSpPr>
          <p:cNvPr id="8" name="Espace réservé du texte 7">
            <a:extLst>
              <a:ext uri="{FF2B5EF4-FFF2-40B4-BE49-F238E27FC236}">
                <a16:creationId xmlns:a16="http://schemas.microsoft.com/office/drawing/2014/main" id="{00BCABEF-1B90-43E6-98DD-FC50BCADC8EB}"/>
              </a:ext>
            </a:extLst>
          </p:cNvPr>
          <p:cNvSpPr>
            <a:spLocks noGrp="1"/>
          </p:cNvSpPr>
          <p:nvPr>
            <p:ph type="body" sz="quarter" idx="11" hasCustomPrompt="1"/>
          </p:nvPr>
        </p:nvSpPr>
        <p:spPr>
          <a:xfrm>
            <a:off x="377032" y="2601913"/>
            <a:ext cx="4945856" cy="3134519"/>
          </a:xfrm>
          <a:prstGeom prst="rect">
            <a:avLst/>
          </a:prstGeom>
        </p:spPr>
        <p:txBody>
          <a:bodyPr lIns="0" tIns="0" rIns="0" bIns="0"/>
          <a:lstStyle>
            <a:lvl1pPr marL="0" indent="0">
              <a:lnSpc>
                <a:spcPct val="90000"/>
              </a:lnSpc>
              <a:buFontTx/>
              <a:buNone/>
              <a:defRPr sz="3000">
                <a:solidFill>
                  <a:srgbClr val="F45A46"/>
                </a:solidFill>
                <a:latin typeface="Times New Roman" panose="02020603050405020304" pitchFamily="18" charset="0"/>
                <a:cs typeface="Times New Roman" panose="02020603050405020304" pitchFamily="18" charset="0"/>
              </a:defRPr>
            </a:lvl1pPr>
            <a:lvl2pPr>
              <a:buFontTx/>
              <a:buNone/>
              <a:defRPr/>
            </a:lvl2pPr>
            <a:lvl3pPr>
              <a:buFontTx/>
              <a:buNone/>
              <a:defRPr/>
            </a:lvl3pPr>
            <a:lvl4pPr>
              <a:buFontTx/>
              <a:buNone/>
              <a:defRPr/>
            </a:lvl4pPr>
            <a:lvl5pPr>
              <a:buFontTx/>
              <a:buNone/>
              <a:defRPr/>
            </a:lvl5pPr>
          </a:lstStyle>
          <a:p>
            <a:pPr lvl="0"/>
            <a:r>
              <a:rPr lang="fr-FR"/>
              <a:t>Nous sommes 4700 employés</a:t>
            </a:r>
            <a:br>
              <a:rPr lang="fr-FR"/>
            </a:br>
            <a:r>
              <a:rPr lang="fr-FR" err="1"/>
              <a:t>lorem</a:t>
            </a:r>
            <a:r>
              <a:rPr lang="fr-FR"/>
              <a:t> </a:t>
            </a:r>
            <a:r>
              <a:rPr lang="fr-FR" err="1"/>
              <a:t>ipsumdor</a:t>
            </a:r>
            <a:r>
              <a:rPr lang="fr-FR"/>
              <a:t> </a:t>
            </a:r>
            <a:r>
              <a:rPr lang="fr-FR" err="1"/>
              <a:t>sit</a:t>
            </a:r>
            <a:r>
              <a:rPr lang="fr-FR"/>
              <a:t> </a:t>
            </a:r>
            <a:r>
              <a:rPr lang="fr-FR" err="1"/>
              <a:t>sequm</a:t>
            </a:r>
            <a:r>
              <a:rPr lang="fr-FR"/>
              <a:t>. </a:t>
            </a:r>
            <a:br>
              <a:rPr lang="fr-FR"/>
            </a:br>
            <a:r>
              <a:rPr lang="fr-FR"/>
              <a:t>Ut </a:t>
            </a:r>
            <a:r>
              <a:rPr lang="fr-FR" err="1"/>
              <a:t>andaoluptae</a:t>
            </a:r>
            <a:r>
              <a:rPr lang="fr-FR"/>
              <a:t> </a:t>
            </a:r>
            <a:r>
              <a:rPr lang="fr-FR" err="1"/>
              <a:t>rerorec</a:t>
            </a:r>
            <a:r>
              <a:rPr lang="fr-FR"/>
              <a:t> </a:t>
            </a:r>
            <a:r>
              <a:rPr lang="fr-FR" err="1"/>
              <a:t>tibus</a:t>
            </a:r>
            <a:r>
              <a:rPr lang="fr-FR"/>
              <a:t>. </a:t>
            </a:r>
            <a:r>
              <a:rPr lang="fr-FR" err="1"/>
              <a:t>Sequatur</a:t>
            </a:r>
            <a:r>
              <a:rPr lang="fr-FR"/>
              <a:t> </a:t>
            </a:r>
            <a:r>
              <a:rPr lang="fr-FR" err="1"/>
              <a:t>sedit</a:t>
            </a:r>
            <a:r>
              <a:rPr lang="fr-FR"/>
              <a:t> </a:t>
            </a:r>
            <a:r>
              <a:rPr lang="fr-FR" err="1"/>
              <a:t>etur</a:t>
            </a:r>
            <a:r>
              <a:rPr lang="fr-FR"/>
              <a:t>, </a:t>
            </a:r>
            <a:r>
              <a:rPr lang="fr-FR" err="1"/>
              <a:t>omnimus</a:t>
            </a:r>
            <a:r>
              <a:rPr lang="fr-FR"/>
              <a:t> </a:t>
            </a:r>
            <a:r>
              <a:rPr lang="fr-FR" err="1"/>
              <a:t>ipsuntin</a:t>
            </a:r>
            <a:r>
              <a:rPr lang="fr-FR"/>
              <a:t> </a:t>
            </a:r>
            <a:r>
              <a:rPr lang="fr-FR" err="1"/>
              <a:t>prerro</a:t>
            </a:r>
            <a:r>
              <a:rPr lang="fr-FR"/>
              <a:t> </a:t>
            </a:r>
            <a:r>
              <a:rPr lang="fr-FR" err="1"/>
              <a:t>tement</a:t>
            </a:r>
            <a:r>
              <a:rPr lang="fr-FR"/>
              <a:t> </a:t>
            </a:r>
            <a:r>
              <a:rPr lang="fr-FR" err="1"/>
              <a:t>latus</a:t>
            </a:r>
            <a:r>
              <a:rPr lang="fr-FR"/>
              <a:t> </a:t>
            </a:r>
            <a:r>
              <a:rPr lang="fr-FR" err="1"/>
              <a:t>perferrorio</a:t>
            </a:r>
            <a:r>
              <a:rPr lang="fr-FR"/>
              <a:t> </a:t>
            </a:r>
            <a:r>
              <a:rPr lang="fr-FR" err="1"/>
              <a:t>ptat</a:t>
            </a:r>
            <a:r>
              <a:rPr lang="fr-FR"/>
              <a:t>. Ti </a:t>
            </a:r>
            <a:r>
              <a:rPr lang="fr-FR" err="1"/>
              <a:t>asperfero</a:t>
            </a:r>
            <a:r>
              <a:rPr lang="fr-FR"/>
              <a:t> </a:t>
            </a:r>
            <a:r>
              <a:rPr lang="fr-FR" err="1"/>
              <a:t>berem</a:t>
            </a:r>
            <a:r>
              <a:rPr lang="fr-FR"/>
              <a:t> </a:t>
            </a:r>
            <a:r>
              <a:rPr lang="fr-FR" err="1"/>
              <a:t>hartat</a:t>
            </a:r>
            <a:r>
              <a:rPr lang="fr-FR"/>
              <a:t> </a:t>
            </a:r>
            <a:r>
              <a:rPr lang="fr-FR" err="1"/>
              <a:t>aciuntincit</a:t>
            </a:r>
            <a:r>
              <a:rPr lang="fr-FR"/>
              <a:t> </a:t>
            </a:r>
            <a:r>
              <a:rPr lang="fr-FR" err="1"/>
              <a:t>faci</a:t>
            </a:r>
            <a:r>
              <a:rPr lang="fr-FR"/>
              <a:t>.</a:t>
            </a:r>
          </a:p>
        </p:txBody>
      </p:sp>
      <p:sp>
        <p:nvSpPr>
          <p:cNvPr id="9" name="Espace réservé du texte 6">
            <a:extLst>
              <a:ext uri="{FF2B5EF4-FFF2-40B4-BE49-F238E27FC236}">
                <a16:creationId xmlns:a16="http://schemas.microsoft.com/office/drawing/2014/main" id="{476CE50E-BAA7-EB43-8F47-7F4ACBEADFE5}"/>
              </a:ext>
            </a:extLst>
          </p:cNvPr>
          <p:cNvSpPr>
            <a:spLocks noGrp="1"/>
          </p:cNvSpPr>
          <p:nvPr>
            <p:ph type="body" sz="quarter" idx="10" hasCustomPrompt="1"/>
          </p:nvPr>
        </p:nvSpPr>
        <p:spPr>
          <a:xfrm>
            <a:off x="6449180" y="402995"/>
            <a:ext cx="5366657" cy="5769205"/>
          </a:xfrm>
          <a:prstGeom prst="rect">
            <a:avLst/>
          </a:prstGeom>
        </p:spPr>
        <p:txBody>
          <a:bodyPr lIns="0" tIns="0" rIns="0" bIns="0" numCol="1"/>
          <a:lstStyle>
            <a:lvl1pPr marL="0" indent="0">
              <a:lnSpc>
                <a:spcPct val="100000"/>
              </a:lnSpc>
              <a:spcBef>
                <a:spcPts val="0"/>
              </a:spcBef>
              <a:spcAft>
                <a:spcPts val="900"/>
              </a:spcAft>
              <a:buClr>
                <a:srgbClr val="4B009B"/>
              </a:buClr>
              <a:buFontTx/>
              <a:buNone/>
              <a:defRPr lang="fr-CA" b="0" i="0" smtClean="0">
                <a:effectLst/>
              </a:defRPr>
            </a:lvl1pPr>
            <a:lvl2pPr>
              <a:buClr>
                <a:srgbClr val="F45A46"/>
              </a:buClr>
              <a:buFont typeface="Arial" panose="020B0604020202020204" pitchFamily="34" charset="0"/>
              <a:buChar char="-"/>
              <a:defRPr sz="2200">
                <a:solidFill>
                  <a:srgbClr val="F45A46"/>
                </a:solidFill>
              </a:defRPr>
            </a:lvl2pPr>
            <a:lvl3pPr>
              <a:buClr>
                <a:srgbClr val="F45A46"/>
              </a:buClr>
              <a:buFont typeface="Arial" panose="020B0604020202020204" pitchFamily="34" charset="0"/>
              <a:buChar char="-"/>
              <a:defRPr sz="2200">
                <a:solidFill>
                  <a:srgbClr val="F45A46"/>
                </a:solidFill>
              </a:defRPr>
            </a:lvl3pPr>
            <a:lvl4pPr>
              <a:buClr>
                <a:srgbClr val="F45A46"/>
              </a:buClr>
              <a:buFont typeface="Arial" panose="020B0604020202020204" pitchFamily="34" charset="0"/>
              <a:buChar char="-"/>
              <a:defRPr sz="2200">
                <a:solidFill>
                  <a:srgbClr val="F45A46"/>
                </a:solidFill>
              </a:defRPr>
            </a:lvl4pPr>
            <a:lvl5pPr>
              <a:buClr>
                <a:srgbClr val="F45A46"/>
              </a:buClr>
              <a:buFont typeface="Arial" panose="020B0604020202020204" pitchFamily="34" charset="0"/>
              <a:buChar char="-"/>
              <a:defRPr sz="2200">
                <a:solidFill>
                  <a:srgbClr val="F45A46"/>
                </a:solidFill>
              </a:defRPr>
            </a:lvl5pPr>
          </a:lstStyle>
          <a:p>
            <a:r>
              <a:rPr lang="fr-CA" b="0" i="0">
                <a:effectLst/>
                <a:latin typeface="Arial" panose="020B0604020202020204" pitchFamily="34" charset="0"/>
              </a:rPr>
              <a:t>Dis si </a:t>
            </a:r>
            <a:r>
              <a:rPr lang="fr-CA" b="0" i="0" err="1">
                <a:effectLst/>
                <a:latin typeface="Arial" panose="020B0604020202020204" pitchFamily="34" charset="0"/>
              </a:rPr>
              <a:t>audam</a:t>
            </a:r>
            <a:r>
              <a:rPr lang="fr-CA" b="0" i="0">
                <a:effectLst/>
                <a:latin typeface="Arial" panose="020B0604020202020204" pitchFamily="34" charset="0"/>
              </a:rPr>
              <a:t> as </a:t>
            </a:r>
            <a:r>
              <a:rPr lang="fr-CA" b="0" i="0" err="1">
                <a:effectLst/>
                <a:latin typeface="Arial" panose="020B0604020202020204" pitchFamily="34" charset="0"/>
              </a:rPr>
              <a:t>eos</a:t>
            </a:r>
            <a:r>
              <a:rPr lang="fr-CA" b="0" i="0">
                <a:effectLst/>
                <a:latin typeface="Arial" panose="020B0604020202020204" pitchFamily="34" charset="0"/>
              </a:rPr>
              <a:t> </a:t>
            </a:r>
            <a:r>
              <a:rPr lang="fr-CA" b="0" i="0" err="1">
                <a:effectLst/>
                <a:latin typeface="Arial" panose="020B0604020202020204" pitchFamily="34" charset="0"/>
              </a:rPr>
              <a:t>pere</a:t>
            </a:r>
            <a:r>
              <a:rPr lang="fr-CA" b="0" i="0">
                <a:effectLst/>
                <a:latin typeface="Arial" panose="020B0604020202020204" pitchFamily="34" charset="0"/>
              </a:rPr>
              <a:t> </a:t>
            </a:r>
            <a:r>
              <a:rPr lang="fr-CA" b="0" i="0" err="1">
                <a:effectLst/>
                <a:latin typeface="Arial" panose="020B0604020202020204" pitchFamily="34" charset="0"/>
              </a:rPr>
              <a:t>sitiis</a:t>
            </a:r>
            <a:r>
              <a:rPr lang="fr-CA" b="0" i="0">
                <a:effectLst/>
                <a:latin typeface="Arial" panose="020B0604020202020204" pitchFamily="34" charset="0"/>
              </a:rPr>
              <a:t> </a:t>
            </a:r>
            <a:r>
              <a:rPr lang="fr-CA" b="0" i="0" err="1">
                <a:effectLst/>
                <a:latin typeface="Arial" panose="020B0604020202020204" pitchFamily="34" charset="0"/>
              </a:rPr>
              <a:t>magnate</a:t>
            </a:r>
            <a:r>
              <a:rPr lang="fr-CA" b="0" i="0">
                <a:effectLst/>
                <a:latin typeface="Arial" panose="020B0604020202020204" pitchFamily="34" charset="0"/>
              </a:rPr>
              <a:t> </a:t>
            </a:r>
            <a:r>
              <a:rPr lang="fr-CA" b="0" i="0" err="1">
                <a:effectLst/>
                <a:latin typeface="Arial" panose="020B0604020202020204" pitchFamily="34" charset="0"/>
              </a:rPr>
              <a:t>riatius</a:t>
            </a:r>
            <a:r>
              <a:rPr lang="fr-CA" b="0" i="0">
                <a:effectLst/>
                <a:latin typeface="Arial" panose="020B0604020202020204" pitchFamily="34" charset="0"/>
              </a:rPr>
              <a:t> </a:t>
            </a:r>
            <a:r>
              <a:rPr lang="fr-CA" b="0" i="0" err="1">
                <a:effectLst/>
                <a:latin typeface="Arial" panose="020B0604020202020204" pitchFamily="34" charset="0"/>
              </a:rPr>
              <a:t>seria</a:t>
            </a:r>
            <a:r>
              <a:rPr lang="fr-CA" b="0" i="0">
                <a:effectLst/>
                <a:latin typeface="Arial" panose="020B0604020202020204" pitchFamily="34" charset="0"/>
              </a:rPr>
              <a:t> </a:t>
            </a:r>
            <a:r>
              <a:rPr lang="fr-CA" b="0" i="0" err="1">
                <a:effectLst/>
                <a:latin typeface="Arial" panose="020B0604020202020204" pitchFamily="34" charset="0"/>
              </a:rPr>
              <a:t>quam</a:t>
            </a:r>
            <a:r>
              <a:rPr lang="fr-CA" b="0" i="0">
                <a:effectLst/>
                <a:latin typeface="Arial" panose="020B0604020202020204" pitchFamily="34" charset="0"/>
              </a:rPr>
              <a:t> </a:t>
            </a:r>
            <a:r>
              <a:rPr lang="fr-CA" b="0" i="0" err="1">
                <a:effectLst/>
                <a:latin typeface="Arial" panose="020B0604020202020204" pitchFamily="34" charset="0"/>
              </a:rPr>
              <a:t>quam</a:t>
            </a:r>
            <a:r>
              <a:rPr lang="fr-CA" b="0" i="0">
                <a:effectLst/>
                <a:latin typeface="Arial" panose="020B0604020202020204" pitchFamily="34" charset="0"/>
              </a:rPr>
              <a:t> non </a:t>
            </a:r>
            <a:r>
              <a:rPr lang="fr-CA" b="0" i="0" err="1">
                <a:effectLst/>
                <a:latin typeface="Arial" panose="020B0604020202020204" pitchFamily="34" charset="0"/>
              </a:rPr>
              <a:t>parum</a:t>
            </a:r>
            <a:r>
              <a:rPr lang="fr-CA" b="0" i="0">
                <a:effectLst/>
                <a:latin typeface="Arial" panose="020B0604020202020204" pitchFamily="34" charset="0"/>
              </a:rPr>
              <a:t> </a:t>
            </a:r>
            <a:r>
              <a:rPr lang="fr-CA" b="0" i="0" err="1">
                <a:effectLst/>
                <a:latin typeface="Arial" panose="020B0604020202020204" pitchFamily="34" charset="0"/>
              </a:rPr>
              <a:t>ipic</a:t>
            </a:r>
            <a:r>
              <a:rPr lang="fr-CA" b="0" i="0">
                <a:effectLst/>
                <a:latin typeface="Arial" panose="020B0604020202020204" pitchFamily="34" charset="0"/>
              </a:rPr>
              <a:t> </a:t>
            </a:r>
            <a:r>
              <a:rPr lang="fr-CA" b="0" i="0" err="1">
                <a:effectLst/>
                <a:latin typeface="Arial" panose="020B0604020202020204" pitchFamily="34" charset="0"/>
              </a:rPr>
              <a:t>tet</a:t>
            </a:r>
            <a:r>
              <a:rPr lang="fr-CA" b="0" i="0">
                <a:effectLst/>
                <a:latin typeface="Arial" panose="020B0604020202020204" pitchFamily="34" charset="0"/>
              </a:rPr>
              <a:t> </a:t>
            </a:r>
            <a:r>
              <a:rPr lang="fr-CA" b="0" i="0" err="1">
                <a:effectLst/>
                <a:latin typeface="Arial" panose="020B0604020202020204" pitchFamily="34" charset="0"/>
              </a:rPr>
              <a:t>inctem</a:t>
            </a:r>
            <a:r>
              <a:rPr lang="fr-CA" b="0" i="0">
                <a:effectLst/>
                <a:latin typeface="Arial" panose="020B0604020202020204" pitchFamily="34" charset="0"/>
              </a:rPr>
              <a:t>. </a:t>
            </a:r>
            <a:r>
              <a:rPr lang="fr-CA" b="0" i="0" err="1">
                <a:effectLst/>
                <a:latin typeface="Arial" panose="020B0604020202020204" pitchFamily="34" charset="0"/>
              </a:rPr>
              <a:t>Sedigeni</a:t>
            </a:r>
            <a:r>
              <a:rPr lang="fr-CA" b="0" i="0">
                <a:effectLst/>
                <a:latin typeface="Arial" panose="020B0604020202020204" pitchFamily="34" charset="0"/>
              </a:rPr>
              <a:t> </a:t>
            </a:r>
            <a:r>
              <a:rPr lang="fr-CA" b="0" i="0" err="1">
                <a:effectLst/>
                <a:latin typeface="Arial" panose="020B0604020202020204" pitchFamily="34" charset="0"/>
              </a:rPr>
              <a:t>doluptat</a:t>
            </a:r>
            <a:r>
              <a:rPr lang="fr-CA" b="0" i="0">
                <a:effectLst/>
                <a:latin typeface="Arial" panose="020B0604020202020204" pitchFamily="34" charset="0"/>
              </a:rPr>
              <a:t> </a:t>
            </a:r>
            <a:r>
              <a:rPr lang="fr-CA" b="0" i="0" err="1">
                <a:effectLst/>
                <a:latin typeface="Arial" panose="020B0604020202020204" pitchFamily="34" charset="0"/>
              </a:rPr>
              <a:t>harum</a:t>
            </a:r>
            <a:r>
              <a:rPr lang="fr-CA" b="0" i="0">
                <a:effectLst/>
                <a:latin typeface="Arial" panose="020B0604020202020204" pitchFamily="34" charset="0"/>
              </a:rPr>
              <a:t> </a:t>
            </a:r>
            <a:r>
              <a:rPr lang="fr-CA" b="0" i="0" err="1">
                <a:effectLst/>
                <a:latin typeface="Arial" panose="020B0604020202020204" pitchFamily="34" charset="0"/>
              </a:rPr>
              <a:t>ipis</a:t>
            </a:r>
            <a:r>
              <a:rPr lang="fr-CA" b="0" i="0">
                <a:effectLst/>
                <a:latin typeface="Arial" panose="020B0604020202020204" pitchFamily="34" charset="0"/>
              </a:rPr>
              <a:t> </a:t>
            </a:r>
            <a:r>
              <a:rPr lang="fr-CA" b="0" i="0" err="1">
                <a:effectLst/>
                <a:latin typeface="Arial" panose="020B0604020202020204" pitchFamily="34" charset="0"/>
              </a:rPr>
              <a:t>estrum</a:t>
            </a:r>
            <a:r>
              <a:rPr lang="fr-CA" b="0" i="0">
                <a:effectLst/>
                <a:latin typeface="Arial" panose="020B0604020202020204" pitchFamily="34" charset="0"/>
              </a:rPr>
              <a:t> </a:t>
            </a:r>
            <a:r>
              <a:rPr lang="fr-CA" b="0" i="0" err="1">
                <a:effectLst/>
                <a:latin typeface="Arial" panose="020B0604020202020204" pitchFamily="34" charset="0"/>
              </a:rPr>
              <a:t>iusda</a:t>
            </a:r>
            <a:r>
              <a:rPr lang="fr-CA" b="0" i="0">
                <a:effectLst/>
                <a:latin typeface="Arial" panose="020B0604020202020204" pitchFamily="34" charset="0"/>
              </a:rPr>
              <a:t> </a:t>
            </a:r>
            <a:r>
              <a:rPr lang="fr-CA" b="0" i="0" err="1">
                <a:effectLst/>
                <a:latin typeface="Arial" panose="020B0604020202020204" pitchFamily="34" charset="0"/>
              </a:rPr>
              <a:t>dolorpo</a:t>
            </a:r>
            <a:r>
              <a:rPr lang="fr-CA" b="0" i="0">
                <a:effectLst/>
                <a:latin typeface="Arial" panose="020B0604020202020204" pitchFamily="34" charset="0"/>
              </a:rPr>
              <a:t>.</a:t>
            </a:r>
          </a:p>
          <a:p>
            <a:r>
              <a:rPr lang="fr-CA" b="0" i="0" err="1">
                <a:effectLst/>
                <a:latin typeface="Arial" panose="020B0604020202020204" pitchFamily="34" charset="0"/>
              </a:rPr>
              <a:t>Ressimp</a:t>
            </a:r>
            <a:r>
              <a:rPr lang="fr-CA" b="0" i="0">
                <a:effectLst/>
                <a:latin typeface="Arial" panose="020B0604020202020204" pitchFamily="34" charset="0"/>
              </a:rPr>
              <a:t> </a:t>
            </a:r>
            <a:r>
              <a:rPr lang="fr-CA" b="0" i="0" err="1">
                <a:effectLst/>
                <a:latin typeface="Arial" panose="020B0604020202020204" pitchFamily="34" charset="0"/>
              </a:rPr>
              <a:t>ossitatem</a:t>
            </a:r>
            <a:r>
              <a:rPr lang="fr-CA" b="0" i="0">
                <a:effectLst/>
                <a:latin typeface="Arial" panose="020B0604020202020204" pitchFamily="34" charset="0"/>
              </a:rPr>
              <a:t> </a:t>
            </a:r>
            <a:r>
              <a:rPr lang="fr-CA" b="0" i="0" err="1">
                <a:effectLst/>
                <a:latin typeface="Arial" panose="020B0604020202020204" pitchFamily="34" charset="0"/>
              </a:rPr>
              <a:t>aliquunt</a:t>
            </a:r>
            <a:r>
              <a:rPr lang="fr-CA" b="0" i="0">
                <a:effectLst/>
                <a:latin typeface="Arial" panose="020B0604020202020204" pitchFamily="34" charset="0"/>
              </a:rPr>
              <a:t> </a:t>
            </a:r>
            <a:r>
              <a:rPr lang="fr-CA" b="0" i="0" err="1">
                <a:effectLst/>
                <a:latin typeface="Arial" panose="020B0604020202020204" pitchFamily="34" charset="0"/>
              </a:rPr>
              <a:t>esentotam</a:t>
            </a:r>
            <a:r>
              <a:rPr lang="fr-CA" b="0" i="0">
                <a:effectLst/>
                <a:latin typeface="Arial" panose="020B0604020202020204" pitchFamily="34" charset="0"/>
              </a:rPr>
              <a:t> </a:t>
            </a:r>
            <a:r>
              <a:rPr lang="fr-CA" b="0" i="0" err="1">
                <a:effectLst/>
                <a:latin typeface="Arial" panose="020B0604020202020204" pitchFamily="34" charset="0"/>
              </a:rPr>
              <a:t>conset</a:t>
            </a:r>
            <a:r>
              <a:rPr lang="fr-CA" b="0" i="0">
                <a:effectLst/>
                <a:latin typeface="Arial" panose="020B0604020202020204" pitchFamily="34" charset="0"/>
              </a:rPr>
              <a:t> </a:t>
            </a:r>
            <a:r>
              <a:rPr lang="fr-CA" b="0" i="0" err="1">
                <a:effectLst/>
                <a:latin typeface="Arial" panose="020B0604020202020204" pitchFamily="34" charset="0"/>
              </a:rPr>
              <a:t>nat</a:t>
            </a:r>
            <a:r>
              <a:rPr lang="fr-CA" b="0" i="0">
                <a:effectLst/>
                <a:latin typeface="Arial" panose="020B0604020202020204" pitchFamily="34" charset="0"/>
              </a:rPr>
              <a:t>.</a:t>
            </a:r>
          </a:p>
        </p:txBody>
      </p:sp>
    </p:spTree>
    <p:extLst>
      <p:ext uri="{BB962C8B-B14F-4D97-AF65-F5344CB8AC3E}">
        <p14:creationId xmlns:p14="http://schemas.microsoft.com/office/powerpoint/2010/main" val="3725861776"/>
      </p:ext>
    </p:extLst>
  </p:cSld>
  <p:clrMapOvr>
    <a:masterClrMapping/>
  </p:clrMapOvr>
  <p:transition spd="med"/>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Slide Topic 01">
    <p:bg>
      <p:bgPr>
        <a:solidFill>
          <a:srgbClr val="FFFFFF"/>
        </a:solidFill>
        <a:effectLst/>
      </p:bgPr>
    </p:bg>
    <p:spTree>
      <p:nvGrpSpPr>
        <p:cNvPr id="1" name=""/>
        <p:cNvGrpSpPr/>
        <p:nvPr/>
      </p:nvGrpSpPr>
      <p:grpSpPr>
        <a:xfrm>
          <a:off x="0" y="0"/>
          <a:ext cx="0" cy="0"/>
          <a:chOff x="0" y="0"/>
          <a:chExt cx="0" cy="0"/>
        </a:xfrm>
      </p:grpSpPr>
      <p:grpSp>
        <p:nvGrpSpPr>
          <p:cNvPr id="9" name="Graphic 11">
            <a:extLst>
              <a:ext uri="{FF2B5EF4-FFF2-40B4-BE49-F238E27FC236}">
                <a16:creationId xmlns:a16="http://schemas.microsoft.com/office/drawing/2014/main" id="{39FDA5E3-515A-4F3F-B6BA-5DF06F501755}"/>
              </a:ext>
            </a:extLst>
          </p:cNvPr>
          <p:cNvGrpSpPr/>
          <p:nvPr userDrawn="1"/>
        </p:nvGrpSpPr>
        <p:grpSpPr>
          <a:xfrm>
            <a:off x="381000" y="1623748"/>
            <a:ext cx="11430000" cy="3026304"/>
            <a:chOff x="762000" y="3247496"/>
            <a:chExt cx="22859999" cy="6052607"/>
          </a:xfrm>
        </p:grpSpPr>
        <p:sp>
          <p:nvSpPr>
            <p:cNvPr id="10" name="Freeform 12">
              <a:extLst>
                <a:ext uri="{FF2B5EF4-FFF2-40B4-BE49-F238E27FC236}">
                  <a16:creationId xmlns:a16="http://schemas.microsoft.com/office/drawing/2014/main" id="{AE2AB659-0B4E-4096-AB10-13F30B8C8118}"/>
                </a:ext>
              </a:extLst>
            </p:cNvPr>
            <p:cNvSpPr/>
            <p:nvPr/>
          </p:nvSpPr>
          <p:spPr>
            <a:xfrm>
              <a:off x="14856362" y="3247496"/>
              <a:ext cx="8765637" cy="3523590"/>
            </a:xfrm>
            <a:custGeom>
              <a:avLst/>
              <a:gdLst>
                <a:gd name="connsiteX0" fmla="*/ 4382820 w 8765637"/>
                <a:gd name="connsiteY0" fmla="*/ 0 h 3523590"/>
                <a:gd name="connsiteX1" fmla="*/ 0 w 8765637"/>
                <a:gd name="connsiteY1" fmla="*/ 2529016 h 3523590"/>
                <a:gd name="connsiteX2" fmla="*/ 1718455 w 8765637"/>
                <a:gd name="connsiteY2" fmla="*/ 3523591 h 3523590"/>
                <a:gd name="connsiteX3" fmla="*/ 5921155 w 8765637"/>
                <a:gd name="connsiteY3" fmla="*/ 2397563 h 3523590"/>
                <a:gd name="connsiteX4" fmla="*/ 7047183 w 8765637"/>
                <a:gd name="connsiteY4" fmla="*/ 3523591 h 3523590"/>
                <a:gd name="connsiteX5" fmla="*/ 8765637 w 8765637"/>
                <a:gd name="connsiteY5" fmla="*/ 2529016 h 3523590"/>
                <a:gd name="connsiteX6" fmla="*/ 4382820 w 8765637"/>
                <a:gd name="connsiteY6" fmla="*/ 0 h 3523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65637" h="3523590">
                  <a:moveTo>
                    <a:pt x="4382820" y="0"/>
                  </a:moveTo>
                  <a:cubicBezTo>
                    <a:pt x="2582149" y="0"/>
                    <a:pt x="902664" y="969101"/>
                    <a:pt x="0" y="2529016"/>
                  </a:cubicBezTo>
                  <a:lnTo>
                    <a:pt x="1718455" y="3523591"/>
                  </a:lnTo>
                  <a:cubicBezTo>
                    <a:pt x="2568054" y="2052103"/>
                    <a:pt x="4449668" y="1547963"/>
                    <a:pt x="5921155" y="2397563"/>
                  </a:cubicBezTo>
                  <a:cubicBezTo>
                    <a:pt x="6388816" y="2667578"/>
                    <a:pt x="6777168" y="3055930"/>
                    <a:pt x="7047183" y="3523591"/>
                  </a:cubicBezTo>
                  <a:lnTo>
                    <a:pt x="8765637" y="2529016"/>
                  </a:lnTo>
                  <a:cubicBezTo>
                    <a:pt x="7862973" y="969101"/>
                    <a:pt x="6183488" y="0"/>
                    <a:pt x="4382820" y="0"/>
                  </a:cubicBezTo>
                  <a:close/>
                </a:path>
              </a:pathLst>
            </a:custGeom>
            <a:solidFill>
              <a:schemeClr val="tx1"/>
            </a:solidFill>
            <a:ln w="12700" cap="flat">
              <a:noFill/>
              <a:prstDash val="solid"/>
              <a:miter/>
            </a:ln>
          </p:spPr>
          <p:txBody>
            <a:bodyPr rtlCol="0" anchor="ctr"/>
            <a:lstStyle/>
            <a:p>
              <a:endParaRPr lang="fr-CA" sz="900"/>
            </a:p>
          </p:txBody>
        </p:sp>
        <p:sp>
          <p:nvSpPr>
            <p:cNvPr id="11" name="Freeform 13">
              <a:extLst>
                <a:ext uri="{FF2B5EF4-FFF2-40B4-BE49-F238E27FC236}">
                  <a16:creationId xmlns:a16="http://schemas.microsoft.com/office/drawing/2014/main" id="{D21BABEC-9381-4A8B-8E1B-FC16A82E62B2}"/>
                </a:ext>
              </a:extLst>
            </p:cNvPr>
            <p:cNvSpPr/>
            <p:nvPr/>
          </p:nvSpPr>
          <p:spPr>
            <a:xfrm>
              <a:off x="7809181" y="5776512"/>
              <a:ext cx="8765636" cy="3523591"/>
            </a:xfrm>
            <a:custGeom>
              <a:avLst/>
              <a:gdLst>
                <a:gd name="connsiteX0" fmla="*/ 4382819 w 8765636"/>
                <a:gd name="connsiteY0" fmla="*/ 3523591 h 3523591"/>
                <a:gd name="connsiteX1" fmla="*/ 0 w 8765636"/>
                <a:gd name="connsiteY1" fmla="*/ 994575 h 3523591"/>
                <a:gd name="connsiteX2" fmla="*/ 1718455 w 8765636"/>
                <a:gd name="connsiteY2" fmla="*/ 0 h 3523591"/>
                <a:gd name="connsiteX3" fmla="*/ 5921143 w 8765636"/>
                <a:gd name="connsiteY3" fmla="*/ 1126039 h 3523591"/>
                <a:gd name="connsiteX4" fmla="*/ 7047183 w 8765636"/>
                <a:gd name="connsiteY4" fmla="*/ 0 h 3523591"/>
                <a:gd name="connsiteX5" fmla="*/ 8765636 w 8765636"/>
                <a:gd name="connsiteY5" fmla="*/ 994575 h 3523591"/>
                <a:gd name="connsiteX6" fmla="*/ 4382819 w 8765636"/>
                <a:gd name="connsiteY6" fmla="*/ 3523591 h 3523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65636" h="3523591">
                  <a:moveTo>
                    <a:pt x="4382819" y="3523591"/>
                  </a:moveTo>
                  <a:cubicBezTo>
                    <a:pt x="2582149" y="3523591"/>
                    <a:pt x="902664" y="2554489"/>
                    <a:pt x="0" y="994575"/>
                  </a:cubicBezTo>
                  <a:lnTo>
                    <a:pt x="1718455" y="0"/>
                  </a:lnTo>
                  <a:cubicBezTo>
                    <a:pt x="2568048" y="1471488"/>
                    <a:pt x="4449656" y="1975632"/>
                    <a:pt x="5921143" y="1126039"/>
                  </a:cubicBezTo>
                  <a:cubicBezTo>
                    <a:pt x="6388810" y="856022"/>
                    <a:pt x="6777166" y="467666"/>
                    <a:pt x="7047183" y="0"/>
                  </a:cubicBezTo>
                  <a:lnTo>
                    <a:pt x="8765636" y="994575"/>
                  </a:lnTo>
                  <a:cubicBezTo>
                    <a:pt x="7862974" y="2554489"/>
                    <a:pt x="6183489" y="3523591"/>
                    <a:pt x="4382819" y="3523591"/>
                  </a:cubicBezTo>
                  <a:close/>
                </a:path>
              </a:pathLst>
            </a:custGeom>
            <a:solidFill>
              <a:schemeClr val="tx1"/>
            </a:solidFill>
            <a:ln w="12700" cap="flat">
              <a:noFill/>
              <a:prstDash val="solid"/>
              <a:miter/>
            </a:ln>
          </p:spPr>
          <p:txBody>
            <a:bodyPr rtlCol="0" anchor="ctr"/>
            <a:lstStyle/>
            <a:p>
              <a:endParaRPr lang="fr-CA" sz="900">
                <a:solidFill>
                  <a:schemeClr val="tx2"/>
                </a:solidFill>
              </a:endParaRPr>
            </a:p>
          </p:txBody>
        </p:sp>
        <p:sp>
          <p:nvSpPr>
            <p:cNvPr id="13" name="Freeform 14">
              <a:extLst>
                <a:ext uri="{FF2B5EF4-FFF2-40B4-BE49-F238E27FC236}">
                  <a16:creationId xmlns:a16="http://schemas.microsoft.com/office/drawing/2014/main" id="{76BDE306-71B7-484B-80E7-E206D13E57F4}"/>
                </a:ext>
              </a:extLst>
            </p:cNvPr>
            <p:cNvSpPr/>
            <p:nvPr/>
          </p:nvSpPr>
          <p:spPr>
            <a:xfrm>
              <a:off x="762000" y="3247496"/>
              <a:ext cx="8765636" cy="3523590"/>
            </a:xfrm>
            <a:custGeom>
              <a:avLst/>
              <a:gdLst>
                <a:gd name="connsiteX0" fmla="*/ 4382818 w 8765636"/>
                <a:gd name="connsiteY0" fmla="*/ 0 h 3523590"/>
                <a:gd name="connsiteX1" fmla="*/ 0 w 8765636"/>
                <a:gd name="connsiteY1" fmla="*/ 2529016 h 3523590"/>
                <a:gd name="connsiteX2" fmla="*/ 1718454 w 8765636"/>
                <a:gd name="connsiteY2" fmla="*/ 3523591 h 3523590"/>
                <a:gd name="connsiteX3" fmla="*/ 5921154 w 8765636"/>
                <a:gd name="connsiteY3" fmla="*/ 2397563 h 3523590"/>
                <a:gd name="connsiteX4" fmla="*/ 7047182 w 8765636"/>
                <a:gd name="connsiteY4" fmla="*/ 3523591 h 3523590"/>
                <a:gd name="connsiteX5" fmla="*/ 8765636 w 8765636"/>
                <a:gd name="connsiteY5" fmla="*/ 2529016 h 3523590"/>
                <a:gd name="connsiteX6" fmla="*/ 4382818 w 8765636"/>
                <a:gd name="connsiteY6" fmla="*/ 0 h 3523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65636" h="3523590">
                  <a:moveTo>
                    <a:pt x="4382818" y="0"/>
                  </a:moveTo>
                  <a:cubicBezTo>
                    <a:pt x="2582149" y="0"/>
                    <a:pt x="902664" y="969101"/>
                    <a:pt x="0" y="2529016"/>
                  </a:cubicBezTo>
                  <a:lnTo>
                    <a:pt x="1718454" y="3523591"/>
                  </a:lnTo>
                  <a:cubicBezTo>
                    <a:pt x="2568053" y="2052103"/>
                    <a:pt x="4449666" y="1547963"/>
                    <a:pt x="5921154" y="2397563"/>
                  </a:cubicBezTo>
                  <a:cubicBezTo>
                    <a:pt x="6388814" y="2667578"/>
                    <a:pt x="6777166" y="3055930"/>
                    <a:pt x="7047182" y="3523591"/>
                  </a:cubicBezTo>
                  <a:lnTo>
                    <a:pt x="8765636" y="2529016"/>
                  </a:lnTo>
                  <a:cubicBezTo>
                    <a:pt x="7862973" y="969101"/>
                    <a:pt x="6183488" y="0"/>
                    <a:pt x="4382818" y="0"/>
                  </a:cubicBezTo>
                  <a:close/>
                </a:path>
              </a:pathLst>
            </a:custGeom>
            <a:solidFill>
              <a:schemeClr val="bg1"/>
            </a:solidFill>
            <a:ln w="12700" cap="flat">
              <a:noFill/>
              <a:prstDash val="solid"/>
              <a:miter/>
            </a:ln>
          </p:spPr>
          <p:txBody>
            <a:bodyPr rtlCol="0" anchor="ctr"/>
            <a:lstStyle/>
            <a:p>
              <a:endParaRPr lang="fr-CA" sz="900"/>
            </a:p>
          </p:txBody>
        </p:sp>
      </p:grpSp>
      <p:pic>
        <p:nvPicPr>
          <p:cNvPr id="2" name="logo_beneva_violet_small.png" descr="logo_beneva_violet_small.png">
            <a:extLst>
              <a:ext uri="{FF2B5EF4-FFF2-40B4-BE49-F238E27FC236}">
                <a16:creationId xmlns:a16="http://schemas.microsoft.com/office/drawing/2014/main" id="{9639DAA4-CC8C-4C7E-8BF4-A07530FD4C66}"/>
              </a:ext>
            </a:extLst>
          </p:cNvPr>
          <p:cNvPicPr>
            <a:picLocks noChangeAspect="1"/>
          </p:cNvPicPr>
          <p:nvPr userDrawn="1"/>
        </p:nvPicPr>
        <p:blipFill>
          <a:blip r:embed="rId2"/>
          <a:stretch>
            <a:fillRect/>
          </a:stretch>
        </p:blipFill>
        <p:spPr>
          <a:xfrm>
            <a:off x="377032" y="6263242"/>
            <a:ext cx="901701" cy="208203"/>
          </a:xfrm>
          <a:prstGeom prst="rect">
            <a:avLst/>
          </a:prstGeom>
          <a:ln w="12700">
            <a:miter lim="400000"/>
          </a:ln>
        </p:spPr>
      </p:pic>
      <p:sp>
        <p:nvSpPr>
          <p:cNvPr id="3" name="Titre 2">
            <a:extLst>
              <a:ext uri="{FF2B5EF4-FFF2-40B4-BE49-F238E27FC236}">
                <a16:creationId xmlns:a16="http://schemas.microsoft.com/office/drawing/2014/main" id="{B6CF1809-2EE7-4008-84FF-DF450A4B9154}"/>
              </a:ext>
            </a:extLst>
          </p:cNvPr>
          <p:cNvSpPr>
            <a:spLocks noGrp="1"/>
          </p:cNvSpPr>
          <p:nvPr>
            <p:ph type="title" hasCustomPrompt="1"/>
          </p:nvPr>
        </p:nvSpPr>
        <p:spPr>
          <a:xfrm>
            <a:off x="387000" y="387000"/>
            <a:ext cx="5932520" cy="1126115"/>
          </a:xfrm>
          <a:prstGeom prst="rect">
            <a:avLst/>
          </a:prstGeom>
        </p:spPr>
        <p:txBody>
          <a:bodyPr lIns="0" tIns="0" rIns="0" bIns="0"/>
          <a:lstStyle>
            <a:lvl1pPr>
              <a:lnSpc>
                <a:spcPts val="5500"/>
              </a:lnSpc>
              <a:defRPr sz="5800" b="1">
                <a:solidFill>
                  <a:srgbClr val="4B009B"/>
                </a:solidFill>
              </a:defRPr>
            </a:lvl1pPr>
          </a:lstStyle>
          <a:p>
            <a:r>
              <a:rPr lang="fr-FR"/>
              <a:t>Topic Header</a:t>
            </a:r>
            <a:endParaRPr lang="fr-CA"/>
          </a:p>
        </p:txBody>
      </p:sp>
      <p:sp>
        <p:nvSpPr>
          <p:cNvPr id="12" name="Slide Number">
            <a:extLst>
              <a:ext uri="{FF2B5EF4-FFF2-40B4-BE49-F238E27FC236}">
                <a16:creationId xmlns:a16="http://schemas.microsoft.com/office/drawing/2014/main" id="{7D766152-5E8F-4EC4-9B54-BBBC08A52D5E}"/>
              </a:ext>
            </a:extLst>
          </p:cNvPr>
          <p:cNvSpPr txBox="1">
            <a:spLocks/>
          </p:cNvSpPr>
          <p:nvPr userDrawn="1"/>
        </p:nvSpPr>
        <p:spPr>
          <a:xfrm>
            <a:off x="10906389" y="6287507"/>
            <a:ext cx="901700" cy="257315"/>
          </a:xfrm>
          <a:prstGeom prst="rect">
            <a:avLst/>
          </a:prstGeom>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914400" rtl="0" fontAlgn="auto" latinLnBrk="0" hangingPunct="0">
              <a:lnSpc>
                <a:spcPts val="3200"/>
              </a:lnSpc>
              <a:spcBef>
                <a:spcPts val="1800"/>
              </a:spcBef>
              <a:spcAft>
                <a:spcPts val="0"/>
              </a:spcAft>
              <a:buClrTx/>
              <a:buSzTx/>
              <a:buFontTx/>
              <a:buNone/>
              <a:tabLst/>
              <a:defRPr kumimoji="0" sz="3200" b="1" i="0" u="none" strike="noStrike" cap="none" spc="0" normalizeH="0" baseline="0">
                <a:ln>
                  <a:noFill/>
                </a:ln>
                <a:solidFill>
                  <a:srgbClr val="4B009B"/>
                </a:solidFill>
                <a:effectLst/>
                <a:uFillTx/>
                <a:latin typeface="Times New Roman"/>
                <a:ea typeface="Times New Roman"/>
                <a:cs typeface="Times New Roman"/>
                <a:sym typeface="Times New Roman"/>
              </a:defRPr>
            </a:lvl1pPr>
            <a:lvl2pPr marL="0" marR="0" indent="4572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2pPr>
            <a:lvl3pPr marL="0" marR="0" indent="9144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3pPr>
            <a:lvl4pPr marL="0" marR="0" indent="13716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4pPr>
            <a:lvl5pPr marL="0" marR="0" indent="18288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5pPr>
            <a:lvl6pPr marL="0" marR="0" indent="22860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6pPr>
            <a:lvl7pPr marL="0" marR="0" indent="27432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7pPr>
            <a:lvl8pPr marL="0" marR="0" indent="32004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8pPr>
            <a:lvl9pPr marL="0" marR="0" indent="36576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9pPr>
          </a:lstStyle>
          <a:p>
            <a:fld id="{86CB4B4D-7CA3-9044-876B-883B54F8677D}" type="slidenum">
              <a:rPr lang="en-CA" sz="1600" smtClean="0">
                <a:solidFill>
                  <a:schemeClr val="bg1"/>
                </a:solidFill>
              </a:rPr>
              <a:pPr/>
              <a:t>‹N°›</a:t>
            </a:fld>
            <a:endParaRPr lang="en-CA" sz="1600">
              <a:solidFill>
                <a:schemeClr val="bg1"/>
              </a:solidFill>
            </a:endParaRPr>
          </a:p>
        </p:txBody>
      </p:sp>
      <p:sp>
        <p:nvSpPr>
          <p:cNvPr id="14" name="Espace réservé du texte 13">
            <a:extLst>
              <a:ext uri="{FF2B5EF4-FFF2-40B4-BE49-F238E27FC236}">
                <a16:creationId xmlns:a16="http://schemas.microsoft.com/office/drawing/2014/main" id="{9B8656E7-FBA7-4E2A-AD3F-0791A37336DF}"/>
              </a:ext>
            </a:extLst>
          </p:cNvPr>
          <p:cNvSpPr>
            <a:spLocks noGrp="1"/>
          </p:cNvSpPr>
          <p:nvPr>
            <p:ph type="body" sz="quarter" idx="10" hasCustomPrompt="1"/>
          </p:nvPr>
        </p:nvSpPr>
        <p:spPr>
          <a:xfrm>
            <a:off x="1175428" y="3657826"/>
            <a:ext cx="2761819" cy="1761332"/>
          </a:xfrm>
          <a:prstGeom prst="rect">
            <a:avLst/>
          </a:prstGeom>
        </p:spPr>
        <p:txBody>
          <a:bodyPr/>
          <a:lstStyle>
            <a:lvl1pPr marL="0" indent="0" algn="ctr">
              <a:buNone/>
              <a:defRPr/>
            </a:lvl1pPr>
            <a:lvl2pPr>
              <a:buNone/>
              <a:defRPr/>
            </a:lvl2pPr>
            <a:lvl3pPr>
              <a:buNone/>
              <a:defRPr/>
            </a:lvl3pPr>
            <a:lvl4pPr>
              <a:buNone/>
              <a:defRPr/>
            </a:lvl4pPr>
            <a:lvl5pPr>
              <a:buNone/>
              <a:defRPr/>
            </a:lvl5pPr>
          </a:lstStyle>
          <a:p>
            <a:pPr lvl="0"/>
            <a:r>
              <a:rPr lang="fr-FR" err="1"/>
              <a:t>Minvelit</a:t>
            </a:r>
            <a:r>
              <a:rPr lang="fr-FR"/>
              <a:t> </a:t>
            </a:r>
            <a:r>
              <a:rPr lang="fr-FR" err="1"/>
              <a:t>laceperovid</a:t>
            </a:r>
            <a:r>
              <a:rPr lang="fr-FR"/>
              <a:t> </a:t>
            </a:r>
            <a:r>
              <a:rPr lang="fr-FR" err="1"/>
              <a:t>magassectecte</a:t>
            </a:r>
            <a:r>
              <a:rPr lang="fr-FR"/>
              <a:t> </a:t>
            </a:r>
            <a:r>
              <a:rPr lang="fr-FR" err="1"/>
              <a:t>nobitium</a:t>
            </a:r>
            <a:r>
              <a:rPr lang="fr-FR"/>
              <a:t> </a:t>
            </a:r>
            <a:r>
              <a:rPr lang="fr-FR" err="1"/>
              <a:t>dolore</a:t>
            </a:r>
            <a:r>
              <a:rPr lang="fr-FR"/>
              <a:t> </a:t>
            </a:r>
            <a:r>
              <a:rPr lang="fr-FR" err="1"/>
              <a:t>doluptatis</a:t>
            </a:r>
            <a:r>
              <a:rPr lang="fr-FR"/>
              <a:t> </a:t>
            </a:r>
            <a:r>
              <a:rPr lang="fr-FR" err="1"/>
              <a:t>eaquiaecta</a:t>
            </a:r>
            <a:r>
              <a:rPr lang="fr-FR"/>
              <a:t> </a:t>
            </a:r>
            <a:r>
              <a:rPr lang="fr-FR" err="1"/>
              <a:t>nemos</a:t>
            </a:r>
            <a:r>
              <a:rPr lang="fr-FR"/>
              <a:t> </a:t>
            </a:r>
            <a:r>
              <a:rPr lang="fr-FR" err="1"/>
              <a:t>utem</a:t>
            </a:r>
            <a:r>
              <a:rPr lang="fr-FR"/>
              <a:t> </a:t>
            </a:r>
            <a:r>
              <a:rPr lang="fr-FR" err="1"/>
              <a:t>ea</a:t>
            </a:r>
            <a:r>
              <a:rPr lang="fr-FR"/>
              <a:t> none </a:t>
            </a:r>
            <a:r>
              <a:rPr lang="fr-FR" err="1"/>
              <a:t>estibus</a:t>
            </a:r>
            <a:r>
              <a:rPr lang="fr-FR"/>
              <a:t> di </a:t>
            </a:r>
            <a:r>
              <a:rPr lang="fr-FR" err="1"/>
              <a:t>ratur</a:t>
            </a:r>
            <a:r>
              <a:rPr lang="fr-FR"/>
              <a:t>.</a:t>
            </a:r>
            <a:endParaRPr lang="fr-CA"/>
          </a:p>
        </p:txBody>
      </p:sp>
      <p:sp>
        <p:nvSpPr>
          <p:cNvPr id="15" name="Espace réservé du texte 13">
            <a:extLst>
              <a:ext uri="{FF2B5EF4-FFF2-40B4-BE49-F238E27FC236}">
                <a16:creationId xmlns:a16="http://schemas.microsoft.com/office/drawing/2014/main" id="{D459CAD4-4F60-49D2-9EAB-35198714C04E}"/>
              </a:ext>
            </a:extLst>
          </p:cNvPr>
          <p:cNvSpPr>
            <a:spLocks noGrp="1"/>
          </p:cNvSpPr>
          <p:nvPr>
            <p:ph type="body" sz="quarter" idx="11" hasCustomPrompt="1"/>
          </p:nvPr>
        </p:nvSpPr>
        <p:spPr>
          <a:xfrm>
            <a:off x="8153173" y="3657826"/>
            <a:ext cx="2796758" cy="1761332"/>
          </a:xfrm>
          <a:prstGeom prst="rect">
            <a:avLst/>
          </a:prstGeom>
        </p:spPr>
        <p:txBody>
          <a:bodyPr/>
          <a:lstStyle>
            <a:lvl1pPr marL="0" indent="0" algn="ctr">
              <a:buNone/>
              <a:defRPr>
                <a:solidFill>
                  <a:srgbClr val="F0F0EF"/>
                </a:solidFill>
              </a:defRPr>
            </a:lvl1pPr>
            <a:lvl2pPr>
              <a:buNone/>
              <a:defRPr/>
            </a:lvl2pPr>
            <a:lvl3pPr>
              <a:buNone/>
              <a:defRPr/>
            </a:lvl3pPr>
            <a:lvl4pPr>
              <a:buNone/>
              <a:defRPr/>
            </a:lvl4pPr>
            <a:lvl5pPr>
              <a:buNone/>
              <a:defRPr/>
            </a:lvl5pPr>
          </a:lstStyle>
          <a:p>
            <a:pPr lvl="0"/>
            <a:r>
              <a:rPr lang="fr-FR" err="1"/>
              <a:t>Minvelit</a:t>
            </a:r>
            <a:r>
              <a:rPr lang="fr-FR"/>
              <a:t> </a:t>
            </a:r>
            <a:r>
              <a:rPr lang="fr-FR" err="1"/>
              <a:t>laceperovid</a:t>
            </a:r>
            <a:r>
              <a:rPr lang="fr-FR"/>
              <a:t> </a:t>
            </a:r>
            <a:r>
              <a:rPr lang="fr-FR" err="1"/>
              <a:t>magassectecte</a:t>
            </a:r>
            <a:r>
              <a:rPr lang="fr-FR"/>
              <a:t> </a:t>
            </a:r>
            <a:r>
              <a:rPr lang="fr-FR" err="1"/>
              <a:t>nobitium</a:t>
            </a:r>
            <a:r>
              <a:rPr lang="fr-FR"/>
              <a:t> </a:t>
            </a:r>
            <a:r>
              <a:rPr lang="fr-FR" err="1"/>
              <a:t>dolore</a:t>
            </a:r>
            <a:r>
              <a:rPr lang="fr-FR"/>
              <a:t> </a:t>
            </a:r>
            <a:r>
              <a:rPr lang="fr-FR" err="1"/>
              <a:t>doluptatis</a:t>
            </a:r>
            <a:r>
              <a:rPr lang="fr-FR"/>
              <a:t> </a:t>
            </a:r>
            <a:r>
              <a:rPr lang="fr-FR" err="1"/>
              <a:t>eaquiaecta</a:t>
            </a:r>
            <a:r>
              <a:rPr lang="fr-FR"/>
              <a:t> </a:t>
            </a:r>
            <a:r>
              <a:rPr lang="fr-FR" err="1"/>
              <a:t>nemos</a:t>
            </a:r>
            <a:r>
              <a:rPr lang="fr-FR"/>
              <a:t> </a:t>
            </a:r>
            <a:r>
              <a:rPr lang="fr-FR" err="1"/>
              <a:t>utem</a:t>
            </a:r>
            <a:r>
              <a:rPr lang="fr-FR"/>
              <a:t> </a:t>
            </a:r>
            <a:r>
              <a:rPr lang="fr-FR" err="1"/>
              <a:t>ea</a:t>
            </a:r>
            <a:r>
              <a:rPr lang="fr-FR"/>
              <a:t> none </a:t>
            </a:r>
            <a:r>
              <a:rPr lang="fr-FR" err="1"/>
              <a:t>estibus</a:t>
            </a:r>
            <a:r>
              <a:rPr lang="fr-FR"/>
              <a:t> di </a:t>
            </a:r>
            <a:r>
              <a:rPr lang="fr-FR" err="1"/>
              <a:t>ratur</a:t>
            </a:r>
            <a:r>
              <a:rPr lang="fr-FR"/>
              <a:t>.</a:t>
            </a:r>
            <a:endParaRPr lang="fr-CA"/>
          </a:p>
        </p:txBody>
      </p:sp>
      <p:sp>
        <p:nvSpPr>
          <p:cNvPr id="16" name="Espace réservé du texte 13">
            <a:extLst>
              <a:ext uri="{FF2B5EF4-FFF2-40B4-BE49-F238E27FC236}">
                <a16:creationId xmlns:a16="http://schemas.microsoft.com/office/drawing/2014/main" id="{A196EA67-EDAF-4C31-8ED0-A45F99E777B9}"/>
              </a:ext>
            </a:extLst>
          </p:cNvPr>
          <p:cNvSpPr>
            <a:spLocks noGrp="1"/>
          </p:cNvSpPr>
          <p:nvPr>
            <p:ph type="body" sz="quarter" idx="12" hasCustomPrompt="1"/>
          </p:nvPr>
        </p:nvSpPr>
        <p:spPr>
          <a:xfrm>
            <a:off x="4767717" y="1320020"/>
            <a:ext cx="2765199" cy="1761332"/>
          </a:xfrm>
          <a:prstGeom prst="rect">
            <a:avLst/>
          </a:prstGeom>
        </p:spPr>
        <p:txBody>
          <a:bodyPr/>
          <a:lstStyle>
            <a:lvl1pPr marL="0" indent="0" algn="ctr">
              <a:buNone/>
              <a:defRPr>
                <a:solidFill>
                  <a:srgbClr val="F0F0EF"/>
                </a:solidFill>
              </a:defRPr>
            </a:lvl1pPr>
            <a:lvl2pPr>
              <a:buNone/>
              <a:defRPr/>
            </a:lvl2pPr>
            <a:lvl3pPr>
              <a:buNone/>
              <a:defRPr/>
            </a:lvl3pPr>
            <a:lvl4pPr>
              <a:buNone/>
              <a:defRPr/>
            </a:lvl4pPr>
            <a:lvl5pPr>
              <a:buNone/>
              <a:defRPr/>
            </a:lvl5pPr>
          </a:lstStyle>
          <a:p>
            <a:pPr lvl="0"/>
            <a:r>
              <a:rPr lang="fr-FR" err="1"/>
              <a:t>Minvelit</a:t>
            </a:r>
            <a:r>
              <a:rPr lang="fr-FR"/>
              <a:t> </a:t>
            </a:r>
            <a:r>
              <a:rPr lang="fr-FR" err="1"/>
              <a:t>laceperovid</a:t>
            </a:r>
            <a:r>
              <a:rPr lang="fr-FR"/>
              <a:t> </a:t>
            </a:r>
            <a:r>
              <a:rPr lang="fr-FR" err="1"/>
              <a:t>magassectecte</a:t>
            </a:r>
            <a:r>
              <a:rPr lang="fr-FR"/>
              <a:t> </a:t>
            </a:r>
            <a:r>
              <a:rPr lang="fr-FR" err="1"/>
              <a:t>nobitium</a:t>
            </a:r>
            <a:r>
              <a:rPr lang="fr-FR"/>
              <a:t> </a:t>
            </a:r>
            <a:r>
              <a:rPr lang="fr-FR" err="1"/>
              <a:t>dolore</a:t>
            </a:r>
            <a:r>
              <a:rPr lang="fr-FR"/>
              <a:t> </a:t>
            </a:r>
            <a:r>
              <a:rPr lang="fr-FR" err="1"/>
              <a:t>doluptatis</a:t>
            </a:r>
            <a:r>
              <a:rPr lang="fr-FR"/>
              <a:t> </a:t>
            </a:r>
            <a:r>
              <a:rPr lang="fr-FR" err="1"/>
              <a:t>eaquiaecta</a:t>
            </a:r>
            <a:r>
              <a:rPr lang="fr-FR"/>
              <a:t> </a:t>
            </a:r>
            <a:r>
              <a:rPr lang="fr-FR" err="1"/>
              <a:t>nemos</a:t>
            </a:r>
            <a:r>
              <a:rPr lang="fr-FR"/>
              <a:t> </a:t>
            </a:r>
            <a:r>
              <a:rPr lang="fr-FR" err="1"/>
              <a:t>utem</a:t>
            </a:r>
            <a:r>
              <a:rPr lang="fr-FR"/>
              <a:t> </a:t>
            </a:r>
            <a:r>
              <a:rPr lang="fr-FR" err="1"/>
              <a:t>ea</a:t>
            </a:r>
            <a:r>
              <a:rPr lang="fr-FR"/>
              <a:t> none </a:t>
            </a:r>
            <a:r>
              <a:rPr lang="fr-FR" err="1"/>
              <a:t>estibus</a:t>
            </a:r>
            <a:r>
              <a:rPr lang="fr-FR"/>
              <a:t> di </a:t>
            </a:r>
            <a:r>
              <a:rPr lang="fr-FR" err="1"/>
              <a:t>ratur</a:t>
            </a:r>
            <a:r>
              <a:rPr lang="fr-FR"/>
              <a:t>.</a:t>
            </a:r>
            <a:endParaRPr lang="fr-CA"/>
          </a:p>
        </p:txBody>
      </p:sp>
    </p:spTree>
    <p:extLst>
      <p:ext uri="{BB962C8B-B14F-4D97-AF65-F5344CB8AC3E}">
        <p14:creationId xmlns:p14="http://schemas.microsoft.com/office/powerpoint/2010/main" val="1851624783"/>
      </p:ext>
    </p:extLst>
  </p:cSld>
  <p:clrMapOvr>
    <a:masterClrMapping/>
  </p:clrMapOvr>
  <p:transition spd="med"/>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Slide Topic 02">
    <p:bg>
      <p:bgPr>
        <a:solidFill>
          <a:srgbClr val="FFFFFF"/>
        </a:solidFill>
        <a:effectLst/>
      </p:bgPr>
    </p:bg>
    <p:spTree>
      <p:nvGrpSpPr>
        <p:cNvPr id="1" name=""/>
        <p:cNvGrpSpPr/>
        <p:nvPr/>
      </p:nvGrpSpPr>
      <p:grpSpPr>
        <a:xfrm>
          <a:off x="0" y="0"/>
          <a:ext cx="0" cy="0"/>
          <a:chOff x="0" y="0"/>
          <a:chExt cx="0" cy="0"/>
        </a:xfrm>
      </p:grpSpPr>
      <p:pic>
        <p:nvPicPr>
          <p:cNvPr id="2" name="logo_beneva_violet_small.png" descr="logo_beneva_violet_small.png">
            <a:extLst>
              <a:ext uri="{FF2B5EF4-FFF2-40B4-BE49-F238E27FC236}">
                <a16:creationId xmlns:a16="http://schemas.microsoft.com/office/drawing/2014/main" id="{9639DAA4-CC8C-4C7E-8BF4-A07530FD4C66}"/>
              </a:ext>
            </a:extLst>
          </p:cNvPr>
          <p:cNvPicPr>
            <a:picLocks noChangeAspect="1"/>
          </p:cNvPicPr>
          <p:nvPr userDrawn="1"/>
        </p:nvPicPr>
        <p:blipFill>
          <a:blip r:embed="rId2"/>
          <a:stretch>
            <a:fillRect/>
          </a:stretch>
        </p:blipFill>
        <p:spPr>
          <a:xfrm>
            <a:off x="377032" y="6263242"/>
            <a:ext cx="901701" cy="208203"/>
          </a:xfrm>
          <a:prstGeom prst="rect">
            <a:avLst/>
          </a:prstGeom>
          <a:ln w="12700">
            <a:miter lim="400000"/>
          </a:ln>
        </p:spPr>
      </p:pic>
      <p:sp>
        <p:nvSpPr>
          <p:cNvPr id="3" name="Titre 2">
            <a:extLst>
              <a:ext uri="{FF2B5EF4-FFF2-40B4-BE49-F238E27FC236}">
                <a16:creationId xmlns:a16="http://schemas.microsoft.com/office/drawing/2014/main" id="{B6CF1809-2EE7-4008-84FF-DF450A4B9154}"/>
              </a:ext>
            </a:extLst>
          </p:cNvPr>
          <p:cNvSpPr>
            <a:spLocks noGrp="1"/>
          </p:cNvSpPr>
          <p:nvPr>
            <p:ph type="title" hasCustomPrompt="1"/>
          </p:nvPr>
        </p:nvSpPr>
        <p:spPr>
          <a:xfrm>
            <a:off x="387000" y="387000"/>
            <a:ext cx="5881720" cy="1126115"/>
          </a:xfrm>
          <a:prstGeom prst="rect">
            <a:avLst/>
          </a:prstGeom>
        </p:spPr>
        <p:txBody>
          <a:bodyPr lIns="0" tIns="0" rIns="0" bIns="0"/>
          <a:lstStyle>
            <a:lvl1pPr>
              <a:lnSpc>
                <a:spcPts val="5500"/>
              </a:lnSpc>
              <a:defRPr sz="5800" b="1">
                <a:solidFill>
                  <a:srgbClr val="4B009B"/>
                </a:solidFill>
              </a:defRPr>
            </a:lvl1pPr>
          </a:lstStyle>
          <a:p>
            <a:r>
              <a:rPr lang="fr-FR"/>
              <a:t>Topic Header</a:t>
            </a:r>
            <a:endParaRPr lang="fr-CA"/>
          </a:p>
        </p:txBody>
      </p:sp>
      <p:sp>
        <p:nvSpPr>
          <p:cNvPr id="12" name="Slide Number">
            <a:extLst>
              <a:ext uri="{FF2B5EF4-FFF2-40B4-BE49-F238E27FC236}">
                <a16:creationId xmlns:a16="http://schemas.microsoft.com/office/drawing/2014/main" id="{7D766152-5E8F-4EC4-9B54-BBBC08A52D5E}"/>
              </a:ext>
            </a:extLst>
          </p:cNvPr>
          <p:cNvSpPr txBox="1">
            <a:spLocks/>
          </p:cNvSpPr>
          <p:nvPr userDrawn="1"/>
        </p:nvSpPr>
        <p:spPr>
          <a:xfrm>
            <a:off x="10906389" y="6287507"/>
            <a:ext cx="901700" cy="25731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914400" rtl="0" fontAlgn="auto" latinLnBrk="0" hangingPunct="0">
              <a:lnSpc>
                <a:spcPts val="3200"/>
              </a:lnSpc>
              <a:spcBef>
                <a:spcPts val="1800"/>
              </a:spcBef>
              <a:spcAft>
                <a:spcPts val="0"/>
              </a:spcAft>
              <a:buClrTx/>
              <a:buSzTx/>
              <a:buFontTx/>
              <a:buNone/>
              <a:tabLst/>
              <a:defRPr kumimoji="0" sz="3200" b="1" i="0" u="none" strike="noStrike" cap="none" spc="0" normalizeH="0" baseline="0">
                <a:ln>
                  <a:noFill/>
                </a:ln>
                <a:solidFill>
                  <a:srgbClr val="4B009B"/>
                </a:solidFill>
                <a:effectLst/>
                <a:uFillTx/>
                <a:latin typeface="Times New Roman"/>
                <a:ea typeface="Times New Roman"/>
                <a:cs typeface="Times New Roman"/>
                <a:sym typeface="Times New Roman"/>
              </a:defRPr>
            </a:lvl1pPr>
            <a:lvl2pPr marL="0" marR="0" indent="4572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2pPr>
            <a:lvl3pPr marL="0" marR="0" indent="9144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3pPr>
            <a:lvl4pPr marL="0" marR="0" indent="13716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4pPr>
            <a:lvl5pPr marL="0" marR="0" indent="18288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5pPr>
            <a:lvl6pPr marL="0" marR="0" indent="22860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6pPr>
            <a:lvl7pPr marL="0" marR="0" indent="27432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7pPr>
            <a:lvl8pPr marL="0" marR="0" indent="32004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8pPr>
            <a:lvl9pPr marL="0" marR="0" indent="36576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9pPr>
          </a:lstStyle>
          <a:p>
            <a:fld id="{86CB4B4D-7CA3-9044-876B-883B54F8677D}" type="slidenum">
              <a:rPr lang="en-CA" sz="1600" smtClean="0">
                <a:solidFill>
                  <a:schemeClr val="bg1"/>
                </a:solidFill>
              </a:rPr>
              <a:pPr/>
              <a:t>‹N°›</a:t>
            </a:fld>
            <a:endParaRPr lang="en-CA" sz="1600">
              <a:solidFill>
                <a:schemeClr val="bg1"/>
              </a:solidFill>
            </a:endParaRPr>
          </a:p>
        </p:txBody>
      </p:sp>
      <p:sp>
        <p:nvSpPr>
          <p:cNvPr id="14" name="Espace réservé du texte 13">
            <a:extLst>
              <a:ext uri="{FF2B5EF4-FFF2-40B4-BE49-F238E27FC236}">
                <a16:creationId xmlns:a16="http://schemas.microsoft.com/office/drawing/2014/main" id="{9B8656E7-FBA7-4E2A-AD3F-0791A37336DF}"/>
              </a:ext>
            </a:extLst>
          </p:cNvPr>
          <p:cNvSpPr>
            <a:spLocks noGrp="1"/>
          </p:cNvSpPr>
          <p:nvPr>
            <p:ph type="body" sz="quarter" idx="10" hasCustomPrompt="1"/>
          </p:nvPr>
        </p:nvSpPr>
        <p:spPr>
          <a:xfrm>
            <a:off x="1175428" y="3657826"/>
            <a:ext cx="2761819" cy="1761332"/>
          </a:xfrm>
          <a:prstGeom prst="rect">
            <a:avLst/>
          </a:prstGeom>
        </p:spPr>
        <p:txBody>
          <a:bodyPr/>
          <a:lstStyle>
            <a:lvl1pPr marL="0" indent="0" algn="ctr">
              <a:buNone/>
              <a:defRPr>
                <a:solidFill>
                  <a:srgbClr val="F0F0EF"/>
                </a:solidFill>
              </a:defRPr>
            </a:lvl1pPr>
            <a:lvl2pPr>
              <a:buNone/>
              <a:defRPr/>
            </a:lvl2pPr>
            <a:lvl3pPr>
              <a:buNone/>
              <a:defRPr/>
            </a:lvl3pPr>
            <a:lvl4pPr>
              <a:buNone/>
              <a:defRPr/>
            </a:lvl4pPr>
            <a:lvl5pPr>
              <a:buNone/>
              <a:defRPr/>
            </a:lvl5pPr>
          </a:lstStyle>
          <a:p>
            <a:pPr lvl="0"/>
            <a:r>
              <a:rPr lang="fr-FR" err="1"/>
              <a:t>Minvelit</a:t>
            </a:r>
            <a:r>
              <a:rPr lang="fr-FR"/>
              <a:t> </a:t>
            </a:r>
            <a:r>
              <a:rPr lang="fr-FR" err="1"/>
              <a:t>laceperovid</a:t>
            </a:r>
            <a:r>
              <a:rPr lang="fr-FR"/>
              <a:t> </a:t>
            </a:r>
            <a:r>
              <a:rPr lang="fr-FR" err="1"/>
              <a:t>magassectecte</a:t>
            </a:r>
            <a:r>
              <a:rPr lang="fr-FR"/>
              <a:t> </a:t>
            </a:r>
            <a:r>
              <a:rPr lang="fr-FR" err="1"/>
              <a:t>nobitium</a:t>
            </a:r>
            <a:r>
              <a:rPr lang="fr-FR"/>
              <a:t> </a:t>
            </a:r>
            <a:r>
              <a:rPr lang="fr-FR" err="1"/>
              <a:t>dolore</a:t>
            </a:r>
            <a:r>
              <a:rPr lang="fr-FR"/>
              <a:t> </a:t>
            </a:r>
            <a:r>
              <a:rPr lang="fr-FR" err="1"/>
              <a:t>doluptatis</a:t>
            </a:r>
            <a:r>
              <a:rPr lang="fr-FR"/>
              <a:t> </a:t>
            </a:r>
            <a:r>
              <a:rPr lang="fr-FR" err="1"/>
              <a:t>eaquiaecta</a:t>
            </a:r>
            <a:r>
              <a:rPr lang="fr-FR"/>
              <a:t> </a:t>
            </a:r>
            <a:r>
              <a:rPr lang="fr-FR" err="1"/>
              <a:t>nemos</a:t>
            </a:r>
            <a:r>
              <a:rPr lang="fr-FR"/>
              <a:t> </a:t>
            </a:r>
            <a:r>
              <a:rPr lang="fr-FR" err="1"/>
              <a:t>utem</a:t>
            </a:r>
            <a:r>
              <a:rPr lang="fr-FR"/>
              <a:t> </a:t>
            </a:r>
            <a:r>
              <a:rPr lang="fr-FR" err="1"/>
              <a:t>ea</a:t>
            </a:r>
            <a:r>
              <a:rPr lang="fr-FR"/>
              <a:t> none </a:t>
            </a:r>
            <a:r>
              <a:rPr lang="fr-FR" err="1"/>
              <a:t>estibus</a:t>
            </a:r>
            <a:r>
              <a:rPr lang="fr-FR"/>
              <a:t> di </a:t>
            </a:r>
            <a:r>
              <a:rPr lang="fr-FR" err="1"/>
              <a:t>ratur</a:t>
            </a:r>
            <a:r>
              <a:rPr lang="fr-FR"/>
              <a:t>.</a:t>
            </a:r>
            <a:endParaRPr lang="fr-CA"/>
          </a:p>
        </p:txBody>
      </p:sp>
      <p:sp>
        <p:nvSpPr>
          <p:cNvPr id="15" name="Espace réservé du texte 13">
            <a:extLst>
              <a:ext uri="{FF2B5EF4-FFF2-40B4-BE49-F238E27FC236}">
                <a16:creationId xmlns:a16="http://schemas.microsoft.com/office/drawing/2014/main" id="{D459CAD4-4F60-49D2-9EAB-35198714C04E}"/>
              </a:ext>
            </a:extLst>
          </p:cNvPr>
          <p:cNvSpPr>
            <a:spLocks noGrp="1"/>
          </p:cNvSpPr>
          <p:nvPr>
            <p:ph type="body" sz="quarter" idx="11" hasCustomPrompt="1"/>
          </p:nvPr>
        </p:nvSpPr>
        <p:spPr>
          <a:xfrm>
            <a:off x="8153173" y="3657826"/>
            <a:ext cx="2796758" cy="1761332"/>
          </a:xfrm>
          <a:prstGeom prst="rect">
            <a:avLst/>
          </a:prstGeom>
        </p:spPr>
        <p:txBody>
          <a:bodyPr/>
          <a:lstStyle>
            <a:lvl1pPr marL="0" indent="0" algn="ctr">
              <a:buNone/>
              <a:defRPr>
                <a:solidFill>
                  <a:srgbClr val="F0F0EF"/>
                </a:solidFill>
              </a:defRPr>
            </a:lvl1pPr>
            <a:lvl2pPr>
              <a:buNone/>
              <a:defRPr/>
            </a:lvl2pPr>
            <a:lvl3pPr>
              <a:buNone/>
              <a:defRPr/>
            </a:lvl3pPr>
            <a:lvl4pPr>
              <a:buNone/>
              <a:defRPr/>
            </a:lvl4pPr>
            <a:lvl5pPr>
              <a:buNone/>
              <a:defRPr/>
            </a:lvl5pPr>
          </a:lstStyle>
          <a:p>
            <a:pPr lvl="0"/>
            <a:r>
              <a:rPr lang="fr-FR" err="1"/>
              <a:t>Minvelit</a:t>
            </a:r>
            <a:r>
              <a:rPr lang="fr-FR"/>
              <a:t> </a:t>
            </a:r>
            <a:r>
              <a:rPr lang="fr-FR" err="1"/>
              <a:t>laceperovid</a:t>
            </a:r>
            <a:r>
              <a:rPr lang="fr-FR"/>
              <a:t> </a:t>
            </a:r>
            <a:r>
              <a:rPr lang="fr-FR" err="1"/>
              <a:t>magassectecte</a:t>
            </a:r>
            <a:r>
              <a:rPr lang="fr-FR"/>
              <a:t> </a:t>
            </a:r>
            <a:r>
              <a:rPr lang="fr-FR" err="1"/>
              <a:t>nobitium</a:t>
            </a:r>
            <a:r>
              <a:rPr lang="fr-FR"/>
              <a:t> </a:t>
            </a:r>
            <a:r>
              <a:rPr lang="fr-FR" err="1"/>
              <a:t>dolore</a:t>
            </a:r>
            <a:r>
              <a:rPr lang="fr-FR"/>
              <a:t> </a:t>
            </a:r>
            <a:r>
              <a:rPr lang="fr-FR" err="1"/>
              <a:t>doluptatis</a:t>
            </a:r>
            <a:r>
              <a:rPr lang="fr-FR"/>
              <a:t> </a:t>
            </a:r>
            <a:r>
              <a:rPr lang="fr-FR" err="1"/>
              <a:t>eaquiaecta</a:t>
            </a:r>
            <a:r>
              <a:rPr lang="fr-FR"/>
              <a:t> </a:t>
            </a:r>
            <a:r>
              <a:rPr lang="fr-FR" err="1"/>
              <a:t>nemos</a:t>
            </a:r>
            <a:r>
              <a:rPr lang="fr-FR"/>
              <a:t> </a:t>
            </a:r>
            <a:r>
              <a:rPr lang="fr-FR" err="1"/>
              <a:t>utem</a:t>
            </a:r>
            <a:r>
              <a:rPr lang="fr-FR"/>
              <a:t> </a:t>
            </a:r>
            <a:r>
              <a:rPr lang="fr-FR" err="1"/>
              <a:t>ea</a:t>
            </a:r>
            <a:r>
              <a:rPr lang="fr-FR"/>
              <a:t> none </a:t>
            </a:r>
            <a:r>
              <a:rPr lang="fr-FR" err="1"/>
              <a:t>estibus</a:t>
            </a:r>
            <a:r>
              <a:rPr lang="fr-FR"/>
              <a:t> di </a:t>
            </a:r>
            <a:r>
              <a:rPr lang="fr-FR" err="1"/>
              <a:t>ratur</a:t>
            </a:r>
            <a:r>
              <a:rPr lang="fr-FR"/>
              <a:t>.</a:t>
            </a:r>
            <a:endParaRPr lang="fr-CA"/>
          </a:p>
        </p:txBody>
      </p:sp>
      <p:sp>
        <p:nvSpPr>
          <p:cNvPr id="16" name="Espace réservé du texte 13">
            <a:extLst>
              <a:ext uri="{FF2B5EF4-FFF2-40B4-BE49-F238E27FC236}">
                <a16:creationId xmlns:a16="http://schemas.microsoft.com/office/drawing/2014/main" id="{A196EA67-EDAF-4C31-8ED0-A45F99E777B9}"/>
              </a:ext>
            </a:extLst>
          </p:cNvPr>
          <p:cNvSpPr>
            <a:spLocks noGrp="1"/>
          </p:cNvSpPr>
          <p:nvPr>
            <p:ph type="body" sz="quarter" idx="12" hasCustomPrompt="1"/>
          </p:nvPr>
        </p:nvSpPr>
        <p:spPr>
          <a:xfrm>
            <a:off x="4767717" y="1320020"/>
            <a:ext cx="2765199" cy="1761332"/>
          </a:xfrm>
          <a:prstGeom prst="rect">
            <a:avLst/>
          </a:prstGeom>
        </p:spPr>
        <p:txBody>
          <a:bodyPr/>
          <a:lstStyle>
            <a:lvl1pPr marL="0" indent="0" algn="ctr">
              <a:buNone/>
              <a:defRPr>
                <a:solidFill>
                  <a:srgbClr val="F45A46"/>
                </a:solidFill>
              </a:defRPr>
            </a:lvl1pPr>
            <a:lvl2pPr>
              <a:buNone/>
              <a:defRPr/>
            </a:lvl2pPr>
            <a:lvl3pPr>
              <a:buNone/>
              <a:defRPr/>
            </a:lvl3pPr>
            <a:lvl4pPr>
              <a:buNone/>
              <a:defRPr/>
            </a:lvl4pPr>
            <a:lvl5pPr>
              <a:buNone/>
              <a:defRPr/>
            </a:lvl5pPr>
          </a:lstStyle>
          <a:p>
            <a:pPr lvl="0"/>
            <a:r>
              <a:rPr lang="fr-FR" err="1"/>
              <a:t>Minvelit</a:t>
            </a:r>
            <a:r>
              <a:rPr lang="fr-FR"/>
              <a:t> </a:t>
            </a:r>
            <a:r>
              <a:rPr lang="fr-FR" err="1"/>
              <a:t>laceperovid</a:t>
            </a:r>
            <a:r>
              <a:rPr lang="fr-FR"/>
              <a:t> </a:t>
            </a:r>
            <a:r>
              <a:rPr lang="fr-FR" err="1"/>
              <a:t>magassectecte</a:t>
            </a:r>
            <a:r>
              <a:rPr lang="fr-FR"/>
              <a:t> </a:t>
            </a:r>
            <a:r>
              <a:rPr lang="fr-FR" err="1"/>
              <a:t>nobitium</a:t>
            </a:r>
            <a:r>
              <a:rPr lang="fr-FR"/>
              <a:t> </a:t>
            </a:r>
            <a:r>
              <a:rPr lang="fr-FR" err="1"/>
              <a:t>dolore</a:t>
            </a:r>
            <a:r>
              <a:rPr lang="fr-FR"/>
              <a:t> </a:t>
            </a:r>
            <a:r>
              <a:rPr lang="fr-FR" err="1"/>
              <a:t>doluptatis</a:t>
            </a:r>
            <a:r>
              <a:rPr lang="fr-FR"/>
              <a:t> </a:t>
            </a:r>
            <a:r>
              <a:rPr lang="fr-FR" err="1"/>
              <a:t>eaquiaecta</a:t>
            </a:r>
            <a:r>
              <a:rPr lang="fr-FR"/>
              <a:t> </a:t>
            </a:r>
            <a:r>
              <a:rPr lang="fr-FR" err="1"/>
              <a:t>nemos</a:t>
            </a:r>
            <a:r>
              <a:rPr lang="fr-FR"/>
              <a:t> </a:t>
            </a:r>
            <a:r>
              <a:rPr lang="fr-FR" err="1"/>
              <a:t>utem</a:t>
            </a:r>
            <a:r>
              <a:rPr lang="fr-FR"/>
              <a:t> </a:t>
            </a:r>
            <a:r>
              <a:rPr lang="fr-FR" err="1"/>
              <a:t>ea</a:t>
            </a:r>
            <a:r>
              <a:rPr lang="fr-FR"/>
              <a:t> none </a:t>
            </a:r>
            <a:r>
              <a:rPr lang="fr-FR" err="1"/>
              <a:t>estibus</a:t>
            </a:r>
            <a:r>
              <a:rPr lang="fr-FR"/>
              <a:t> di </a:t>
            </a:r>
            <a:r>
              <a:rPr lang="fr-FR" err="1"/>
              <a:t>ratur</a:t>
            </a:r>
            <a:r>
              <a:rPr lang="fr-FR"/>
              <a:t>.</a:t>
            </a:r>
            <a:endParaRPr lang="fr-CA"/>
          </a:p>
        </p:txBody>
      </p:sp>
      <p:grpSp>
        <p:nvGrpSpPr>
          <p:cNvPr id="17" name="Graphic 11">
            <a:extLst>
              <a:ext uri="{FF2B5EF4-FFF2-40B4-BE49-F238E27FC236}">
                <a16:creationId xmlns:a16="http://schemas.microsoft.com/office/drawing/2014/main" id="{CA476032-CA8A-4146-9C1D-EA8F7B0F0081}"/>
              </a:ext>
            </a:extLst>
          </p:cNvPr>
          <p:cNvGrpSpPr/>
          <p:nvPr userDrawn="1"/>
        </p:nvGrpSpPr>
        <p:grpSpPr>
          <a:xfrm>
            <a:off x="381000" y="1623748"/>
            <a:ext cx="11430000" cy="3026304"/>
            <a:chOff x="762000" y="3247496"/>
            <a:chExt cx="22859999" cy="6052607"/>
          </a:xfrm>
        </p:grpSpPr>
        <p:sp>
          <p:nvSpPr>
            <p:cNvPr id="18" name="Freeform 18">
              <a:extLst>
                <a:ext uri="{FF2B5EF4-FFF2-40B4-BE49-F238E27FC236}">
                  <a16:creationId xmlns:a16="http://schemas.microsoft.com/office/drawing/2014/main" id="{0327596B-0DE0-4A9B-9602-9781948AD391}"/>
                </a:ext>
              </a:extLst>
            </p:cNvPr>
            <p:cNvSpPr/>
            <p:nvPr/>
          </p:nvSpPr>
          <p:spPr>
            <a:xfrm>
              <a:off x="14856362" y="3247496"/>
              <a:ext cx="8765637" cy="3523590"/>
            </a:xfrm>
            <a:custGeom>
              <a:avLst/>
              <a:gdLst>
                <a:gd name="connsiteX0" fmla="*/ 4382820 w 8765637"/>
                <a:gd name="connsiteY0" fmla="*/ 0 h 3523590"/>
                <a:gd name="connsiteX1" fmla="*/ 0 w 8765637"/>
                <a:gd name="connsiteY1" fmla="*/ 2529016 h 3523590"/>
                <a:gd name="connsiteX2" fmla="*/ 1718455 w 8765637"/>
                <a:gd name="connsiteY2" fmla="*/ 3523591 h 3523590"/>
                <a:gd name="connsiteX3" fmla="*/ 5921155 w 8765637"/>
                <a:gd name="connsiteY3" fmla="*/ 2397563 h 3523590"/>
                <a:gd name="connsiteX4" fmla="*/ 7047183 w 8765637"/>
                <a:gd name="connsiteY4" fmla="*/ 3523591 h 3523590"/>
                <a:gd name="connsiteX5" fmla="*/ 8765637 w 8765637"/>
                <a:gd name="connsiteY5" fmla="*/ 2529016 h 3523590"/>
                <a:gd name="connsiteX6" fmla="*/ 4382820 w 8765637"/>
                <a:gd name="connsiteY6" fmla="*/ 0 h 3523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65637" h="3523590">
                  <a:moveTo>
                    <a:pt x="4382820" y="0"/>
                  </a:moveTo>
                  <a:cubicBezTo>
                    <a:pt x="2582149" y="0"/>
                    <a:pt x="902664" y="969101"/>
                    <a:pt x="0" y="2529016"/>
                  </a:cubicBezTo>
                  <a:lnTo>
                    <a:pt x="1718455" y="3523591"/>
                  </a:lnTo>
                  <a:cubicBezTo>
                    <a:pt x="2568054" y="2052103"/>
                    <a:pt x="4449668" y="1547963"/>
                    <a:pt x="5921155" y="2397563"/>
                  </a:cubicBezTo>
                  <a:cubicBezTo>
                    <a:pt x="6388816" y="2667578"/>
                    <a:pt x="6777168" y="3055930"/>
                    <a:pt x="7047183" y="3523591"/>
                  </a:cubicBezTo>
                  <a:lnTo>
                    <a:pt x="8765637" y="2529016"/>
                  </a:lnTo>
                  <a:cubicBezTo>
                    <a:pt x="7862973" y="969101"/>
                    <a:pt x="6183488" y="0"/>
                    <a:pt x="4382820" y="0"/>
                  </a:cubicBezTo>
                  <a:close/>
                </a:path>
              </a:pathLst>
            </a:custGeom>
            <a:solidFill>
              <a:schemeClr val="tx1"/>
            </a:solidFill>
            <a:ln w="12700" cap="flat">
              <a:noFill/>
              <a:prstDash val="solid"/>
              <a:miter/>
            </a:ln>
          </p:spPr>
          <p:txBody>
            <a:bodyPr rtlCol="0" anchor="ctr"/>
            <a:lstStyle/>
            <a:p>
              <a:endParaRPr lang="fr-CA" sz="900"/>
            </a:p>
          </p:txBody>
        </p:sp>
        <p:sp>
          <p:nvSpPr>
            <p:cNvPr id="19" name="Freeform 19">
              <a:extLst>
                <a:ext uri="{FF2B5EF4-FFF2-40B4-BE49-F238E27FC236}">
                  <a16:creationId xmlns:a16="http://schemas.microsoft.com/office/drawing/2014/main" id="{D669E2FB-7916-4325-966D-F25B548684BD}"/>
                </a:ext>
              </a:extLst>
            </p:cNvPr>
            <p:cNvSpPr/>
            <p:nvPr/>
          </p:nvSpPr>
          <p:spPr>
            <a:xfrm>
              <a:off x="7809181" y="5776512"/>
              <a:ext cx="8765636" cy="3523591"/>
            </a:xfrm>
            <a:custGeom>
              <a:avLst/>
              <a:gdLst>
                <a:gd name="connsiteX0" fmla="*/ 4382819 w 8765636"/>
                <a:gd name="connsiteY0" fmla="*/ 3523591 h 3523591"/>
                <a:gd name="connsiteX1" fmla="*/ 0 w 8765636"/>
                <a:gd name="connsiteY1" fmla="*/ 994575 h 3523591"/>
                <a:gd name="connsiteX2" fmla="*/ 1718455 w 8765636"/>
                <a:gd name="connsiteY2" fmla="*/ 0 h 3523591"/>
                <a:gd name="connsiteX3" fmla="*/ 5921143 w 8765636"/>
                <a:gd name="connsiteY3" fmla="*/ 1126039 h 3523591"/>
                <a:gd name="connsiteX4" fmla="*/ 7047183 w 8765636"/>
                <a:gd name="connsiteY4" fmla="*/ 0 h 3523591"/>
                <a:gd name="connsiteX5" fmla="*/ 8765636 w 8765636"/>
                <a:gd name="connsiteY5" fmla="*/ 994575 h 3523591"/>
                <a:gd name="connsiteX6" fmla="*/ 4382819 w 8765636"/>
                <a:gd name="connsiteY6" fmla="*/ 3523591 h 3523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65636" h="3523591">
                  <a:moveTo>
                    <a:pt x="4382819" y="3523591"/>
                  </a:moveTo>
                  <a:cubicBezTo>
                    <a:pt x="2582149" y="3523591"/>
                    <a:pt x="902664" y="2554489"/>
                    <a:pt x="0" y="994575"/>
                  </a:cubicBezTo>
                  <a:lnTo>
                    <a:pt x="1718455" y="0"/>
                  </a:lnTo>
                  <a:cubicBezTo>
                    <a:pt x="2568048" y="1471488"/>
                    <a:pt x="4449656" y="1975632"/>
                    <a:pt x="5921143" y="1126039"/>
                  </a:cubicBezTo>
                  <a:cubicBezTo>
                    <a:pt x="6388810" y="856022"/>
                    <a:pt x="6777166" y="467666"/>
                    <a:pt x="7047183" y="0"/>
                  </a:cubicBezTo>
                  <a:lnTo>
                    <a:pt x="8765636" y="994575"/>
                  </a:lnTo>
                  <a:cubicBezTo>
                    <a:pt x="7862974" y="2554489"/>
                    <a:pt x="6183489" y="3523591"/>
                    <a:pt x="4382819" y="3523591"/>
                  </a:cubicBezTo>
                  <a:close/>
                </a:path>
              </a:pathLst>
            </a:custGeom>
            <a:solidFill>
              <a:srgbClr val="F55A47"/>
            </a:solidFill>
            <a:ln w="12700" cap="flat">
              <a:noFill/>
              <a:prstDash val="solid"/>
              <a:miter/>
            </a:ln>
          </p:spPr>
          <p:txBody>
            <a:bodyPr rtlCol="0" anchor="ctr"/>
            <a:lstStyle/>
            <a:p>
              <a:endParaRPr lang="fr-CA" sz="900">
                <a:solidFill>
                  <a:schemeClr val="tx2"/>
                </a:solidFill>
              </a:endParaRPr>
            </a:p>
          </p:txBody>
        </p:sp>
        <p:sp>
          <p:nvSpPr>
            <p:cNvPr id="20" name="Freeform 20">
              <a:extLst>
                <a:ext uri="{FF2B5EF4-FFF2-40B4-BE49-F238E27FC236}">
                  <a16:creationId xmlns:a16="http://schemas.microsoft.com/office/drawing/2014/main" id="{FA90914D-6A77-4F77-878E-A4D25CB077D9}"/>
                </a:ext>
              </a:extLst>
            </p:cNvPr>
            <p:cNvSpPr/>
            <p:nvPr/>
          </p:nvSpPr>
          <p:spPr>
            <a:xfrm>
              <a:off x="762000" y="3247496"/>
              <a:ext cx="8765636" cy="3523590"/>
            </a:xfrm>
            <a:custGeom>
              <a:avLst/>
              <a:gdLst>
                <a:gd name="connsiteX0" fmla="*/ 4382818 w 8765636"/>
                <a:gd name="connsiteY0" fmla="*/ 0 h 3523590"/>
                <a:gd name="connsiteX1" fmla="*/ 0 w 8765636"/>
                <a:gd name="connsiteY1" fmla="*/ 2529016 h 3523590"/>
                <a:gd name="connsiteX2" fmla="*/ 1718454 w 8765636"/>
                <a:gd name="connsiteY2" fmla="*/ 3523591 h 3523590"/>
                <a:gd name="connsiteX3" fmla="*/ 5921154 w 8765636"/>
                <a:gd name="connsiteY3" fmla="*/ 2397563 h 3523590"/>
                <a:gd name="connsiteX4" fmla="*/ 7047182 w 8765636"/>
                <a:gd name="connsiteY4" fmla="*/ 3523591 h 3523590"/>
                <a:gd name="connsiteX5" fmla="*/ 8765636 w 8765636"/>
                <a:gd name="connsiteY5" fmla="*/ 2529016 h 3523590"/>
                <a:gd name="connsiteX6" fmla="*/ 4382818 w 8765636"/>
                <a:gd name="connsiteY6" fmla="*/ 0 h 3523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65636" h="3523590">
                  <a:moveTo>
                    <a:pt x="4382818" y="0"/>
                  </a:moveTo>
                  <a:cubicBezTo>
                    <a:pt x="2582149" y="0"/>
                    <a:pt x="902664" y="969101"/>
                    <a:pt x="0" y="2529016"/>
                  </a:cubicBezTo>
                  <a:lnTo>
                    <a:pt x="1718454" y="3523591"/>
                  </a:lnTo>
                  <a:cubicBezTo>
                    <a:pt x="2568053" y="2052103"/>
                    <a:pt x="4449666" y="1547963"/>
                    <a:pt x="5921154" y="2397563"/>
                  </a:cubicBezTo>
                  <a:cubicBezTo>
                    <a:pt x="6388814" y="2667578"/>
                    <a:pt x="6777166" y="3055930"/>
                    <a:pt x="7047182" y="3523591"/>
                  </a:cubicBezTo>
                  <a:lnTo>
                    <a:pt x="8765636" y="2529016"/>
                  </a:lnTo>
                  <a:cubicBezTo>
                    <a:pt x="7862973" y="969101"/>
                    <a:pt x="6183488" y="0"/>
                    <a:pt x="4382818" y="0"/>
                  </a:cubicBezTo>
                  <a:close/>
                </a:path>
              </a:pathLst>
            </a:custGeom>
            <a:solidFill>
              <a:schemeClr val="tx1"/>
            </a:solidFill>
            <a:ln w="12700" cap="flat">
              <a:noFill/>
              <a:prstDash val="solid"/>
              <a:miter/>
            </a:ln>
          </p:spPr>
          <p:txBody>
            <a:bodyPr rtlCol="0" anchor="ctr"/>
            <a:lstStyle/>
            <a:p>
              <a:endParaRPr lang="fr-CA" sz="900"/>
            </a:p>
          </p:txBody>
        </p:sp>
      </p:grpSp>
    </p:spTree>
    <p:extLst>
      <p:ext uri="{BB962C8B-B14F-4D97-AF65-F5344CB8AC3E}">
        <p14:creationId xmlns:p14="http://schemas.microsoft.com/office/powerpoint/2010/main" val="1595283518"/>
      </p:ext>
    </p:extLst>
  </p:cSld>
  <p:clrMapOvr>
    <a:masterClrMapping/>
  </p:clrMapOvr>
  <p:transition spd="med"/>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Slide Topic 03">
    <p:bg>
      <p:bgPr>
        <a:solidFill>
          <a:srgbClr val="FFFFFF"/>
        </a:solidFill>
        <a:effectLst/>
      </p:bgPr>
    </p:bg>
    <p:spTree>
      <p:nvGrpSpPr>
        <p:cNvPr id="1" name=""/>
        <p:cNvGrpSpPr/>
        <p:nvPr/>
      </p:nvGrpSpPr>
      <p:grpSpPr>
        <a:xfrm>
          <a:off x="0" y="0"/>
          <a:ext cx="0" cy="0"/>
          <a:chOff x="0" y="0"/>
          <a:chExt cx="0" cy="0"/>
        </a:xfrm>
      </p:grpSpPr>
      <p:pic>
        <p:nvPicPr>
          <p:cNvPr id="2" name="logo_beneva_violet_small.png" descr="logo_beneva_violet_small.png">
            <a:extLst>
              <a:ext uri="{FF2B5EF4-FFF2-40B4-BE49-F238E27FC236}">
                <a16:creationId xmlns:a16="http://schemas.microsoft.com/office/drawing/2014/main" id="{9639DAA4-CC8C-4C7E-8BF4-A07530FD4C66}"/>
              </a:ext>
            </a:extLst>
          </p:cNvPr>
          <p:cNvPicPr>
            <a:picLocks noChangeAspect="1"/>
          </p:cNvPicPr>
          <p:nvPr userDrawn="1"/>
        </p:nvPicPr>
        <p:blipFill>
          <a:blip r:embed="rId2"/>
          <a:stretch>
            <a:fillRect/>
          </a:stretch>
        </p:blipFill>
        <p:spPr>
          <a:xfrm>
            <a:off x="377032" y="6263242"/>
            <a:ext cx="901701" cy="208203"/>
          </a:xfrm>
          <a:prstGeom prst="rect">
            <a:avLst/>
          </a:prstGeom>
          <a:ln w="12700">
            <a:miter lim="400000"/>
          </a:ln>
        </p:spPr>
      </p:pic>
      <p:sp>
        <p:nvSpPr>
          <p:cNvPr id="3" name="Titre 2">
            <a:extLst>
              <a:ext uri="{FF2B5EF4-FFF2-40B4-BE49-F238E27FC236}">
                <a16:creationId xmlns:a16="http://schemas.microsoft.com/office/drawing/2014/main" id="{B6CF1809-2EE7-4008-84FF-DF450A4B9154}"/>
              </a:ext>
            </a:extLst>
          </p:cNvPr>
          <p:cNvSpPr>
            <a:spLocks noGrp="1"/>
          </p:cNvSpPr>
          <p:nvPr>
            <p:ph type="title" hasCustomPrompt="1"/>
          </p:nvPr>
        </p:nvSpPr>
        <p:spPr>
          <a:xfrm>
            <a:off x="387000" y="387000"/>
            <a:ext cx="6196680" cy="1126115"/>
          </a:xfrm>
          <a:prstGeom prst="rect">
            <a:avLst/>
          </a:prstGeom>
        </p:spPr>
        <p:txBody>
          <a:bodyPr lIns="0" tIns="0" rIns="0" bIns="0"/>
          <a:lstStyle>
            <a:lvl1pPr>
              <a:lnSpc>
                <a:spcPts val="5500"/>
              </a:lnSpc>
              <a:defRPr sz="5800" b="1">
                <a:solidFill>
                  <a:srgbClr val="4B009B"/>
                </a:solidFill>
              </a:defRPr>
            </a:lvl1pPr>
          </a:lstStyle>
          <a:p>
            <a:r>
              <a:rPr lang="fr-FR"/>
              <a:t>Topic Header</a:t>
            </a:r>
            <a:endParaRPr lang="fr-CA"/>
          </a:p>
        </p:txBody>
      </p:sp>
      <p:sp>
        <p:nvSpPr>
          <p:cNvPr id="12" name="Slide Number">
            <a:extLst>
              <a:ext uri="{FF2B5EF4-FFF2-40B4-BE49-F238E27FC236}">
                <a16:creationId xmlns:a16="http://schemas.microsoft.com/office/drawing/2014/main" id="{7D766152-5E8F-4EC4-9B54-BBBC08A52D5E}"/>
              </a:ext>
            </a:extLst>
          </p:cNvPr>
          <p:cNvSpPr txBox="1">
            <a:spLocks/>
          </p:cNvSpPr>
          <p:nvPr userDrawn="1"/>
        </p:nvSpPr>
        <p:spPr>
          <a:xfrm>
            <a:off x="10906389" y="6287507"/>
            <a:ext cx="901700" cy="257315"/>
          </a:xfrm>
          <a:prstGeom prst="rect">
            <a:avLst/>
          </a:prstGeom>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914400" rtl="0" fontAlgn="auto" latinLnBrk="0" hangingPunct="0">
              <a:lnSpc>
                <a:spcPts val="3200"/>
              </a:lnSpc>
              <a:spcBef>
                <a:spcPts val="1800"/>
              </a:spcBef>
              <a:spcAft>
                <a:spcPts val="0"/>
              </a:spcAft>
              <a:buClrTx/>
              <a:buSzTx/>
              <a:buFontTx/>
              <a:buNone/>
              <a:tabLst/>
              <a:defRPr kumimoji="0" sz="3200" b="1" i="0" u="none" strike="noStrike" cap="none" spc="0" normalizeH="0" baseline="0">
                <a:ln>
                  <a:noFill/>
                </a:ln>
                <a:solidFill>
                  <a:srgbClr val="4B009B"/>
                </a:solidFill>
                <a:effectLst/>
                <a:uFillTx/>
                <a:latin typeface="Times New Roman"/>
                <a:ea typeface="Times New Roman"/>
                <a:cs typeface="Times New Roman"/>
                <a:sym typeface="Times New Roman"/>
              </a:defRPr>
            </a:lvl1pPr>
            <a:lvl2pPr marL="0" marR="0" indent="4572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2pPr>
            <a:lvl3pPr marL="0" marR="0" indent="9144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3pPr>
            <a:lvl4pPr marL="0" marR="0" indent="13716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4pPr>
            <a:lvl5pPr marL="0" marR="0" indent="18288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5pPr>
            <a:lvl6pPr marL="0" marR="0" indent="22860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6pPr>
            <a:lvl7pPr marL="0" marR="0" indent="27432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7pPr>
            <a:lvl8pPr marL="0" marR="0" indent="32004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8pPr>
            <a:lvl9pPr marL="0" marR="0" indent="36576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9pPr>
          </a:lstStyle>
          <a:p>
            <a:fld id="{86CB4B4D-7CA3-9044-876B-883B54F8677D}" type="slidenum">
              <a:rPr lang="en-CA" sz="1600" smtClean="0">
                <a:solidFill>
                  <a:schemeClr val="bg1"/>
                </a:solidFill>
              </a:rPr>
              <a:pPr/>
              <a:t>‹N°›</a:t>
            </a:fld>
            <a:endParaRPr lang="en-CA" sz="1600">
              <a:solidFill>
                <a:schemeClr val="bg1"/>
              </a:solidFill>
            </a:endParaRPr>
          </a:p>
        </p:txBody>
      </p:sp>
      <p:sp>
        <p:nvSpPr>
          <p:cNvPr id="14" name="Espace réservé du texte 13">
            <a:extLst>
              <a:ext uri="{FF2B5EF4-FFF2-40B4-BE49-F238E27FC236}">
                <a16:creationId xmlns:a16="http://schemas.microsoft.com/office/drawing/2014/main" id="{9B8656E7-FBA7-4E2A-AD3F-0791A37336DF}"/>
              </a:ext>
            </a:extLst>
          </p:cNvPr>
          <p:cNvSpPr>
            <a:spLocks noGrp="1"/>
          </p:cNvSpPr>
          <p:nvPr>
            <p:ph type="body" sz="quarter" idx="10" hasCustomPrompt="1"/>
          </p:nvPr>
        </p:nvSpPr>
        <p:spPr>
          <a:xfrm>
            <a:off x="1175428" y="3657826"/>
            <a:ext cx="2761819" cy="1761332"/>
          </a:xfrm>
          <a:prstGeom prst="rect">
            <a:avLst/>
          </a:prstGeom>
        </p:spPr>
        <p:txBody>
          <a:bodyPr/>
          <a:lstStyle>
            <a:lvl1pPr marL="0" indent="0" algn="ctr">
              <a:buNone/>
              <a:defRPr>
                <a:solidFill>
                  <a:srgbClr val="F0F0EF"/>
                </a:solidFill>
              </a:defRPr>
            </a:lvl1pPr>
            <a:lvl2pPr>
              <a:buNone/>
              <a:defRPr/>
            </a:lvl2pPr>
            <a:lvl3pPr>
              <a:buNone/>
              <a:defRPr/>
            </a:lvl3pPr>
            <a:lvl4pPr>
              <a:buNone/>
              <a:defRPr/>
            </a:lvl4pPr>
            <a:lvl5pPr>
              <a:buNone/>
              <a:defRPr/>
            </a:lvl5pPr>
          </a:lstStyle>
          <a:p>
            <a:pPr lvl="0"/>
            <a:r>
              <a:rPr lang="fr-FR" err="1"/>
              <a:t>Minvelit</a:t>
            </a:r>
            <a:r>
              <a:rPr lang="fr-FR"/>
              <a:t> </a:t>
            </a:r>
            <a:r>
              <a:rPr lang="fr-FR" err="1"/>
              <a:t>laceperovid</a:t>
            </a:r>
            <a:r>
              <a:rPr lang="fr-FR"/>
              <a:t> </a:t>
            </a:r>
            <a:r>
              <a:rPr lang="fr-FR" err="1"/>
              <a:t>magassectecte</a:t>
            </a:r>
            <a:r>
              <a:rPr lang="fr-FR"/>
              <a:t> </a:t>
            </a:r>
            <a:r>
              <a:rPr lang="fr-FR" err="1"/>
              <a:t>nobitium</a:t>
            </a:r>
            <a:r>
              <a:rPr lang="fr-FR"/>
              <a:t> </a:t>
            </a:r>
            <a:r>
              <a:rPr lang="fr-FR" err="1"/>
              <a:t>dolore</a:t>
            </a:r>
            <a:r>
              <a:rPr lang="fr-FR"/>
              <a:t> </a:t>
            </a:r>
            <a:r>
              <a:rPr lang="fr-FR" err="1"/>
              <a:t>doluptatis</a:t>
            </a:r>
            <a:r>
              <a:rPr lang="fr-FR"/>
              <a:t> </a:t>
            </a:r>
            <a:r>
              <a:rPr lang="fr-FR" err="1"/>
              <a:t>eaquiaecta</a:t>
            </a:r>
            <a:r>
              <a:rPr lang="fr-FR"/>
              <a:t> </a:t>
            </a:r>
            <a:r>
              <a:rPr lang="fr-FR" err="1"/>
              <a:t>nemos</a:t>
            </a:r>
            <a:r>
              <a:rPr lang="fr-FR"/>
              <a:t> </a:t>
            </a:r>
            <a:r>
              <a:rPr lang="fr-FR" err="1"/>
              <a:t>utem</a:t>
            </a:r>
            <a:r>
              <a:rPr lang="fr-FR"/>
              <a:t> </a:t>
            </a:r>
            <a:r>
              <a:rPr lang="fr-FR" err="1"/>
              <a:t>ea</a:t>
            </a:r>
            <a:r>
              <a:rPr lang="fr-FR"/>
              <a:t> none </a:t>
            </a:r>
            <a:r>
              <a:rPr lang="fr-FR" err="1"/>
              <a:t>estibus</a:t>
            </a:r>
            <a:r>
              <a:rPr lang="fr-FR"/>
              <a:t> di </a:t>
            </a:r>
            <a:r>
              <a:rPr lang="fr-FR" err="1"/>
              <a:t>ratur</a:t>
            </a:r>
            <a:r>
              <a:rPr lang="fr-FR"/>
              <a:t>.</a:t>
            </a:r>
            <a:endParaRPr lang="fr-CA"/>
          </a:p>
        </p:txBody>
      </p:sp>
      <p:sp>
        <p:nvSpPr>
          <p:cNvPr id="15" name="Espace réservé du texte 13">
            <a:extLst>
              <a:ext uri="{FF2B5EF4-FFF2-40B4-BE49-F238E27FC236}">
                <a16:creationId xmlns:a16="http://schemas.microsoft.com/office/drawing/2014/main" id="{D459CAD4-4F60-49D2-9EAB-35198714C04E}"/>
              </a:ext>
            </a:extLst>
          </p:cNvPr>
          <p:cNvSpPr>
            <a:spLocks noGrp="1"/>
          </p:cNvSpPr>
          <p:nvPr>
            <p:ph type="body" sz="quarter" idx="11" hasCustomPrompt="1"/>
          </p:nvPr>
        </p:nvSpPr>
        <p:spPr>
          <a:xfrm>
            <a:off x="8153173" y="3657826"/>
            <a:ext cx="2796758" cy="1761332"/>
          </a:xfrm>
          <a:prstGeom prst="rect">
            <a:avLst/>
          </a:prstGeom>
        </p:spPr>
        <p:txBody>
          <a:bodyPr/>
          <a:lstStyle>
            <a:lvl1pPr marL="0" indent="0" algn="ctr">
              <a:buNone/>
              <a:defRPr>
                <a:solidFill>
                  <a:srgbClr val="87B7E5"/>
                </a:solidFill>
              </a:defRPr>
            </a:lvl1pPr>
            <a:lvl2pPr>
              <a:buNone/>
              <a:defRPr/>
            </a:lvl2pPr>
            <a:lvl3pPr>
              <a:buNone/>
              <a:defRPr/>
            </a:lvl3pPr>
            <a:lvl4pPr>
              <a:buNone/>
              <a:defRPr/>
            </a:lvl4pPr>
            <a:lvl5pPr>
              <a:buNone/>
              <a:defRPr/>
            </a:lvl5pPr>
          </a:lstStyle>
          <a:p>
            <a:pPr lvl="0"/>
            <a:r>
              <a:rPr lang="fr-FR" err="1"/>
              <a:t>Minvelit</a:t>
            </a:r>
            <a:r>
              <a:rPr lang="fr-FR"/>
              <a:t> </a:t>
            </a:r>
            <a:r>
              <a:rPr lang="fr-FR" err="1"/>
              <a:t>laceperovid</a:t>
            </a:r>
            <a:r>
              <a:rPr lang="fr-FR"/>
              <a:t> </a:t>
            </a:r>
            <a:r>
              <a:rPr lang="fr-FR" err="1"/>
              <a:t>magassectecte</a:t>
            </a:r>
            <a:r>
              <a:rPr lang="fr-FR"/>
              <a:t> </a:t>
            </a:r>
            <a:r>
              <a:rPr lang="fr-FR" err="1"/>
              <a:t>nobitium</a:t>
            </a:r>
            <a:r>
              <a:rPr lang="fr-FR"/>
              <a:t> </a:t>
            </a:r>
            <a:r>
              <a:rPr lang="fr-FR" err="1"/>
              <a:t>dolore</a:t>
            </a:r>
            <a:r>
              <a:rPr lang="fr-FR"/>
              <a:t> </a:t>
            </a:r>
            <a:r>
              <a:rPr lang="fr-FR" err="1"/>
              <a:t>doluptatis</a:t>
            </a:r>
            <a:r>
              <a:rPr lang="fr-FR"/>
              <a:t> </a:t>
            </a:r>
            <a:r>
              <a:rPr lang="fr-FR" err="1"/>
              <a:t>eaquiaecta</a:t>
            </a:r>
            <a:r>
              <a:rPr lang="fr-FR"/>
              <a:t> </a:t>
            </a:r>
            <a:r>
              <a:rPr lang="fr-FR" err="1"/>
              <a:t>nemos</a:t>
            </a:r>
            <a:r>
              <a:rPr lang="fr-FR"/>
              <a:t> </a:t>
            </a:r>
            <a:r>
              <a:rPr lang="fr-FR" err="1"/>
              <a:t>utem</a:t>
            </a:r>
            <a:r>
              <a:rPr lang="fr-FR"/>
              <a:t> </a:t>
            </a:r>
            <a:r>
              <a:rPr lang="fr-FR" err="1"/>
              <a:t>ea</a:t>
            </a:r>
            <a:r>
              <a:rPr lang="fr-FR"/>
              <a:t> none </a:t>
            </a:r>
            <a:r>
              <a:rPr lang="fr-FR" err="1"/>
              <a:t>estibus</a:t>
            </a:r>
            <a:r>
              <a:rPr lang="fr-FR"/>
              <a:t> di </a:t>
            </a:r>
            <a:r>
              <a:rPr lang="fr-FR" err="1"/>
              <a:t>ratur</a:t>
            </a:r>
            <a:r>
              <a:rPr lang="fr-FR"/>
              <a:t>.</a:t>
            </a:r>
            <a:endParaRPr lang="fr-CA"/>
          </a:p>
        </p:txBody>
      </p:sp>
      <p:sp>
        <p:nvSpPr>
          <p:cNvPr id="16" name="Espace réservé du texte 13">
            <a:extLst>
              <a:ext uri="{FF2B5EF4-FFF2-40B4-BE49-F238E27FC236}">
                <a16:creationId xmlns:a16="http://schemas.microsoft.com/office/drawing/2014/main" id="{A196EA67-EDAF-4C31-8ED0-A45F99E777B9}"/>
              </a:ext>
            </a:extLst>
          </p:cNvPr>
          <p:cNvSpPr>
            <a:spLocks noGrp="1"/>
          </p:cNvSpPr>
          <p:nvPr>
            <p:ph type="body" sz="quarter" idx="12" hasCustomPrompt="1"/>
          </p:nvPr>
        </p:nvSpPr>
        <p:spPr>
          <a:xfrm>
            <a:off x="4767717" y="1320020"/>
            <a:ext cx="2765199" cy="1761332"/>
          </a:xfrm>
          <a:prstGeom prst="rect">
            <a:avLst/>
          </a:prstGeom>
        </p:spPr>
        <p:txBody>
          <a:bodyPr/>
          <a:lstStyle>
            <a:lvl1pPr marL="0" indent="0" algn="ctr">
              <a:buNone/>
              <a:defRPr>
                <a:solidFill>
                  <a:srgbClr val="F0F0EF"/>
                </a:solidFill>
              </a:defRPr>
            </a:lvl1pPr>
            <a:lvl2pPr>
              <a:buNone/>
              <a:defRPr/>
            </a:lvl2pPr>
            <a:lvl3pPr>
              <a:buNone/>
              <a:defRPr/>
            </a:lvl3pPr>
            <a:lvl4pPr>
              <a:buNone/>
              <a:defRPr/>
            </a:lvl4pPr>
            <a:lvl5pPr>
              <a:buNone/>
              <a:defRPr/>
            </a:lvl5pPr>
          </a:lstStyle>
          <a:p>
            <a:pPr lvl="0"/>
            <a:r>
              <a:rPr lang="fr-FR" err="1"/>
              <a:t>Minvelit</a:t>
            </a:r>
            <a:r>
              <a:rPr lang="fr-FR"/>
              <a:t> </a:t>
            </a:r>
            <a:r>
              <a:rPr lang="fr-FR" err="1"/>
              <a:t>laceperovid</a:t>
            </a:r>
            <a:r>
              <a:rPr lang="fr-FR"/>
              <a:t> </a:t>
            </a:r>
            <a:r>
              <a:rPr lang="fr-FR" err="1"/>
              <a:t>magassectecte</a:t>
            </a:r>
            <a:r>
              <a:rPr lang="fr-FR"/>
              <a:t> </a:t>
            </a:r>
            <a:r>
              <a:rPr lang="fr-FR" err="1"/>
              <a:t>nobitium</a:t>
            </a:r>
            <a:r>
              <a:rPr lang="fr-FR"/>
              <a:t> </a:t>
            </a:r>
            <a:r>
              <a:rPr lang="fr-FR" err="1"/>
              <a:t>dolore</a:t>
            </a:r>
            <a:r>
              <a:rPr lang="fr-FR"/>
              <a:t> </a:t>
            </a:r>
            <a:r>
              <a:rPr lang="fr-FR" err="1"/>
              <a:t>doluptatis</a:t>
            </a:r>
            <a:r>
              <a:rPr lang="fr-FR"/>
              <a:t> </a:t>
            </a:r>
            <a:r>
              <a:rPr lang="fr-FR" err="1"/>
              <a:t>eaquiaecta</a:t>
            </a:r>
            <a:r>
              <a:rPr lang="fr-FR"/>
              <a:t> </a:t>
            </a:r>
            <a:r>
              <a:rPr lang="fr-FR" err="1"/>
              <a:t>nemos</a:t>
            </a:r>
            <a:r>
              <a:rPr lang="fr-FR"/>
              <a:t> </a:t>
            </a:r>
            <a:r>
              <a:rPr lang="fr-FR" err="1"/>
              <a:t>utem</a:t>
            </a:r>
            <a:r>
              <a:rPr lang="fr-FR"/>
              <a:t> </a:t>
            </a:r>
            <a:r>
              <a:rPr lang="fr-FR" err="1"/>
              <a:t>ea</a:t>
            </a:r>
            <a:r>
              <a:rPr lang="fr-FR"/>
              <a:t> none </a:t>
            </a:r>
            <a:r>
              <a:rPr lang="fr-FR" err="1"/>
              <a:t>estibus</a:t>
            </a:r>
            <a:r>
              <a:rPr lang="fr-FR"/>
              <a:t> di </a:t>
            </a:r>
            <a:r>
              <a:rPr lang="fr-FR" err="1"/>
              <a:t>ratur</a:t>
            </a:r>
            <a:r>
              <a:rPr lang="fr-FR"/>
              <a:t>.</a:t>
            </a:r>
            <a:endParaRPr lang="fr-CA"/>
          </a:p>
        </p:txBody>
      </p:sp>
      <p:grpSp>
        <p:nvGrpSpPr>
          <p:cNvPr id="13" name="Graphic 11">
            <a:extLst>
              <a:ext uri="{FF2B5EF4-FFF2-40B4-BE49-F238E27FC236}">
                <a16:creationId xmlns:a16="http://schemas.microsoft.com/office/drawing/2014/main" id="{566C56B7-11CC-4D56-A831-8CDDBF6CBED3}"/>
              </a:ext>
            </a:extLst>
          </p:cNvPr>
          <p:cNvGrpSpPr/>
          <p:nvPr userDrawn="1"/>
        </p:nvGrpSpPr>
        <p:grpSpPr>
          <a:xfrm>
            <a:off x="381000" y="1623748"/>
            <a:ext cx="11430000" cy="3026304"/>
            <a:chOff x="762000" y="3247496"/>
            <a:chExt cx="22859999" cy="6052607"/>
          </a:xfrm>
        </p:grpSpPr>
        <p:sp>
          <p:nvSpPr>
            <p:cNvPr id="21" name="Freeform 12">
              <a:extLst>
                <a:ext uri="{FF2B5EF4-FFF2-40B4-BE49-F238E27FC236}">
                  <a16:creationId xmlns:a16="http://schemas.microsoft.com/office/drawing/2014/main" id="{7C2302D1-2D46-4542-9CB3-2B517214B05B}"/>
                </a:ext>
              </a:extLst>
            </p:cNvPr>
            <p:cNvSpPr/>
            <p:nvPr/>
          </p:nvSpPr>
          <p:spPr>
            <a:xfrm>
              <a:off x="14856362" y="3247496"/>
              <a:ext cx="8765637" cy="3523590"/>
            </a:xfrm>
            <a:custGeom>
              <a:avLst/>
              <a:gdLst>
                <a:gd name="connsiteX0" fmla="*/ 4382820 w 8765637"/>
                <a:gd name="connsiteY0" fmla="*/ 0 h 3523590"/>
                <a:gd name="connsiteX1" fmla="*/ 0 w 8765637"/>
                <a:gd name="connsiteY1" fmla="*/ 2529016 h 3523590"/>
                <a:gd name="connsiteX2" fmla="*/ 1718455 w 8765637"/>
                <a:gd name="connsiteY2" fmla="*/ 3523591 h 3523590"/>
                <a:gd name="connsiteX3" fmla="*/ 5921155 w 8765637"/>
                <a:gd name="connsiteY3" fmla="*/ 2397563 h 3523590"/>
                <a:gd name="connsiteX4" fmla="*/ 7047183 w 8765637"/>
                <a:gd name="connsiteY4" fmla="*/ 3523591 h 3523590"/>
                <a:gd name="connsiteX5" fmla="*/ 8765637 w 8765637"/>
                <a:gd name="connsiteY5" fmla="*/ 2529016 h 3523590"/>
                <a:gd name="connsiteX6" fmla="*/ 4382820 w 8765637"/>
                <a:gd name="connsiteY6" fmla="*/ 0 h 3523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65637" h="3523590">
                  <a:moveTo>
                    <a:pt x="4382820" y="0"/>
                  </a:moveTo>
                  <a:cubicBezTo>
                    <a:pt x="2582149" y="0"/>
                    <a:pt x="902664" y="969101"/>
                    <a:pt x="0" y="2529016"/>
                  </a:cubicBezTo>
                  <a:lnTo>
                    <a:pt x="1718455" y="3523591"/>
                  </a:lnTo>
                  <a:cubicBezTo>
                    <a:pt x="2568054" y="2052103"/>
                    <a:pt x="4449668" y="1547963"/>
                    <a:pt x="5921155" y="2397563"/>
                  </a:cubicBezTo>
                  <a:cubicBezTo>
                    <a:pt x="6388816" y="2667578"/>
                    <a:pt x="6777168" y="3055930"/>
                    <a:pt x="7047183" y="3523591"/>
                  </a:cubicBezTo>
                  <a:lnTo>
                    <a:pt x="8765637" y="2529016"/>
                  </a:lnTo>
                  <a:cubicBezTo>
                    <a:pt x="7862973" y="969101"/>
                    <a:pt x="6183488" y="0"/>
                    <a:pt x="4382820" y="0"/>
                  </a:cubicBezTo>
                  <a:close/>
                </a:path>
              </a:pathLst>
            </a:custGeom>
            <a:solidFill>
              <a:schemeClr val="accent1"/>
            </a:solidFill>
            <a:ln w="12700" cap="flat">
              <a:noFill/>
              <a:prstDash val="solid"/>
              <a:miter/>
            </a:ln>
          </p:spPr>
          <p:txBody>
            <a:bodyPr rtlCol="0" anchor="ctr"/>
            <a:lstStyle/>
            <a:p>
              <a:endParaRPr lang="fr-CA" sz="900"/>
            </a:p>
          </p:txBody>
        </p:sp>
        <p:sp>
          <p:nvSpPr>
            <p:cNvPr id="22" name="Freeform 13">
              <a:extLst>
                <a:ext uri="{FF2B5EF4-FFF2-40B4-BE49-F238E27FC236}">
                  <a16:creationId xmlns:a16="http://schemas.microsoft.com/office/drawing/2014/main" id="{A4172097-8A7A-469F-9B4B-94BD14B4A757}"/>
                </a:ext>
              </a:extLst>
            </p:cNvPr>
            <p:cNvSpPr/>
            <p:nvPr/>
          </p:nvSpPr>
          <p:spPr>
            <a:xfrm>
              <a:off x="7809181" y="5776512"/>
              <a:ext cx="8765636" cy="3523591"/>
            </a:xfrm>
            <a:custGeom>
              <a:avLst/>
              <a:gdLst>
                <a:gd name="connsiteX0" fmla="*/ 4382819 w 8765636"/>
                <a:gd name="connsiteY0" fmla="*/ 3523591 h 3523591"/>
                <a:gd name="connsiteX1" fmla="*/ 0 w 8765636"/>
                <a:gd name="connsiteY1" fmla="*/ 994575 h 3523591"/>
                <a:gd name="connsiteX2" fmla="*/ 1718455 w 8765636"/>
                <a:gd name="connsiteY2" fmla="*/ 0 h 3523591"/>
                <a:gd name="connsiteX3" fmla="*/ 5921143 w 8765636"/>
                <a:gd name="connsiteY3" fmla="*/ 1126039 h 3523591"/>
                <a:gd name="connsiteX4" fmla="*/ 7047183 w 8765636"/>
                <a:gd name="connsiteY4" fmla="*/ 0 h 3523591"/>
                <a:gd name="connsiteX5" fmla="*/ 8765636 w 8765636"/>
                <a:gd name="connsiteY5" fmla="*/ 994575 h 3523591"/>
                <a:gd name="connsiteX6" fmla="*/ 4382819 w 8765636"/>
                <a:gd name="connsiteY6" fmla="*/ 3523591 h 3523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65636" h="3523591">
                  <a:moveTo>
                    <a:pt x="4382819" y="3523591"/>
                  </a:moveTo>
                  <a:cubicBezTo>
                    <a:pt x="2582149" y="3523591"/>
                    <a:pt x="902664" y="2554489"/>
                    <a:pt x="0" y="994575"/>
                  </a:cubicBezTo>
                  <a:lnTo>
                    <a:pt x="1718455" y="0"/>
                  </a:lnTo>
                  <a:cubicBezTo>
                    <a:pt x="2568048" y="1471488"/>
                    <a:pt x="4449656" y="1975632"/>
                    <a:pt x="5921143" y="1126039"/>
                  </a:cubicBezTo>
                  <a:cubicBezTo>
                    <a:pt x="6388810" y="856022"/>
                    <a:pt x="6777166" y="467666"/>
                    <a:pt x="7047183" y="0"/>
                  </a:cubicBezTo>
                  <a:lnTo>
                    <a:pt x="8765636" y="994575"/>
                  </a:lnTo>
                  <a:cubicBezTo>
                    <a:pt x="7862974" y="2554489"/>
                    <a:pt x="6183489" y="3523591"/>
                    <a:pt x="4382819" y="3523591"/>
                  </a:cubicBezTo>
                  <a:close/>
                </a:path>
              </a:pathLst>
            </a:custGeom>
            <a:solidFill>
              <a:schemeClr val="tx1"/>
            </a:solidFill>
            <a:ln w="12700" cap="flat">
              <a:noFill/>
              <a:prstDash val="solid"/>
              <a:miter/>
            </a:ln>
          </p:spPr>
          <p:txBody>
            <a:bodyPr rtlCol="0" anchor="ctr"/>
            <a:lstStyle/>
            <a:p>
              <a:endParaRPr lang="fr-CA" sz="900">
                <a:solidFill>
                  <a:schemeClr val="tx2"/>
                </a:solidFill>
              </a:endParaRPr>
            </a:p>
          </p:txBody>
        </p:sp>
        <p:sp>
          <p:nvSpPr>
            <p:cNvPr id="23" name="Freeform 14">
              <a:extLst>
                <a:ext uri="{FF2B5EF4-FFF2-40B4-BE49-F238E27FC236}">
                  <a16:creationId xmlns:a16="http://schemas.microsoft.com/office/drawing/2014/main" id="{CABCB2F6-146D-4BDF-AB99-4E5FF293D041}"/>
                </a:ext>
              </a:extLst>
            </p:cNvPr>
            <p:cNvSpPr/>
            <p:nvPr/>
          </p:nvSpPr>
          <p:spPr>
            <a:xfrm>
              <a:off x="762000" y="3247496"/>
              <a:ext cx="8765636" cy="3523590"/>
            </a:xfrm>
            <a:custGeom>
              <a:avLst/>
              <a:gdLst>
                <a:gd name="connsiteX0" fmla="*/ 4382818 w 8765636"/>
                <a:gd name="connsiteY0" fmla="*/ 0 h 3523590"/>
                <a:gd name="connsiteX1" fmla="*/ 0 w 8765636"/>
                <a:gd name="connsiteY1" fmla="*/ 2529016 h 3523590"/>
                <a:gd name="connsiteX2" fmla="*/ 1718454 w 8765636"/>
                <a:gd name="connsiteY2" fmla="*/ 3523591 h 3523590"/>
                <a:gd name="connsiteX3" fmla="*/ 5921154 w 8765636"/>
                <a:gd name="connsiteY3" fmla="*/ 2397563 h 3523590"/>
                <a:gd name="connsiteX4" fmla="*/ 7047182 w 8765636"/>
                <a:gd name="connsiteY4" fmla="*/ 3523591 h 3523590"/>
                <a:gd name="connsiteX5" fmla="*/ 8765636 w 8765636"/>
                <a:gd name="connsiteY5" fmla="*/ 2529016 h 3523590"/>
                <a:gd name="connsiteX6" fmla="*/ 4382818 w 8765636"/>
                <a:gd name="connsiteY6" fmla="*/ 0 h 3523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65636" h="3523590">
                  <a:moveTo>
                    <a:pt x="4382818" y="0"/>
                  </a:moveTo>
                  <a:cubicBezTo>
                    <a:pt x="2582149" y="0"/>
                    <a:pt x="902664" y="969101"/>
                    <a:pt x="0" y="2529016"/>
                  </a:cubicBezTo>
                  <a:lnTo>
                    <a:pt x="1718454" y="3523591"/>
                  </a:lnTo>
                  <a:cubicBezTo>
                    <a:pt x="2568053" y="2052103"/>
                    <a:pt x="4449666" y="1547963"/>
                    <a:pt x="5921154" y="2397563"/>
                  </a:cubicBezTo>
                  <a:cubicBezTo>
                    <a:pt x="6388814" y="2667578"/>
                    <a:pt x="6777166" y="3055930"/>
                    <a:pt x="7047182" y="3523591"/>
                  </a:cubicBezTo>
                  <a:lnTo>
                    <a:pt x="8765636" y="2529016"/>
                  </a:lnTo>
                  <a:cubicBezTo>
                    <a:pt x="7862973" y="969101"/>
                    <a:pt x="6183488" y="0"/>
                    <a:pt x="4382818" y="0"/>
                  </a:cubicBezTo>
                  <a:close/>
                </a:path>
              </a:pathLst>
            </a:custGeom>
            <a:solidFill>
              <a:schemeClr val="tx1"/>
            </a:solidFill>
            <a:ln w="12700" cap="flat">
              <a:noFill/>
              <a:prstDash val="solid"/>
              <a:miter/>
            </a:ln>
          </p:spPr>
          <p:txBody>
            <a:bodyPr rtlCol="0" anchor="ctr"/>
            <a:lstStyle/>
            <a:p>
              <a:endParaRPr lang="fr-CA" sz="900"/>
            </a:p>
          </p:txBody>
        </p:sp>
      </p:grpSp>
    </p:spTree>
    <p:extLst>
      <p:ext uri="{BB962C8B-B14F-4D97-AF65-F5344CB8AC3E}">
        <p14:creationId xmlns:p14="http://schemas.microsoft.com/office/powerpoint/2010/main" val="1540852153"/>
      </p:ext>
    </p:extLst>
  </p:cSld>
  <p:clrMapOvr>
    <a:masterClrMapping/>
  </p:clrMapOvr>
  <p:transition spd="med"/>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Slide Topic 04">
    <p:bg>
      <p:bgPr>
        <a:solidFill>
          <a:srgbClr val="FFFFFF"/>
        </a:solidFill>
        <a:effectLst/>
      </p:bgPr>
    </p:bg>
    <p:spTree>
      <p:nvGrpSpPr>
        <p:cNvPr id="1" name=""/>
        <p:cNvGrpSpPr/>
        <p:nvPr/>
      </p:nvGrpSpPr>
      <p:grpSpPr>
        <a:xfrm>
          <a:off x="0" y="0"/>
          <a:ext cx="0" cy="0"/>
          <a:chOff x="0" y="0"/>
          <a:chExt cx="0" cy="0"/>
        </a:xfrm>
      </p:grpSpPr>
      <p:pic>
        <p:nvPicPr>
          <p:cNvPr id="2" name="logo_beneva_violet_small.png" descr="logo_beneva_violet_small.png">
            <a:extLst>
              <a:ext uri="{FF2B5EF4-FFF2-40B4-BE49-F238E27FC236}">
                <a16:creationId xmlns:a16="http://schemas.microsoft.com/office/drawing/2014/main" id="{9639DAA4-CC8C-4C7E-8BF4-A07530FD4C66}"/>
              </a:ext>
            </a:extLst>
          </p:cNvPr>
          <p:cNvPicPr>
            <a:picLocks noChangeAspect="1"/>
          </p:cNvPicPr>
          <p:nvPr userDrawn="1"/>
        </p:nvPicPr>
        <p:blipFill>
          <a:blip r:embed="rId2"/>
          <a:stretch>
            <a:fillRect/>
          </a:stretch>
        </p:blipFill>
        <p:spPr>
          <a:xfrm>
            <a:off x="377032" y="6263242"/>
            <a:ext cx="901701" cy="208203"/>
          </a:xfrm>
          <a:prstGeom prst="rect">
            <a:avLst/>
          </a:prstGeom>
          <a:ln w="12700">
            <a:miter lim="400000"/>
          </a:ln>
        </p:spPr>
      </p:pic>
      <p:sp>
        <p:nvSpPr>
          <p:cNvPr id="3" name="Titre 2">
            <a:extLst>
              <a:ext uri="{FF2B5EF4-FFF2-40B4-BE49-F238E27FC236}">
                <a16:creationId xmlns:a16="http://schemas.microsoft.com/office/drawing/2014/main" id="{B6CF1809-2EE7-4008-84FF-DF450A4B9154}"/>
              </a:ext>
            </a:extLst>
          </p:cNvPr>
          <p:cNvSpPr>
            <a:spLocks noGrp="1"/>
          </p:cNvSpPr>
          <p:nvPr>
            <p:ph type="title" hasCustomPrompt="1"/>
          </p:nvPr>
        </p:nvSpPr>
        <p:spPr>
          <a:xfrm>
            <a:off x="387000" y="387000"/>
            <a:ext cx="5983320" cy="1126115"/>
          </a:xfrm>
          <a:prstGeom prst="rect">
            <a:avLst/>
          </a:prstGeom>
        </p:spPr>
        <p:txBody>
          <a:bodyPr lIns="0" tIns="0" rIns="0" bIns="0"/>
          <a:lstStyle>
            <a:lvl1pPr>
              <a:lnSpc>
                <a:spcPts val="5500"/>
              </a:lnSpc>
              <a:defRPr sz="5800" b="1">
                <a:solidFill>
                  <a:srgbClr val="4B009B"/>
                </a:solidFill>
              </a:defRPr>
            </a:lvl1pPr>
          </a:lstStyle>
          <a:p>
            <a:r>
              <a:rPr lang="fr-FR"/>
              <a:t>Topic Header</a:t>
            </a:r>
            <a:endParaRPr lang="fr-CA"/>
          </a:p>
        </p:txBody>
      </p:sp>
      <p:sp>
        <p:nvSpPr>
          <p:cNvPr id="12" name="Slide Number">
            <a:extLst>
              <a:ext uri="{FF2B5EF4-FFF2-40B4-BE49-F238E27FC236}">
                <a16:creationId xmlns:a16="http://schemas.microsoft.com/office/drawing/2014/main" id="{7D766152-5E8F-4EC4-9B54-BBBC08A52D5E}"/>
              </a:ext>
            </a:extLst>
          </p:cNvPr>
          <p:cNvSpPr txBox="1">
            <a:spLocks/>
          </p:cNvSpPr>
          <p:nvPr userDrawn="1"/>
        </p:nvSpPr>
        <p:spPr>
          <a:xfrm>
            <a:off x="10906389" y="6287507"/>
            <a:ext cx="901700" cy="25731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914400" rtl="0" fontAlgn="auto" latinLnBrk="0" hangingPunct="0">
              <a:lnSpc>
                <a:spcPts val="3200"/>
              </a:lnSpc>
              <a:spcBef>
                <a:spcPts val="1800"/>
              </a:spcBef>
              <a:spcAft>
                <a:spcPts val="0"/>
              </a:spcAft>
              <a:buClrTx/>
              <a:buSzTx/>
              <a:buFontTx/>
              <a:buNone/>
              <a:tabLst/>
              <a:defRPr kumimoji="0" sz="3200" b="1" i="0" u="none" strike="noStrike" cap="none" spc="0" normalizeH="0" baseline="0">
                <a:ln>
                  <a:noFill/>
                </a:ln>
                <a:solidFill>
                  <a:srgbClr val="4B009B"/>
                </a:solidFill>
                <a:effectLst/>
                <a:uFillTx/>
                <a:latin typeface="Times New Roman"/>
                <a:ea typeface="Times New Roman"/>
                <a:cs typeface="Times New Roman"/>
                <a:sym typeface="Times New Roman"/>
              </a:defRPr>
            </a:lvl1pPr>
            <a:lvl2pPr marL="0" marR="0" indent="4572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2pPr>
            <a:lvl3pPr marL="0" marR="0" indent="9144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3pPr>
            <a:lvl4pPr marL="0" marR="0" indent="13716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4pPr>
            <a:lvl5pPr marL="0" marR="0" indent="18288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5pPr>
            <a:lvl6pPr marL="0" marR="0" indent="22860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6pPr>
            <a:lvl7pPr marL="0" marR="0" indent="27432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7pPr>
            <a:lvl8pPr marL="0" marR="0" indent="32004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8pPr>
            <a:lvl9pPr marL="0" marR="0" indent="36576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9pPr>
          </a:lstStyle>
          <a:p>
            <a:fld id="{86CB4B4D-7CA3-9044-876B-883B54F8677D}" type="slidenum">
              <a:rPr lang="en-CA" sz="1600" smtClean="0">
                <a:solidFill>
                  <a:schemeClr val="bg1"/>
                </a:solidFill>
              </a:rPr>
              <a:pPr/>
              <a:t>‹N°›</a:t>
            </a:fld>
            <a:endParaRPr lang="en-CA" sz="1600">
              <a:solidFill>
                <a:schemeClr val="bg1"/>
              </a:solidFill>
            </a:endParaRPr>
          </a:p>
        </p:txBody>
      </p:sp>
      <p:sp>
        <p:nvSpPr>
          <p:cNvPr id="14" name="Espace réservé du texte 13">
            <a:extLst>
              <a:ext uri="{FF2B5EF4-FFF2-40B4-BE49-F238E27FC236}">
                <a16:creationId xmlns:a16="http://schemas.microsoft.com/office/drawing/2014/main" id="{9B8656E7-FBA7-4E2A-AD3F-0791A37336DF}"/>
              </a:ext>
            </a:extLst>
          </p:cNvPr>
          <p:cNvSpPr>
            <a:spLocks noGrp="1"/>
          </p:cNvSpPr>
          <p:nvPr>
            <p:ph type="body" sz="quarter" idx="10" hasCustomPrompt="1"/>
          </p:nvPr>
        </p:nvSpPr>
        <p:spPr>
          <a:xfrm>
            <a:off x="1175428" y="3657826"/>
            <a:ext cx="2761819" cy="1761332"/>
          </a:xfrm>
          <a:prstGeom prst="rect">
            <a:avLst/>
          </a:prstGeom>
        </p:spPr>
        <p:txBody>
          <a:bodyPr/>
          <a:lstStyle>
            <a:lvl1pPr marL="0" indent="0" algn="ctr">
              <a:buNone/>
              <a:defRPr>
                <a:solidFill>
                  <a:srgbClr val="4B009B"/>
                </a:solidFill>
              </a:defRPr>
            </a:lvl1pPr>
            <a:lvl2pPr>
              <a:buNone/>
              <a:defRPr/>
            </a:lvl2pPr>
            <a:lvl3pPr>
              <a:buNone/>
              <a:defRPr/>
            </a:lvl3pPr>
            <a:lvl4pPr>
              <a:buNone/>
              <a:defRPr/>
            </a:lvl4pPr>
            <a:lvl5pPr>
              <a:buNone/>
              <a:defRPr/>
            </a:lvl5pPr>
          </a:lstStyle>
          <a:p>
            <a:pPr lvl="0"/>
            <a:r>
              <a:rPr lang="fr-FR" err="1"/>
              <a:t>Minvelit</a:t>
            </a:r>
            <a:r>
              <a:rPr lang="fr-FR"/>
              <a:t> </a:t>
            </a:r>
            <a:r>
              <a:rPr lang="fr-FR" err="1"/>
              <a:t>laceperovid</a:t>
            </a:r>
            <a:r>
              <a:rPr lang="fr-FR"/>
              <a:t> </a:t>
            </a:r>
            <a:r>
              <a:rPr lang="fr-FR" err="1"/>
              <a:t>magassectecte</a:t>
            </a:r>
            <a:r>
              <a:rPr lang="fr-FR"/>
              <a:t> </a:t>
            </a:r>
            <a:r>
              <a:rPr lang="fr-FR" err="1"/>
              <a:t>nobitium</a:t>
            </a:r>
            <a:r>
              <a:rPr lang="fr-FR"/>
              <a:t> </a:t>
            </a:r>
            <a:r>
              <a:rPr lang="fr-FR" err="1"/>
              <a:t>dolore</a:t>
            </a:r>
            <a:r>
              <a:rPr lang="fr-FR"/>
              <a:t> </a:t>
            </a:r>
            <a:r>
              <a:rPr lang="fr-FR" err="1"/>
              <a:t>doluptatis</a:t>
            </a:r>
            <a:r>
              <a:rPr lang="fr-FR"/>
              <a:t> </a:t>
            </a:r>
            <a:r>
              <a:rPr lang="fr-FR" err="1"/>
              <a:t>eaquiaecta</a:t>
            </a:r>
            <a:r>
              <a:rPr lang="fr-FR"/>
              <a:t> </a:t>
            </a:r>
            <a:r>
              <a:rPr lang="fr-FR" err="1"/>
              <a:t>nemos</a:t>
            </a:r>
            <a:r>
              <a:rPr lang="fr-FR"/>
              <a:t> </a:t>
            </a:r>
            <a:r>
              <a:rPr lang="fr-FR" err="1"/>
              <a:t>utem</a:t>
            </a:r>
            <a:r>
              <a:rPr lang="fr-FR"/>
              <a:t> </a:t>
            </a:r>
            <a:r>
              <a:rPr lang="fr-FR" err="1"/>
              <a:t>ea</a:t>
            </a:r>
            <a:r>
              <a:rPr lang="fr-FR"/>
              <a:t> none </a:t>
            </a:r>
            <a:r>
              <a:rPr lang="fr-FR" err="1"/>
              <a:t>estibus</a:t>
            </a:r>
            <a:r>
              <a:rPr lang="fr-FR"/>
              <a:t> di </a:t>
            </a:r>
            <a:r>
              <a:rPr lang="fr-FR" err="1"/>
              <a:t>ratur</a:t>
            </a:r>
            <a:r>
              <a:rPr lang="fr-FR"/>
              <a:t>.</a:t>
            </a:r>
            <a:endParaRPr lang="fr-CA"/>
          </a:p>
        </p:txBody>
      </p:sp>
      <p:sp>
        <p:nvSpPr>
          <p:cNvPr id="15" name="Espace réservé du texte 13">
            <a:extLst>
              <a:ext uri="{FF2B5EF4-FFF2-40B4-BE49-F238E27FC236}">
                <a16:creationId xmlns:a16="http://schemas.microsoft.com/office/drawing/2014/main" id="{D459CAD4-4F60-49D2-9EAB-35198714C04E}"/>
              </a:ext>
            </a:extLst>
          </p:cNvPr>
          <p:cNvSpPr>
            <a:spLocks noGrp="1"/>
          </p:cNvSpPr>
          <p:nvPr>
            <p:ph type="body" sz="quarter" idx="11" hasCustomPrompt="1"/>
          </p:nvPr>
        </p:nvSpPr>
        <p:spPr>
          <a:xfrm>
            <a:off x="8153173" y="3657826"/>
            <a:ext cx="2796758" cy="1761332"/>
          </a:xfrm>
          <a:prstGeom prst="rect">
            <a:avLst/>
          </a:prstGeom>
        </p:spPr>
        <p:txBody>
          <a:bodyPr/>
          <a:lstStyle>
            <a:lvl1pPr marL="0" indent="0" algn="ctr">
              <a:buNone/>
              <a:defRPr>
                <a:solidFill>
                  <a:srgbClr val="87B7E5"/>
                </a:solidFill>
              </a:defRPr>
            </a:lvl1pPr>
            <a:lvl2pPr>
              <a:buNone/>
              <a:defRPr/>
            </a:lvl2pPr>
            <a:lvl3pPr>
              <a:buNone/>
              <a:defRPr/>
            </a:lvl3pPr>
            <a:lvl4pPr>
              <a:buNone/>
              <a:defRPr/>
            </a:lvl4pPr>
            <a:lvl5pPr>
              <a:buNone/>
              <a:defRPr/>
            </a:lvl5pPr>
          </a:lstStyle>
          <a:p>
            <a:pPr lvl="0"/>
            <a:r>
              <a:rPr lang="fr-FR" err="1"/>
              <a:t>Minvelit</a:t>
            </a:r>
            <a:r>
              <a:rPr lang="fr-FR"/>
              <a:t> </a:t>
            </a:r>
            <a:r>
              <a:rPr lang="fr-FR" err="1"/>
              <a:t>laceperovid</a:t>
            </a:r>
            <a:r>
              <a:rPr lang="fr-FR"/>
              <a:t> </a:t>
            </a:r>
            <a:r>
              <a:rPr lang="fr-FR" err="1"/>
              <a:t>magassectecte</a:t>
            </a:r>
            <a:r>
              <a:rPr lang="fr-FR"/>
              <a:t> </a:t>
            </a:r>
            <a:r>
              <a:rPr lang="fr-FR" err="1"/>
              <a:t>nobitium</a:t>
            </a:r>
            <a:r>
              <a:rPr lang="fr-FR"/>
              <a:t> </a:t>
            </a:r>
            <a:r>
              <a:rPr lang="fr-FR" err="1"/>
              <a:t>dolore</a:t>
            </a:r>
            <a:r>
              <a:rPr lang="fr-FR"/>
              <a:t> </a:t>
            </a:r>
            <a:r>
              <a:rPr lang="fr-FR" err="1"/>
              <a:t>doluptatis</a:t>
            </a:r>
            <a:r>
              <a:rPr lang="fr-FR"/>
              <a:t> </a:t>
            </a:r>
            <a:r>
              <a:rPr lang="fr-FR" err="1"/>
              <a:t>eaquiaecta</a:t>
            </a:r>
            <a:r>
              <a:rPr lang="fr-FR"/>
              <a:t> </a:t>
            </a:r>
            <a:r>
              <a:rPr lang="fr-FR" err="1"/>
              <a:t>nemos</a:t>
            </a:r>
            <a:r>
              <a:rPr lang="fr-FR"/>
              <a:t> </a:t>
            </a:r>
            <a:r>
              <a:rPr lang="fr-FR" err="1"/>
              <a:t>utem</a:t>
            </a:r>
            <a:r>
              <a:rPr lang="fr-FR"/>
              <a:t> </a:t>
            </a:r>
            <a:r>
              <a:rPr lang="fr-FR" err="1"/>
              <a:t>ea</a:t>
            </a:r>
            <a:r>
              <a:rPr lang="fr-FR"/>
              <a:t> none </a:t>
            </a:r>
            <a:r>
              <a:rPr lang="fr-FR" err="1"/>
              <a:t>estibus</a:t>
            </a:r>
            <a:r>
              <a:rPr lang="fr-FR"/>
              <a:t> di </a:t>
            </a:r>
            <a:r>
              <a:rPr lang="fr-FR" err="1"/>
              <a:t>ratur</a:t>
            </a:r>
            <a:r>
              <a:rPr lang="fr-FR"/>
              <a:t>.</a:t>
            </a:r>
            <a:endParaRPr lang="fr-CA"/>
          </a:p>
        </p:txBody>
      </p:sp>
      <p:sp>
        <p:nvSpPr>
          <p:cNvPr id="16" name="Espace réservé du texte 13">
            <a:extLst>
              <a:ext uri="{FF2B5EF4-FFF2-40B4-BE49-F238E27FC236}">
                <a16:creationId xmlns:a16="http://schemas.microsoft.com/office/drawing/2014/main" id="{A196EA67-EDAF-4C31-8ED0-A45F99E777B9}"/>
              </a:ext>
            </a:extLst>
          </p:cNvPr>
          <p:cNvSpPr>
            <a:spLocks noGrp="1"/>
          </p:cNvSpPr>
          <p:nvPr>
            <p:ph type="body" sz="quarter" idx="12" hasCustomPrompt="1"/>
          </p:nvPr>
        </p:nvSpPr>
        <p:spPr>
          <a:xfrm>
            <a:off x="4767717" y="1320020"/>
            <a:ext cx="2765199" cy="1761332"/>
          </a:xfrm>
          <a:prstGeom prst="rect">
            <a:avLst/>
          </a:prstGeom>
        </p:spPr>
        <p:txBody>
          <a:bodyPr/>
          <a:lstStyle>
            <a:lvl1pPr marL="0" indent="0" algn="ctr">
              <a:buNone/>
              <a:defRPr>
                <a:solidFill>
                  <a:srgbClr val="F45A46"/>
                </a:solidFill>
              </a:defRPr>
            </a:lvl1pPr>
            <a:lvl2pPr>
              <a:buNone/>
              <a:defRPr/>
            </a:lvl2pPr>
            <a:lvl3pPr>
              <a:buNone/>
              <a:defRPr/>
            </a:lvl3pPr>
            <a:lvl4pPr>
              <a:buNone/>
              <a:defRPr/>
            </a:lvl4pPr>
            <a:lvl5pPr>
              <a:buNone/>
              <a:defRPr/>
            </a:lvl5pPr>
          </a:lstStyle>
          <a:p>
            <a:pPr lvl="0"/>
            <a:r>
              <a:rPr lang="fr-FR" err="1"/>
              <a:t>Minvelit</a:t>
            </a:r>
            <a:r>
              <a:rPr lang="fr-FR"/>
              <a:t> </a:t>
            </a:r>
            <a:r>
              <a:rPr lang="fr-FR" err="1"/>
              <a:t>laceperovid</a:t>
            </a:r>
            <a:r>
              <a:rPr lang="fr-FR"/>
              <a:t> </a:t>
            </a:r>
            <a:r>
              <a:rPr lang="fr-FR" err="1"/>
              <a:t>magassectecte</a:t>
            </a:r>
            <a:r>
              <a:rPr lang="fr-FR"/>
              <a:t> </a:t>
            </a:r>
            <a:r>
              <a:rPr lang="fr-FR" err="1"/>
              <a:t>nobitium</a:t>
            </a:r>
            <a:r>
              <a:rPr lang="fr-FR"/>
              <a:t> </a:t>
            </a:r>
            <a:r>
              <a:rPr lang="fr-FR" err="1"/>
              <a:t>dolore</a:t>
            </a:r>
            <a:r>
              <a:rPr lang="fr-FR"/>
              <a:t> </a:t>
            </a:r>
            <a:r>
              <a:rPr lang="fr-FR" err="1"/>
              <a:t>doluptatis</a:t>
            </a:r>
            <a:r>
              <a:rPr lang="fr-FR"/>
              <a:t> </a:t>
            </a:r>
            <a:r>
              <a:rPr lang="fr-FR" err="1"/>
              <a:t>eaquiaecta</a:t>
            </a:r>
            <a:r>
              <a:rPr lang="fr-FR"/>
              <a:t> </a:t>
            </a:r>
            <a:r>
              <a:rPr lang="fr-FR" err="1"/>
              <a:t>nemos</a:t>
            </a:r>
            <a:r>
              <a:rPr lang="fr-FR"/>
              <a:t> </a:t>
            </a:r>
            <a:r>
              <a:rPr lang="fr-FR" err="1"/>
              <a:t>utem</a:t>
            </a:r>
            <a:r>
              <a:rPr lang="fr-FR"/>
              <a:t> </a:t>
            </a:r>
            <a:r>
              <a:rPr lang="fr-FR" err="1"/>
              <a:t>ea</a:t>
            </a:r>
            <a:r>
              <a:rPr lang="fr-FR"/>
              <a:t> none </a:t>
            </a:r>
            <a:r>
              <a:rPr lang="fr-FR" err="1"/>
              <a:t>estibus</a:t>
            </a:r>
            <a:r>
              <a:rPr lang="fr-FR"/>
              <a:t> di </a:t>
            </a:r>
            <a:r>
              <a:rPr lang="fr-FR" err="1"/>
              <a:t>ratur</a:t>
            </a:r>
            <a:r>
              <a:rPr lang="fr-FR"/>
              <a:t>.</a:t>
            </a:r>
            <a:endParaRPr lang="fr-CA"/>
          </a:p>
        </p:txBody>
      </p:sp>
      <p:grpSp>
        <p:nvGrpSpPr>
          <p:cNvPr id="13" name="Graphic 11">
            <a:extLst>
              <a:ext uri="{FF2B5EF4-FFF2-40B4-BE49-F238E27FC236}">
                <a16:creationId xmlns:a16="http://schemas.microsoft.com/office/drawing/2014/main" id="{566C56B7-11CC-4D56-A831-8CDDBF6CBED3}"/>
              </a:ext>
            </a:extLst>
          </p:cNvPr>
          <p:cNvGrpSpPr/>
          <p:nvPr userDrawn="1"/>
        </p:nvGrpSpPr>
        <p:grpSpPr>
          <a:xfrm>
            <a:off x="381000" y="1623748"/>
            <a:ext cx="11430000" cy="3026304"/>
            <a:chOff x="762000" y="3247496"/>
            <a:chExt cx="22859999" cy="6052607"/>
          </a:xfrm>
        </p:grpSpPr>
        <p:sp>
          <p:nvSpPr>
            <p:cNvPr id="21" name="Freeform 12">
              <a:extLst>
                <a:ext uri="{FF2B5EF4-FFF2-40B4-BE49-F238E27FC236}">
                  <a16:creationId xmlns:a16="http://schemas.microsoft.com/office/drawing/2014/main" id="{7C2302D1-2D46-4542-9CB3-2B517214B05B}"/>
                </a:ext>
              </a:extLst>
            </p:cNvPr>
            <p:cNvSpPr/>
            <p:nvPr/>
          </p:nvSpPr>
          <p:spPr>
            <a:xfrm>
              <a:off x="14856362" y="3247496"/>
              <a:ext cx="8765637" cy="3523590"/>
            </a:xfrm>
            <a:custGeom>
              <a:avLst/>
              <a:gdLst>
                <a:gd name="connsiteX0" fmla="*/ 4382820 w 8765637"/>
                <a:gd name="connsiteY0" fmla="*/ 0 h 3523590"/>
                <a:gd name="connsiteX1" fmla="*/ 0 w 8765637"/>
                <a:gd name="connsiteY1" fmla="*/ 2529016 h 3523590"/>
                <a:gd name="connsiteX2" fmla="*/ 1718455 w 8765637"/>
                <a:gd name="connsiteY2" fmla="*/ 3523591 h 3523590"/>
                <a:gd name="connsiteX3" fmla="*/ 5921155 w 8765637"/>
                <a:gd name="connsiteY3" fmla="*/ 2397563 h 3523590"/>
                <a:gd name="connsiteX4" fmla="*/ 7047183 w 8765637"/>
                <a:gd name="connsiteY4" fmla="*/ 3523591 h 3523590"/>
                <a:gd name="connsiteX5" fmla="*/ 8765637 w 8765637"/>
                <a:gd name="connsiteY5" fmla="*/ 2529016 h 3523590"/>
                <a:gd name="connsiteX6" fmla="*/ 4382820 w 8765637"/>
                <a:gd name="connsiteY6" fmla="*/ 0 h 3523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65637" h="3523590">
                  <a:moveTo>
                    <a:pt x="4382820" y="0"/>
                  </a:moveTo>
                  <a:cubicBezTo>
                    <a:pt x="2582149" y="0"/>
                    <a:pt x="902664" y="969101"/>
                    <a:pt x="0" y="2529016"/>
                  </a:cubicBezTo>
                  <a:lnTo>
                    <a:pt x="1718455" y="3523591"/>
                  </a:lnTo>
                  <a:cubicBezTo>
                    <a:pt x="2568054" y="2052103"/>
                    <a:pt x="4449668" y="1547963"/>
                    <a:pt x="5921155" y="2397563"/>
                  </a:cubicBezTo>
                  <a:cubicBezTo>
                    <a:pt x="6388816" y="2667578"/>
                    <a:pt x="6777168" y="3055930"/>
                    <a:pt x="7047183" y="3523591"/>
                  </a:cubicBezTo>
                  <a:lnTo>
                    <a:pt x="8765637" y="2529016"/>
                  </a:lnTo>
                  <a:cubicBezTo>
                    <a:pt x="7862973" y="969101"/>
                    <a:pt x="6183488" y="0"/>
                    <a:pt x="4382820" y="0"/>
                  </a:cubicBezTo>
                  <a:close/>
                </a:path>
              </a:pathLst>
            </a:custGeom>
            <a:solidFill>
              <a:schemeClr val="accent1"/>
            </a:solidFill>
            <a:ln w="12700" cap="flat">
              <a:noFill/>
              <a:prstDash val="solid"/>
              <a:miter/>
            </a:ln>
          </p:spPr>
          <p:txBody>
            <a:bodyPr rtlCol="0" anchor="ctr"/>
            <a:lstStyle/>
            <a:p>
              <a:endParaRPr lang="fr-CA" sz="900"/>
            </a:p>
          </p:txBody>
        </p:sp>
        <p:sp>
          <p:nvSpPr>
            <p:cNvPr id="22" name="Freeform 13">
              <a:extLst>
                <a:ext uri="{FF2B5EF4-FFF2-40B4-BE49-F238E27FC236}">
                  <a16:creationId xmlns:a16="http://schemas.microsoft.com/office/drawing/2014/main" id="{A4172097-8A7A-469F-9B4B-94BD14B4A757}"/>
                </a:ext>
              </a:extLst>
            </p:cNvPr>
            <p:cNvSpPr/>
            <p:nvPr/>
          </p:nvSpPr>
          <p:spPr>
            <a:xfrm>
              <a:off x="7809181" y="5776512"/>
              <a:ext cx="8765636" cy="3523591"/>
            </a:xfrm>
            <a:custGeom>
              <a:avLst/>
              <a:gdLst>
                <a:gd name="connsiteX0" fmla="*/ 4382819 w 8765636"/>
                <a:gd name="connsiteY0" fmla="*/ 3523591 h 3523591"/>
                <a:gd name="connsiteX1" fmla="*/ 0 w 8765636"/>
                <a:gd name="connsiteY1" fmla="*/ 994575 h 3523591"/>
                <a:gd name="connsiteX2" fmla="*/ 1718455 w 8765636"/>
                <a:gd name="connsiteY2" fmla="*/ 0 h 3523591"/>
                <a:gd name="connsiteX3" fmla="*/ 5921143 w 8765636"/>
                <a:gd name="connsiteY3" fmla="*/ 1126039 h 3523591"/>
                <a:gd name="connsiteX4" fmla="*/ 7047183 w 8765636"/>
                <a:gd name="connsiteY4" fmla="*/ 0 h 3523591"/>
                <a:gd name="connsiteX5" fmla="*/ 8765636 w 8765636"/>
                <a:gd name="connsiteY5" fmla="*/ 994575 h 3523591"/>
                <a:gd name="connsiteX6" fmla="*/ 4382819 w 8765636"/>
                <a:gd name="connsiteY6" fmla="*/ 3523591 h 3523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65636" h="3523591">
                  <a:moveTo>
                    <a:pt x="4382819" y="3523591"/>
                  </a:moveTo>
                  <a:cubicBezTo>
                    <a:pt x="2582149" y="3523591"/>
                    <a:pt x="902664" y="2554489"/>
                    <a:pt x="0" y="994575"/>
                  </a:cubicBezTo>
                  <a:lnTo>
                    <a:pt x="1718455" y="0"/>
                  </a:lnTo>
                  <a:cubicBezTo>
                    <a:pt x="2568048" y="1471488"/>
                    <a:pt x="4449656" y="1975632"/>
                    <a:pt x="5921143" y="1126039"/>
                  </a:cubicBezTo>
                  <a:cubicBezTo>
                    <a:pt x="6388810" y="856022"/>
                    <a:pt x="6777166" y="467666"/>
                    <a:pt x="7047183" y="0"/>
                  </a:cubicBezTo>
                  <a:lnTo>
                    <a:pt x="8765636" y="994575"/>
                  </a:lnTo>
                  <a:cubicBezTo>
                    <a:pt x="7862974" y="2554489"/>
                    <a:pt x="6183489" y="3523591"/>
                    <a:pt x="4382819" y="3523591"/>
                  </a:cubicBezTo>
                  <a:close/>
                </a:path>
              </a:pathLst>
            </a:custGeom>
            <a:solidFill>
              <a:srgbClr val="F45A46"/>
            </a:solidFill>
            <a:ln w="12700" cap="flat">
              <a:noFill/>
              <a:prstDash val="solid"/>
              <a:miter/>
            </a:ln>
          </p:spPr>
          <p:txBody>
            <a:bodyPr rtlCol="0" anchor="ctr"/>
            <a:lstStyle/>
            <a:p>
              <a:endParaRPr lang="fr-CA" sz="900">
                <a:solidFill>
                  <a:schemeClr val="tx2"/>
                </a:solidFill>
              </a:endParaRPr>
            </a:p>
          </p:txBody>
        </p:sp>
        <p:sp>
          <p:nvSpPr>
            <p:cNvPr id="23" name="Freeform 14">
              <a:extLst>
                <a:ext uri="{FF2B5EF4-FFF2-40B4-BE49-F238E27FC236}">
                  <a16:creationId xmlns:a16="http://schemas.microsoft.com/office/drawing/2014/main" id="{CABCB2F6-146D-4BDF-AB99-4E5FF293D041}"/>
                </a:ext>
              </a:extLst>
            </p:cNvPr>
            <p:cNvSpPr/>
            <p:nvPr/>
          </p:nvSpPr>
          <p:spPr>
            <a:xfrm>
              <a:off x="762000" y="3247496"/>
              <a:ext cx="8765636" cy="3523590"/>
            </a:xfrm>
            <a:custGeom>
              <a:avLst/>
              <a:gdLst>
                <a:gd name="connsiteX0" fmla="*/ 4382818 w 8765636"/>
                <a:gd name="connsiteY0" fmla="*/ 0 h 3523590"/>
                <a:gd name="connsiteX1" fmla="*/ 0 w 8765636"/>
                <a:gd name="connsiteY1" fmla="*/ 2529016 h 3523590"/>
                <a:gd name="connsiteX2" fmla="*/ 1718454 w 8765636"/>
                <a:gd name="connsiteY2" fmla="*/ 3523591 h 3523590"/>
                <a:gd name="connsiteX3" fmla="*/ 5921154 w 8765636"/>
                <a:gd name="connsiteY3" fmla="*/ 2397563 h 3523590"/>
                <a:gd name="connsiteX4" fmla="*/ 7047182 w 8765636"/>
                <a:gd name="connsiteY4" fmla="*/ 3523591 h 3523590"/>
                <a:gd name="connsiteX5" fmla="*/ 8765636 w 8765636"/>
                <a:gd name="connsiteY5" fmla="*/ 2529016 h 3523590"/>
                <a:gd name="connsiteX6" fmla="*/ 4382818 w 8765636"/>
                <a:gd name="connsiteY6" fmla="*/ 0 h 3523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65636" h="3523590">
                  <a:moveTo>
                    <a:pt x="4382818" y="0"/>
                  </a:moveTo>
                  <a:cubicBezTo>
                    <a:pt x="2582149" y="0"/>
                    <a:pt x="902664" y="969101"/>
                    <a:pt x="0" y="2529016"/>
                  </a:cubicBezTo>
                  <a:lnTo>
                    <a:pt x="1718454" y="3523591"/>
                  </a:lnTo>
                  <a:cubicBezTo>
                    <a:pt x="2568053" y="2052103"/>
                    <a:pt x="4449666" y="1547963"/>
                    <a:pt x="5921154" y="2397563"/>
                  </a:cubicBezTo>
                  <a:cubicBezTo>
                    <a:pt x="6388814" y="2667578"/>
                    <a:pt x="6777166" y="3055930"/>
                    <a:pt x="7047182" y="3523591"/>
                  </a:cubicBezTo>
                  <a:lnTo>
                    <a:pt x="8765636" y="2529016"/>
                  </a:lnTo>
                  <a:cubicBezTo>
                    <a:pt x="7862973" y="969101"/>
                    <a:pt x="6183488" y="0"/>
                    <a:pt x="4382818" y="0"/>
                  </a:cubicBezTo>
                  <a:close/>
                </a:path>
              </a:pathLst>
            </a:custGeom>
            <a:solidFill>
              <a:srgbClr val="4B009B"/>
            </a:solidFill>
            <a:ln w="12700" cap="flat">
              <a:noFill/>
              <a:prstDash val="solid"/>
              <a:miter/>
            </a:ln>
          </p:spPr>
          <p:txBody>
            <a:bodyPr rtlCol="0" anchor="ctr"/>
            <a:lstStyle/>
            <a:p>
              <a:endParaRPr lang="fr-CA" sz="900"/>
            </a:p>
          </p:txBody>
        </p:sp>
      </p:grpSp>
    </p:spTree>
    <p:extLst>
      <p:ext uri="{BB962C8B-B14F-4D97-AF65-F5344CB8AC3E}">
        <p14:creationId xmlns:p14="http://schemas.microsoft.com/office/powerpoint/2010/main" val="3507425119"/>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able_des_matières">
    <p:bg>
      <p:bgPr>
        <a:solidFill>
          <a:schemeClr val="bg2"/>
        </a:solidFill>
        <a:effectLst/>
      </p:bgPr>
    </p:bg>
    <p:spTree>
      <p:nvGrpSpPr>
        <p:cNvPr id="1" name=""/>
        <p:cNvGrpSpPr/>
        <p:nvPr/>
      </p:nvGrpSpPr>
      <p:grpSpPr>
        <a:xfrm>
          <a:off x="0" y="0"/>
          <a:ext cx="0" cy="0"/>
          <a:chOff x="0" y="0"/>
          <a:chExt cx="0" cy="0"/>
        </a:xfrm>
      </p:grpSpPr>
      <p:sp>
        <p:nvSpPr>
          <p:cNvPr id="14" name="Espace réservé du texte 4" descr="Cliquez pour ajouter le titre des sections de la présentation">
            <a:extLst>
              <a:ext uri="{FF2B5EF4-FFF2-40B4-BE49-F238E27FC236}">
                <a16:creationId xmlns:a16="http://schemas.microsoft.com/office/drawing/2014/main" id="{2F639AEF-16CD-42BC-B9CC-9B373903E66A}"/>
              </a:ext>
            </a:extLst>
          </p:cNvPr>
          <p:cNvSpPr>
            <a:spLocks noGrp="1"/>
          </p:cNvSpPr>
          <p:nvPr>
            <p:ph type="body" sz="quarter" idx="10" hasCustomPrompt="1"/>
          </p:nvPr>
        </p:nvSpPr>
        <p:spPr>
          <a:xfrm>
            <a:off x="5135895" y="264001"/>
            <a:ext cx="6792107" cy="5400705"/>
          </a:xfrm>
        </p:spPr>
        <p:txBody>
          <a:bodyPr wrap="square" tIns="108000" bIns="0" anchor="t">
            <a:normAutofit/>
          </a:bodyPr>
          <a:lstStyle>
            <a:lvl1pPr marL="0" indent="0">
              <a:lnSpc>
                <a:spcPct val="100000"/>
              </a:lnSpc>
              <a:spcBef>
                <a:spcPts val="0"/>
              </a:spcBef>
              <a:spcAft>
                <a:spcPts val="1200"/>
              </a:spcAft>
              <a:buFontTx/>
              <a:buNone/>
              <a:tabLst>
                <a:tab pos="6455672" algn="r"/>
              </a:tabLst>
              <a:defRPr sz="2000" b="1"/>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lang="fr-CA" noProof="0" dirty="0"/>
              <a:t>Cliquez pour ajouter titre des sections</a:t>
            </a:r>
            <a:br>
              <a:rPr lang="fr-CA" noProof="0" dirty="0"/>
            </a:br>
            <a:r>
              <a:rPr lang="fr-CA" noProof="0" dirty="0"/>
              <a:t>(Titre section + TABULATION + No de page)</a:t>
            </a:r>
          </a:p>
        </p:txBody>
      </p:sp>
      <p:sp>
        <p:nvSpPr>
          <p:cNvPr id="2" name="Titre 1" descr="Cliquez pour ajouter le nom du plan de présentation ou table des matières">
            <a:extLst>
              <a:ext uri="{FF2B5EF4-FFF2-40B4-BE49-F238E27FC236}">
                <a16:creationId xmlns:a16="http://schemas.microsoft.com/office/drawing/2014/main" id="{9FA8103B-3183-46A3-9BC6-3C0042225A13}"/>
              </a:ext>
              <a:ext uri="{C183D7F6-B498-43B3-948B-1728B52AA6E4}">
                <adec:decorative xmlns:adec="http://schemas.microsoft.com/office/drawing/2017/decorative" val="0"/>
              </a:ext>
            </a:extLst>
          </p:cNvPr>
          <p:cNvSpPr>
            <a:spLocks noGrp="1"/>
          </p:cNvSpPr>
          <p:nvPr>
            <p:ph type="ctrTitle" hasCustomPrompt="1"/>
          </p:nvPr>
        </p:nvSpPr>
        <p:spPr>
          <a:xfrm>
            <a:off x="264001" y="264001"/>
            <a:ext cx="4334911" cy="3605628"/>
          </a:xfrm>
        </p:spPr>
        <p:txBody>
          <a:bodyPr anchor="t">
            <a:normAutofit/>
          </a:bodyPr>
          <a:lstStyle>
            <a:lvl1pPr algn="l">
              <a:lnSpc>
                <a:spcPct val="90000"/>
              </a:lnSpc>
              <a:defRPr sz="4800">
                <a:solidFill>
                  <a:schemeClr val="accent3"/>
                </a:solidFill>
              </a:defRPr>
            </a:lvl1pPr>
          </a:lstStyle>
          <a:p>
            <a:r>
              <a:rPr lang="fr-CA" noProof="0" dirty="0"/>
              <a:t>Cliquez pour indiquer : Table des matières ou Plan de présentation </a:t>
            </a:r>
          </a:p>
        </p:txBody>
      </p:sp>
      <p:sp>
        <p:nvSpPr>
          <p:cNvPr id="5" name="Footer Placeholder 4"/>
          <p:cNvSpPr>
            <a:spLocks noGrp="1"/>
          </p:cNvSpPr>
          <p:nvPr>
            <p:ph type="ftr" sz="quarter" idx="11"/>
          </p:nvPr>
        </p:nvSpPr>
        <p:spPr/>
        <p:txBody>
          <a:bodyPr/>
          <a:lstStyle/>
          <a:p>
            <a:r>
              <a:rPr lang="fr-CA"/>
              <a:t>Document confidentiel ou à usage interne seulement.</a:t>
            </a:r>
            <a:endParaRPr lang="fr-CA" dirty="0"/>
          </a:p>
        </p:txBody>
      </p:sp>
      <p:sp>
        <p:nvSpPr>
          <p:cNvPr id="6" name="Slide Number Placeholder 5"/>
          <p:cNvSpPr>
            <a:spLocks noGrp="1"/>
          </p:cNvSpPr>
          <p:nvPr>
            <p:ph type="sldNum" sz="quarter" idx="12"/>
          </p:nvPr>
        </p:nvSpPr>
        <p:spPr/>
        <p:txBody>
          <a:bodyPr/>
          <a:lstStyle/>
          <a:p>
            <a:fld id="{2D2B9FD4-22D1-4784-BC8D-82D569BBB95D}" type="slidenum">
              <a:rPr lang="fr-CA" smtClean="0"/>
              <a:pPr/>
              <a:t>‹N°›</a:t>
            </a:fld>
            <a:endParaRPr lang="fr-CA"/>
          </a:p>
        </p:txBody>
      </p:sp>
    </p:spTree>
    <p:extLst>
      <p:ext uri="{BB962C8B-B14F-4D97-AF65-F5344CB8AC3E}">
        <p14:creationId xmlns:p14="http://schemas.microsoft.com/office/powerpoint/2010/main" val="4104661960"/>
      </p:ext>
    </p:extLst>
  </p:cSld>
  <p:clrMapOvr>
    <a:masterClrMapping/>
  </p:clrMapOvr>
  <p:hf hdr="0" dt="0"/>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Slide 4 pictures">
    <p:bg>
      <p:bgPr>
        <a:solidFill>
          <a:srgbClr val="FFFFFF"/>
        </a:solidFill>
        <a:effectLst/>
      </p:bgPr>
    </p:bg>
    <p:spTree>
      <p:nvGrpSpPr>
        <p:cNvPr id="1" name=""/>
        <p:cNvGrpSpPr/>
        <p:nvPr/>
      </p:nvGrpSpPr>
      <p:grpSpPr>
        <a:xfrm>
          <a:off x="0" y="0"/>
          <a:ext cx="0" cy="0"/>
          <a:chOff x="0" y="0"/>
          <a:chExt cx="0" cy="0"/>
        </a:xfrm>
      </p:grpSpPr>
      <p:sp>
        <p:nvSpPr>
          <p:cNvPr id="8" name="Espace réservé pour une image  7">
            <a:extLst>
              <a:ext uri="{FF2B5EF4-FFF2-40B4-BE49-F238E27FC236}">
                <a16:creationId xmlns:a16="http://schemas.microsoft.com/office/drawing/2014/main" id="{F24A8B8C-81BC-47E8-8846-D9891646E44A}"/>
              </a:ext>
            </a:extLst>
          </p:cNvPr>
          <p:cNvSpPr>
            <a:spLocks noGrp="1"/>
          </p:cNvSpPr>
          <p:nvPr>
            <p:ph type="pic" sz="quarter" idx="10"/>
          </p:nvPr>
        </p:nvSpPr>
        <p:spPr>
          <a:xfrm>
            <a:off x="3755231" y="387350"/>
            <a:ext cx="3908312" cy="1397794"/>
          </a:xfrm>
          <a:prstGeom prst="rect">
            <a:avLst/>
          </a:prstGeom>
          <a:solidFill>
            <a:srgbClr val="F0F0EF"/>
          </a:solidFill>
        </p:spPr>
        <p:txBody>
          <a:bodyPr/>
          <a:lstStyle>
            <a:lvl1pPr>
              <a:buFontTx/>
              <a:buNone/>
              <a:defRPr/>
            </a:lvl1pPr>
          </a:lstStyle>
          <a:p>
            <a:endParaRPr lang="fr-CA"/>
          </a:p>
        </p:txBody>
      </p:sp>
      <p:sp>
        <p:nvSpPr>
          <p:cNvPr id="27" name="Espace réservé pour une image  7">
            <a:extLst>
              <a:ext uri="{FF2B5EF4-FFF2-40B4-BE49-F238E27FC236}">
                <a16:creationId xmlns:a16="http://schemas.microsoft.com/office/drawing/2014/main" id="{AF151ED9-6A03-415B-A63B-63B2C041F45F}"/>
              </a:ext>
            </a:extLst>
          </p:cNvPr>
          <p:cNvSpPr>
            <a:spLocks noGrp="1"/>
          </p:cNvSpPr>
          <p:nvPr>
            <p:ph type="pic" sz="quarter" idx="22"/>
          </p:nvPr>
        </p:nvSpPr>
        <p:spPr>
          <a:xfrm>
            <a:off x="7880690" y="387350"/>
            <a:ext cx="3908312" cy="1397794"/>
          </a:xfrm>
          <a:prstGeom prst="rect">
            <a:avLst/>
          </a:prstGeom>
          <a:solidFill>
            <a:srgbClr val="F0F0EF"/>
          </a:solidFill>
        </p:spPr>
        <p:txBody>
          <a:bodyPr/>
          <a:lstStyle>
            <a:lvl1pPr>
              <a:buFontTx/>
              <a:buNone/>
              <a:defRPr/>
            </a:lvl1pPr>
          </a:lstStyle>
          <a:p>
            <a:endParaRPr lang="fr-CA"/>
          </a:p>
        </p:txBody>
      </p:sp>
      <p:sp>
        <p:nvSpPr>
          <p:cNvPr id="29" name="Espace réservé pour une image  7">
            <a:extLst>
              <a:ext uri="{FF2B5EF4-FFF2-40B4-BE49-F238E27FC236}">
                <a16:creationId xmlns:a16="http://schemas.microsoft.com/office/drawing/2014/main" id="{17B3EA73-4131-472B-AB52-C65F2D1D9142}"/>
              </a:ext>
            </a:extLst>
          </p:cNvPr>
          <p:cNvSpPr>
            <a:spLocks noGrp="1"/>
          </p:cNvSpPr>
          <p:nvPr>
            <p:ph type="pic" sz="quarter" idx="24"/>
          </p:nvPr>
        </p:nvSpPr>
        <p:spPr>
          <a:xfrm>
            <a:off x="7880690" y="3054351"/>
            <a:ext cx="3908312" cy="1397794"/>
          </a:xfrm>
          <a:prstGeom prst="rect">
            <a:avLst/>
          </a:prstGeom>
          <a:solidFill>
            <a:srgbClr val="F0F0EF"/>
          </a:solidFill>
        </p:spPr>
        <p:txBody>
          <a:bodyPr/>
          <a:lstStyle>
            <a:lvl1pPr>
              <a:buFontTx/>
              <a:buNone/>
              <a:defRPr/>
            </a:lvl1pPr>
          </a:lstStyle>
          <a:p>
            <a:endParaRPr lang="fr-CA"/>
          </a:p>
        </p:txBody>
      </p:sp>
      <p:sp>
        <p:nvSpPr>
          <p:cNvPr id="28" name="Espace réservé du texte 9">
            <a:extLst>
              <a:ext uri="{FF2B5EF4-FFF2-40B4-BE49-F238E27FC236}">
                <a16:creationId xmlns:a16="http://schemas.microsoft.com/office/drawing/2014/main" id="{15B06C88-F934-4933-B913-D9E3019C0A1D}"/>
              </a:ext>
            </a:extLst>
          </p:cNvPr>
          <p:cNvSpPr>
            <a:spLocks noGrp="1"/>
          </p:cNvSpPr>
          <p:nvPr>
            <p:ph type="body" sz="quarter" idx="23" hasCustomPrompt="1"/>
          </p:nvPr>
        </p:nvSpPr>
        <p:spPr>
          <a:xfrm>
            <a:off x="7880691" y="1981200"/>
            <a:ext cx="3908311" cy="925513"/>
          </a:xfrm>
          <a:prstGeom prst="rect">
            <a:avLst/>
          </a:prstGeom>
        </p:spPr>
        <p:txBody>
          <a:bodyPr lIns="0" tIns="0" rIns="0" bIns="0"/>
          <a:lstStyle>
            <a:lvl1pPr marL="0" indent="0">
              <a:buNone/>
              <a:defRPr sz="1400"/>
            </a:lvl1pPr>
            <a:lvl2pPr>
              <a:buNone/>
              <a:defRPr sz="1400"/>
            </a:lvl2pPr>
            <a:lvl3pPr>
              <a:buNone/>
              <a:defRPr sz="1400"/>
            </a:lvl3pPr>
            <a:lvl4pPr>
              <a:buNone/>
              <a:defRPr sz="1400"/>
            </a:lvl4pPr>
            <a:lvl5pPr>
              <a:buNone/>
              <a:defRPr sz="1400"/>
            </a:lvl5pPr>
          </a:lstStyle>
          <a:p>
            <a:r>
              <a:rPr lang="fr-CA" b="0" i="0" err="1">
                <a:effectLst/>
                <a:latin typeface="Arial" panose="020B0604020202020204" pitchFamily="34" charset="0"/>
              </a:rPr>
              <a:t>Minvelit</a:t>
            </a:r>
            <a:r>
              <a:rPr lang="fr-CA" b="0" i="0">
                <a:effectLst/>
                <a:latin typeface="Arial" panose="020B0604020202020204" pitchFamily="34" charset="0"/>
              </a:rPr>
              <a:t> </a:t>
            </a:r>
            <a:r>
              <a:rPr lang="fr-CA" b="0" i="0" err="1">
                <a:effectLst/>
                <a:latin typeface="Arial" panose="020B0604020202020204" pitchFamily="34" charset="0"/>
              </a:rPr>
              <a:t>laceperovid</a:t>
            </a:r>
            <a:endParaRPr lang="fr-CA" b="0" i="0">
              <a:effectLst/>
              <a:latin typeface="Arial" panose="020B0604020202020204" pitchFamily="34" charset="0"/>
            </a:endParaRPr>
          </a:p>
          <a:p>
            <a:br>
              <a:rPr lang="fr-CA"/>
            </a:br>
            <a:endParaRPr lang="fr-FR"/>
          </a:p>
        </p:txBody>
      </p:sp>
      <p:pic>
        <p:nvPicPr>
          <p:cNvPr id="2" name="logo_beneva_violet_small.png" descr="logo_beneva_violet_small.png">
            <a:extLst>
              <a:ext uri="{FF2B5EF4-FFF2-40B4-BE49-F238E27FC236}">
                <a16:creationId xmlns:a16="http://schemas.microsoft.com/office/drawing/2014/main" id="{9639DAA4-CC8C-4C7E-8BF4-A07530FD4C66}"/>
              </a:ext>
            </a:extLst>
          </p:cNvPr>
          <p:cNvPicPr>
            <a:picLocks noChangeAspect="1"/>
          </p:cNvPicPr>
          <p:nvPr userDrawn="1"/>
        </p:nvPicPr>
        <p:blipFill>
          <a:blip r:embed="rId2"/>
          <a:stretch>
            <a:fillRect/>
          </a:stretch>
        </p:blipFill>
        <p:spPr>
          <a:xfrm>
            <a:off x="377032" y="6263242"/>
            <a:ext cx="901701" cy="208203"/>
          </a:xfrm>
          <a:prstGeom prst="rect">
            <a:avLst/>
          </a:prstGeom>
          <a:ln w="12700">
            <a:miter lim="400000"/>
          </a:ln>
        </p:spPr>
      </p:pic>
      <p:sp>
        <p:nvSpPr>
          <p:cNvPr id="3" name="Titre 2">
            <a:extLst>
              <a:ext uri="{FF2B5EF4-FFF2-40B4-BE49-F238E27FC236}">
                <a16:creationId xmlns:a16="http://schemas.microsoft.com/office/drawing/2014/main" id="{B6CF1809-2EE7-4008-84FF-DF450A4B9154}"/>
              </a:ext>
            </a:extLst>
          </p:cNvPr>
          <p:cNvSpPr>
            <a:spLocks noGrp="1"/>
          </p:cNvSpPr>
          <p:nvPr>
            <p:ph type="title" hasCustomPrompt="1"/>
          </p:nvPr>
        </p:nvSpPr>
        <p:spPr>
          <a:xfrm>
            <a:off x="387001" y="387000"/>
            <a:ext cx="3031114" cy="1746600"/>
          </a:xfrm>
          <a:prstGeom prst="rect">
            <a:avLst/>
          </a:prstGeom>
        </p:spPr>
        <p:txBody>
          <a:bodyPr lIns="0" tIns="0" rIns="0" bIns="0"/>
          <a:lstStyle>
            <a:lvl1pPr>
              <a:lnSpc>
                <a:spcPts val="5500"/>
              </a:lnSpc>
              <a:defRPr sz="5800" b="1">
                <a:solidFill>
                  <a:srgbClr val="F45A46"/>
                </a:solidFill>
              </a:defRPr>
            </a:lvl1pPr>
          </a:lstStyle>
          <a:p>
            <a:r>
              <a:rPr lang="fr-FR"/>
              <a:t>Topic</a:t>
            </a:r>
            <a:br>
              <a:rPr lang="fr-FR"/>
            </a:br>
            <a:r>
              <a:rPr lang="fr-FR"/>
              <a:t>Header</a:t>
            </a:r>
            <a:endParaRPr lang="fr-CA"/>
          </a:p>
        </p:txBody>
      </p:sp>
      <p:sp>
        <p:nvSpPr>
          <p:cNvPr id="12" name="Slide Number">
            <a:extLst>
              <a:ext uri="{FF2B5EF4-FFF2-40B4-BE49-F238E27FC236}">
                <a16:creationId xmlns:a16="http://schemas.microsoft.com/office/drawing/2014/main" id="{7D766152-5E8F-4EC4-9B54-BBBC08A52D5E}"/>
              </a:ext>
            </a:extLst>
          </p:cNvPr>
          <p:cNvSpPr txBox="1">
            <a:spLocks/>
          </p:cNvSpPr>
          <p:nvPr userDrawn="1"/>
        </p:nvSpPr>
        <p:spPr>
          <a:xfrm>
            <a:off x="10906389" y="6287507"/>
            <a:ext cx="901700" cy="25731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914400" rtl="0" fontAlgn="auto" latinLnBrk="0" hangingPunct="0">
              <a:lnSpc>
                <a:spcPts val="3200"/>
              </a:lnSpc>
              <a:spcBef>
                <a:spcPts val="1800"/>
              </a:spcBef>
              <a:spcAft>
                <a:spcPts val="0"/>
              </a:spcAft>
              <a:buClrTx/>
              <a:buSzTx/>
              <a:buFontTx/>
              <a:buNone/>
              <a:tabLst/>
              <a:defRPr kumimoji="0" sz="3200" b="1" i="0" u="none" strike="noStrike" cap="none" spc="0" normalizeH="0" baseline="0">
                <a:ln>
                  <a:noFill/>
                </a:ln>
                <a:solidFill>
                  <a:srgbClr val="4B009B"/>
                </a:solidFill>
                <a:effectLst/>
                <a:uFillTx/>
                <a:latin typeface="Times New Roman"/>
                <a:ea typeface="Times New Roman"/>
                <a:cs typeface="Times New Roman"/>
                <a:sym typeface="Times New Roman"/>
              </a:defRPr>
            </a:lvl1pPr>
            <a:lvl2pPr marL="0" marR="0" indent="4572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2pPr>
            <a:lvl3pPr marL="0" marR="0" indent="9144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3pPr>
            <a:lvl4pPr marL="0" marR="0" indent="13716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4pPr>
            <a:lvl5pPr marL="0" marR="0" indent="18288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5pPr>
            <a:lvl6pPr marL="0" marR="0" indent="22860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6pPr>
            <a:lvl7pPr marL="0" marR="0" indent="27432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7pPr>
            <a:lvl8pPr marL="0" marR="0" indent="32004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8pPr>
            <a:lvl9pPr marL="0" marR="0" indent="36576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9pPr>
          </a:lstStyle>
          <a:p>
            <a:fld id="{86CB4B4D-7CA3-9044-876B-883B54F8677D}" type="slidenum">
              <a:rPr lang="en-CA" sz="1600" smtClean="0">
                <a:solidFill>
                  <a:schemeClr val="bg1"/>
                </a:solidFill>
              </a:rPr>
              <a:pPr/>
              <a:t>‹N°›</a:t>
            </a:fld>
            <a:endParaRPr lang="en-CA" sz="1600">
              <a:solidFill>
                <a:schemeClr val="bg1"/>
              </a:solidFill>
            </a:endParaRPr>
          </a:p>
        </p:txBody>
      </p:sp>
      <p:sp>
        <p:nvSpPr>
          <p:cNvPr id="17" name="Espace réservé pour une image  7">
            <a:extLst>
              <a:ext uri="{FF2B5EF4-FFF2-40B4-BE49-F238E27FC236}">
                <a16:creationId xmlns:a16="http://schemas.microsoft.com/office/drawing/2014/main" id="{50A3E130-60BA-460E-A43C-54772D5755C6}"/>
              </a:ext>
            </a:extLst>
          </p:cNvPr>
          <p:cNvSpPr>
            <a:spLocks noGrp="1"/>
          </p:cNvSpPr>
          <p:nvPr>
            <p:ph type="pic" sz="quarter" idx="16"/>
          </p:nvPr>
        </p:nvSpPr>
        <p:spPr>
          <a:xfrm>
            <a:off x="3755231" y="3054351"/>
            <a:ext cx="3908312" cy="1397794"/>
          </a:xfrm>
          <a:prstGeom prst="rect">
            <a:avLst/>
          </a:prstGeom>
          <a:solidFill>
            <a:srgbClr val="F0F0EF"/>
          </a:solidFill>
        </p:spPr>
        <p:txBody>
          <a:bodyPr/>
          <a:lstStyle>
            <a:lvl1pPr>
              <a:buFontTx/>
              <a:buNone/>
              <a:defRPr/>
            </a:lvl1pPr>
          </a:lstStyle>
          <a:p>
            <a:endParaRPr lang="fr-CA"/>
          </a:p>
        </p:txBody>
      </p:sp>
      <p:sp>
        <p:nvSpPr>
          <p:cNvPr id="18" name="Espace réservé du texte 9">
            <a:extLst>
              <a:ext uri="{FF2B5EF4-FFF2-40B4-BE49-F238E27FC236}">
                <a16:creationId xmlns:a16="http://schemas.microsoft.com/office/drawing/2014/main" id="{2249E8A4-D577-425D-9831-F4B6CE26C958}"/>
              </a:ext>
            </a:extLst>
          </p:cNvPr>
          <p:cNvSpPr>
            <a:spLocks noGrp="1"/>
          </p:cNvSpPr>
          <p:nvPr>
            <p:ph type="body" sz="quarter" idx="17" hasCustomPrompt="1"/>
          </p:nvPr>
        </p:nvSpPr>
        <p:spPr>
          <a:xfrm>
            <a:off x="3755232" y="4648201"/>
            <a:ext cx="3908311" cy="925513"/>
          </a:xfrm>
          <a:prstGeom prst="rect">
            <a:avLst/>
          </a:prstGeom>
        </p:spPr>
        <p:txBody>
          <a:bodyPr lIns="0" tIns="0" rIns="0" bIns="0"/>
          <a:lstStyle>
            <a:lvl1pPr marL="0" indent="0">
              <a:buNone/>
              <a:defRPr sz="1400"/>
            </a:lvl1pPr>
            <a:lvl2pPr>
              <a:buNone/>
              <a:defRPr sz="1400"/>
            </a:lvl2pPr>
            <a:lvl3pPr>
              <a:buNone/>
              <a:defRPr sz="1400"/>
            </a:lvl3pPr>
            <a:lvl4pPr>
              <a:buNone/>
              <a:defRPr sz="1400"/>
            </a:lvl4pPr>
            <a:lvl5pPr>
              <a:buNone/>
              <a:defRPr sz="1400"/>
            </a:lvl5pPr>
          </a:lstStyle>
          <a:p>
            <a:r>
              <a:rPr lang="fr-CA" b="0" i="0" err="1">
                <a:effectLst/>
                <a:latin typeface="Arial" panose="020B0604020202020204" pitchFamily="34" charset="0"/>
              </a:rPr>
              <a:t>Dolore</a:t>
            </a:r>
            <a:r>
              <a:rPr lang="fr-CA" b="0" i="0">
                <a:effectLst/>
                <a:latin typeface="Arial" panose="020B0604020202020204" pitchFamily="34" charset="0"/>
              </a:rPr>
              <a:t> </a:t>
            </a:r>
            <a:r>
              <a:rPr lang="fr-CA" b="0" i="0" err="1">
                <a:effectLst/>
                <a:latin typeface="Arial" panose="020B0604020202020204" pitchFamily="34" charset="0"/>
              </a:rPr>
              <a:t>doluptatis</a:t>
            </a:r>
            <a:r>
              <a:rPr lang="fr-CA" b="0" i="0">
                <a:effectLst/>
                <a:latin typeface="Arial" panose="020B0604020202020204" pitchFamily="34" charset="0"/>
              </a:rPr>
              <a:t> </a:t>
            </a:r>
            <a:r>
              <a:rPr lang="fr-CA" b="0" i="0" err="1">
                <a:effectLst/>
                <a:latin typeface="Arial" panose="020B0604020202020204" pitchFamily="34" charset="0"/>
              </a:rPr>
              <a:t>eaquiaecta</a:t>
            </a:r>
            <a:r>
              <a:rPr lang="fr-CA" b="0" i="0">
                <a:effectLst/>
                <a:latin typeface="Arial" panose="020B0604020202020204" pitchFamily="34" charset="0"/>
              </a:rPr>
              <a:t> </a:t>
            </a:r>
            <a:r>
              <a:rPr lang="fr-CA" b="0" i="0" err="1">
                <a:effectLst/>
                <a:latin typeface="Arial" panose="020B0604020202020204" pitchFamily="34" charset="0"/>
              </a:rPr>
              <a:t>nemea</a:t>
            </a:r>
            <a:r>
              <a:rPr lang="fr-CA" b="0" i="0">
                <a:effectLst/>
                <a:latin typeface="Arial" panose="020B0604020202020204" pitchFamily="34" charset="0"/>
              </a:rPr>
              <a:t> none </a:t>
            </a:r>
            <a:r>
              <a:rPr lang="fr-CA" b="0" i="0" err="1">
                <a:effectLst/>
                <a:latin typeface="Arial" panose="020B0604020202020204" pitchFamily="34" charset="0"/>
              </a:rPr>
              <a:t>estibus</a:t>
            </a:r>
            <a:endParaRPr lang="fr-CA" b="0" i="0">
              <a:effectLst/>
              <a:latin typeface="Arial" panose="020B0604020202020204" pitchFamily="34" charset="0"/>
            </a:endParaRPr>
          </a:p>
        </p:txBody>
      </p:sp>
      <p:sp>
        <p:nvSpPr>
          <p:cNvPr id="30" name="Espace réservé du texte 9">
            <a:extLst>
              <a:ext uri="{FF2B5EF4-FFF2-40B4-BE49-F238E27FC236}">
                <a16:creationId xmlns:a16="http://schemas.microsoft.com/office/drawing/2014/main" id="{75E5E3BE-1957-4CD8-90B6-4C4F0BE4217F}"/>
              </a:ext>
            </a:extLst>
          </p:cNvPr>
          <p:cNvSpPr>
            <a:spLocks noGrp="1"/>
          </p:cNvSpPr>
          <p:nvPr>
            <p:ph type="body" sz="quarter" idx="25" hasCustomPrompt="1"/>
          </p:nvPr>
        </p:nvSpPr>
        <p:spPr>
          <a:xfrm>
            <a:off x="7880691" y="4648201"/>
            <a:ext cx="3908311" cy="925513"/>
          </a:xfrm>
          <a:prstGeom prst="rect">
            <a:avLst/>
          </a:prstGeom>
        </p:spPr>
        <p:txBody>
          <a:bodyPr lIns="0" tIns="0" rIns="0" bIns="0"/>
          <a:lstStyle>
            <a:lvl1pPr marL="0" indent="0">
              <a:buNone/>
              <a:defRPr sz="1400"/>
            </a:lvl1pPr>
            <a:lvl2pPr>
              <a:buNone/>
              <a:defRPr sz="1400"/>
            </a:lvl2pPr>
            <a:lvl3pPr>
              <a:buNone/>
              <a:defRPr sz="1400"/>
            </a:lvl3pPr>
            <a:lvl4pPr>
              <a:buNone/>
              <a:defRPr sz="1400"/>
            </a:lvl4pPr>
            <a:lvl5pPr>
              <a:buNone/>
              <a:defRPr sz="1400"/>
            </a:lvl5pPr>
          </a:lstStyle>
          <a:p>
            <a:r>
              <a:rPr lang="fr-CA" b="0" i="0" err="1">
                <a:effectLst/>
                <a:latin typeface="Arial" panose="020B0604020202020204" pitchFamily="34" charset="0"/>
              </a:rPr>
              <a:t>Lorem</a:t>
            </a:r>
            <a:r>
              <a:rPr lang="fr-CA" b="0" i="0">
                <a:effectLst/>
                <a:latin typeface="Arial" panose="020B0604020202020204" pitchFamily="34" charset="0"/>
              </a:rPr>
              <a:t> </a:t>
            </a:r>
            <a:r>
              <a:rPr lang="fr-CA" b="0" i="0" err="1">
                <a:effectLst/>
                <a:latin typeface="Arial" panose="020B0604020202020204" pitchFamily="34" charset="0"/>
              </a:rPr>
              <a:t>dolor</a:t>
            </a:r>
            <a:r>
              <a:rPr lang="fr-CA" b="0" i="0">
                <a:effectLst/>
                <a:latin typeface="Arial" panose="020B0604020202020204" pitchFamily="34" charset="0"/>
              </a:rPr>
              <a:t> </a:t>
            </a:r>
            <a:r>
              <a:rPr lang="fr-CA" b="0" i="0" err="1">
                <a:effectLst/>
                <a:latin typeface="Arial" panose="020B0604020202020204" pitchFamily="34" charset="0"/>
              </a:rPr>
              <a:t>sit</a:t>
            </a:r>
            <a:r>
              <a:rPr lang="fr-CA" b="0" i="0">
                <a:effectLst/>
                <a:latin typeface="Arial" panose="020B0604020202020204" pitchFamily="34" charset="0"/>
              </a:rPr>
              <a:t> </a:t>
            </a:r>
            <a:r>
              <a:rPr lang="fr-CA" b="0" i="0" err="1">
                <a:effectLst/>
                <a:latin typeface="Arial" panose="020B0604020202020204" pitchFamily="34" charset="0"/>
              </a:rPr>
              <a:t>amet</a:t>
            </a:r>
            <a:endParaRPr lang="fr-CA" b="0" i="0">
              <a:effectLst/>
              <a:latin typeface="Arial" panose="020B0604020202020204" pitchFamily="34" charset="0"/>
            </a:endParaRPr>
          </a:p>
        </p:txBody>
      </p:sp>
      <p:sp>
        <p:nvSpPr>
          <p:cNvPr id="14" name="Espace réservé du texte 9">
            <a:extLst>
              <a:ext uri="{FF2B5EF4-FFF2-40B4-BE49-F238E27FC236}">
                <a16:creationId xmlns:a16="http://schemas.microsoft.com/office/drawing/2014/main" id="{3B920DA0-9B96-1746-9463-643EC01BCA05}"/>
              </a:ext>
            </a:extLst>
          </p:cNvPr>
          <p:cNvSpPr>
            <a:spLocks noGrp="1"/>
          </p:cNvSpPr>
          <p:nvPr>
            <p:ph type="body" sz="quarter" idx="11" hasCustomPrompt="1"/>
          </p:nvPr>
        </p:nvSpPr>
        <p:spPr>
          <a:xfrm>
            <a:off x="3755232" y="1981200"/>
            <a:ext cx="3908311" cy="925513"/>
          </a:xfrm>
          <a:prstGeom prst="rect">
            <a:avLst/>
          </a:prstGeom>
        </p:spPr>
        <p:txBody>
          <a:bodyPr lIns="0" tIns="0" rIns="0" bIns="0"/>
          <a:lstStyle>
            <a:lvl1pPr marL="0" indent="0">
              <a:buNone/>
              <a:defRPr lang="fr-CA" sz="1400" b="0" i="0" smtClean="0">
                <a:effectLst/>
              </a:defRPr>
            </a:lvl1pPr>
            <a:lvl2pPr>
              <a:buNone/>
              <a:defRPr sz="1400"/>
            </a:lvl2pPr>
            <a:lvl3pPr>
              <a:buNone/>
              <a:defRPr sz="1400"/>
            </a:lvl3pPr>
            <a:lvl4pPr>
              <a:buNone/>
              <a:defRPr sz="1400"/>
            </a:lvl4pPr>
            <a:lvl5pPr>
              <a:buNone/>
              <a:defRPr sz="1400"/>
            </a:lvl5pPr>
          </a:lstStyle>
          <a:p>
            <a:pPr lvl="0"/>
            <a:r>
              <a:rPr lang="fr-CA" b="0" i="0" err="1">
                <a:effectLst/>
                <a:latin typeface="Arial" panose="020B0604020202020204" pitchFamily="34" charset="0"/>
              </a:rPr>
              <a:t>Estibus</a:t>
            </a:r>
            <a:r>
              <a:rPr lang="fr-CA" b="0" i="0">
                <a:effectLst/>
                <a:latin typeface="Arial" panose="020B0604020202020204" pitchFamily="34" charset="0"/>
              </a:rPr>
              <a:t> di </a:t>
            </a:r>
            <a:r>
              <a:rPr lang="fr-CA" b="0" i="0" err="1">
                <a:effectLst/>
                <a:latin typeface="Arial" panose="020B0604020202020204" pitchFamily="34" charset="0"/>
              </a:rPr>
              <a:t>ratur</a:t>
            </a:r>
            <a:endParaRPr lang="fr-FR"/>
          </a:p>
        </p:txBody>
      </p:sp>
    </p:spTree>
    <p:extLst>
      <p:ext uri="{BB962C8B-B14F-4D97-AF65-F5344CB8AC3E}">
        <p14:creationId xmlns:p14="http://schemas.microsoft.com/office/powerpoint/2010/main" val="3499824791"/>
      </p:ext>
    </p:extLst>
  </p:cSld>
  <p:clrMapOvr>
    <a:masterClrMapping/>
  </p:clrMapOvr>
  <p:transition spd="med"/>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Slide 3 pictures">
    <p:bg>
      <p:bgPr>
        <a:solidFill>
          <a:srgbClr val="FFFFFF"/>
        </a:solidFill>
        <a:effectLst/>
      </p:bgPr>
    </p:bg>
    <p:spTree>
      <p:nvGrpSpPr>
        <p:cNvPr id="1" name=""/>
        <p:cNvGrpSpPr/>
        <p:nvPr/>
      </p:nvGrpSpPr>
      <p:grpSpPr>
        <a:xfrm>
          <a:off x="0" y="0"/>
          <a:ext cx="0" cy="0"/>
          <a:chOff x="0" y="0"/>
          <a:chExt cx="0" cy="0"/>
        </a:xfrm>
      </p:grpSpPr>
      <p:sp>
        <p:nvSpPr>
          <p:cNvPr id="18" name="Espace réservé du texte 9">
            <a:extLst>
              <a:ext uri="{FF2B5EF4-FFF2-40B4-BE49-F238E27FC236}">
                <a16:creationId xmlns:a16="http://schemas.microsoft.com/office/drawing/2014/main" id="{2249E8A4-D577-425D-9831-F4B6CE26C958}"/>
              </a:ext>
            </a:extLst>
          </p:cNvPr>
          <p:cNvSpPr>
            <a:spLocks noGrp="1"/>
          </p:cNvSpPr>
          <p:nvPr>
            <p:ph type="body" sz="quarter" idx="17" hasCustomPrompt="1"/>
          </p:nvPr>
        </p:nvSpPr>
        <p:spPr>
          <a:xfrm>
            <a:off x="3755232" y="3054351"/>
            <a:ext cx="2525826" cy="2519363"/>
          </a:xfrm>
          <a:prstGeom prst="rect">
            <a:avLst/>
          </a:prstGeom>
        </p:spPr>
        <p:txBody>
          <a:bodyPr lIns="0" tIns="0" rIns="0" bIns="0"/>
          <a:lstStyle>
            <a:lvl1pPr marL="0" indent="0">
              <a:buNone/>
              <a:defRPr sz="1400"/>
            </a:lvl1pPr>
            <a:lvl2pPr>
              <a:buNone/>
              <a:defRPr sz="1400"/>
            </a:lvl2pPr>
            <a:lvl3pPr>
              <a:buNone/>
              <a:defRPr sz="1400"/>
            </a:lvl3pPr>
            <a:lvl4pPr>
              <a:buNone/>
              <a:defRPr sz="1400"/>
            </a:lvl4pPr>
            <a:lvl5pPr>
              <a:buNone/>
              <a:defRPr sz="1400"/>
            </a:lvl5pPr>
          </a:lstStyle>
          <a:p>
            <a:pPr lvl="0"/>
            <a:r>
              <a:rPr lang="fr-CA" b="0" i="0" err="1">
                <a:effectLst/>
                <a:latin typeface="Arial" panose="020B0604020202020204" pitchFamily="34" charset="0"/>
              </a:rPr>
              <a:t>Estibus</a:t>
            </a:r>
            <a:r>
              <a:rPr lang="fr-CA" b="0" i="0">
                <a:effectLst/>
                <a:latin typeface="Arial" panose="020B0604020202020204" pitchFamily="34" charset="0"/>
              </a:rPr>
              <a:t> di </a:t>
            </a:r>
            <a:r>
              <a:rPr lang="fr-CA" b="0" i="0" err="1">
                <a:effectLst/>
                <a:latin typeface="Arial" panose="020B0604020202020204" pitchFamily="34" charset="0"/>
              </a:rPr>
              <a:t>ratur</a:t>
            </a:r>
            <a:endParaRPr lang="fr-FR"/>
          </a:p>
        </p:txBody>
      </p:sp>
      <p:sp>
        <p:nvSpPr>
          <p:cNvPr id="20" name="Espace réservé du texte 9">
            <a:extLst>
              <a:ext uri="{FF2B5EF4-FFF2-40B4-BE49-F238E27FC236}">
                <a16:creationId xmlns:a16="http://schemas.microsoft.com/office/drawing/2014/main" id="{320FF7D2-6E83-4415-980C-8B2C37C7E533}"/>
              </a:ext>
            </a:extLst>
          </p:cNvPr>
          <p:cNvSpPr>
            <a:spLocks noGrp="1"/>
          </p:cNvSpPr>
          <p:nvPr>
            <p:ph type="body" sz="quarter" idx="24" hasCustomPrompt="1"/>
          </p:nvPr>
        </p:nvSpPr>
        <p:spPr>
          <a:xfrm>
            <a:off x="6509204" y="3054351"/>
            <a:ext cx="2525826" cy="2519363"/>
          </a:xfrm>
          <a:prstGeom prst="rect">
            <a:avLst/>
          </a:prstGeom>
        </p:spPr>
        <p:txBody>
          <a:bodyPr lIns="0" tIns="0" rIns="0" bIns="0"/>
          <a:lstStyle>
            <a:lvl1pPr marL="0" indent="0">
              <a:buNone/>
              <a:defRPr sz="1400"/>
            </a:lvl1pPr>
            <a:lvl2pPr>
              <a:buNone/>
              <a:defRPr sz="1400"/>
            </a:lvl2pPr>
            <a:lvl3pPr>
              <a:buNone/>
              <a:defRPr sz="1400"/>
            </a:lvl3pPr>
            <a:lvl4pPr>
              <a:buNone/>
              <a:defRPr sz="1400"/>
            </a:lvl4pPr>
            <a:lvl5pPr>
              <a:buNone/>
              <a:defRPr sz="1400"/>
            </a:lvl5pPr>
          </a:lstStyle>
          <a:p>
            <a:pPr lvl="0"/>
            <a:r>
              <a:rPr lang="fr-CA" b="0" i="0" err="1">
                <a:effectLst/>
                <a:latin typeface="Arial" panose="020B0604020202020204" pitchFamily="34" charset="0"/>
              </a:rPr>
              <a:t>Minvelit</a:t>
            </a:r>
            <a:r>
              <a:rPr lang="fr-CA" b="0" i="0">
                <a:effectLst/>
                <a:latin typeface="Arial" panose="020B0604020202020204" pitchFamily="34" charset="0"/>
              </a:rPr>
              <a:t> </a:t>
            </a:r>
            <a:r>
              <a:rPr lang="fr-CA" b="0" i="0" err="1">
                <a:effectLst/>
                <a:latin typeface="Arial" panose="020B0604020202020204" pitchFamily="34" charset="0"/>
              </a:rPr>
              <a:t>laceperovid</a:t>
            </a:r>
            <a:endParaRPr lang="fr-FR"/>
          </a:p>
        </p:txBody>
      </p:sp>
      <p:sp>
        <p:nvSpPr>
          <p:cNvPr id="23" name="Espace réservé du texte 9">
            <a:extLst>
              <a:ext uri="{FF2B5EF4-FFF2-40B4-BE49-F238E27FC236}">
                <a16:creationId xmlns:a16="http://schemas.microsoft.com/office/drawing/2014/main" id="{C4E3F484-7970-4A5A-86DD-37B1CE1DF41B}"/>
              </a:ext>
            </a:extLst>
          </p:cNvPr>
          <p:cNvSpPr>
            <a:spLocks noGrp="1"/>
          </p:cNvSpPr>
          <p:nvPr>
            <p:ph type="body" sz="quarter" idx="26" hasCustomPrompt="1"/>
          </p:nvPr>
        </p:nvSpPr>
        <p:spPr>
          <a:xfrm>
            <a:off x="9263176" y="3054351"/>
            <a:ext cx="2525826" cy="2519363"/>
          </a:xfrm>
          <a:prstGeom prst="rect">
            <a:avLst/>
          </a:prstGeom>
        </p:spPr>
        <p:txBody>
          <a:bodyPr lIns="0" tIns="0" rIns="0" bIns="0"/>
          <a:lstStyle>
            <a:lvl1pPr marL="0" indent="0">
              <a:buNone/>
              <a:defRPr sz="1400"/>
            </a:lvl1pPr>
            <a:lvl2pPr>
              <a:buNone/>
              <a:defRPr sz="1400"/>
            </a:lvl2pPr>
            <a:lvl3pPr>
              <a:buNone/>
              <a:defRPr sz="1400"/>
            </a:lvl3pPr>
            <a:lvl4pPr>
              <a:buNone/>
              <a:defRPr sz="1400"/>
            </a:lvl4pPr>
            <a:lvl5pPr>
              <a:buNone/>
              <a:defRPr sz="1400"/>
            </a:lvl5pPr>
          </a:lstStyle>
          <a:p>
            <a:r>
              <a:rPr lang="fr-CA" b="0" i="0" err="1">
                <a:effectLst/>
                <a:latin typeface="Arial" panose="020B0604020202020204" pitchFamily="34" charset="0"/>
              </a:rPr>
              <a:t>Dolore</a:t>
            </a:r>
            <a:r>
              <a:rPr lang="fr-CA" b="0" i="0">
                <a:effectLst/>
                <a:latin typeface="Arial" panose="020B0604020202020204" pitchFamily="34" charset="0"/>
              </a:rPr>
              <a:t> </a:t>
            </a:r>
            <a:r>
              <a:rPr lang="fr-CA" b="0" i="0" err="1">
                <a:effectLst/>
                <a:latin typeface="Arial" panose="020B0604020202020204" pitchFamily="34" charset="0"/>
              </a:rPr>
              <a:t>doluptatis</a:t>
            </a:r>
            <a:r>
              <a:rPr lang="fr-CA" b="0" i="0">
                <a:effectLst/>
                <a:latin typeface="Arial" panose="020B0604020202020204" pitchFamily="34" charset="0"/>
              </a:rPr>
              <a:t> </a:t>
            </a:r>
            <a:r>
              <a:rPr lang="fr-CA" b="0" i="0" err="1">
                <a:effectLst/>
                <a:latin typeface="Arial" panose="020B0604020202020204" pitchFamily="34" charset="0"/>
              </a:rPr>
              <a:t>eaquiaecta</a:t>
            </a:r>
            <a:r>
              <a:rPr lang="fr-CA" b="0" i="0">
                <a:effectLst/>
                <a:latin typeface="Arial" panose="020B0604020202020204" pitchFamily="34" charset="0"/>
              </a:rPr>
              <a:t> </a:t>
            </a:r>
            <a:r>
              <a:rPr lang="fr-CA" b="0" i="0" err="1">
                <a:effectLst/>
                <a:latin typeface="Arial" panose="020B0604020202020204" pitchFamily="34" charset="0"/>
              </a:rPr>
              <a:t>nemea</a:t>
            </a:r>
            <a:r>
              <a:rPr lang="fr-CA" b="0" i="0">
                <a:effectLst/>
                <a:latin typeface="Arial" panose="020B0604020202020204" pitchFamily="34" charset="0"/>
              </a:rPr>
              <a:t> none </a:t>
            </a:r>
            <a:r>
              <a:rPr lang="fr-CA" b="0" i="0" err="1">
                <a:effectLst/>
                <a:latin typeface="Arial" panose="020B0604020202020204" pitchFamily="34" charset="0"/>
              </a:rPr>
              <a:t>estibus</a:t>
            </a:r>
            <a:endParaRPr lang="fr-CA" b="0" i="0">
              <a:effectLst/>
              <a:latin typeface="Arial" panose="020B0604020202020204" pitchFamily="34" charset="0"/>
            </a:endParaRPr>
          </a:p>
        </p:txBody>
      </p:sp>
      <p:pic>
        <p:nvPicPr>
          <p:cNvPr id="2" name="logo_beneva_violet_small.png" descr="logo_beneva_violet_small.png">
            <a:extLst>
              <a:ext uri="{FF2B5EF4-FFF2-40B4-BE49-F238E27FC236}">
                <a16:creationId xmlns:a16="http://schemas.microsoft.com/office/drawing/2014/main" id="{9639DAA4-CC8C-4C7E-8BF4-A07530FD4C66}"/>
              </a:ext>
            </a:extLst>
          </p:cNvPr>
          <p:cNvPicPr>
            <a:picLocks noChangeAspect="1"/>
          </p:cNvPicPr>
          <p:nvPr userDrawn="1"/>
        </p:nvPicPr>
        <p:blipFill>
          <a:blip r:embed="rId2"/>
          <a:stretch>
            <a:fillRect/>
          </a:stretch>
        </p:blipFill>
        <p:spPr>
          <a:xfrm>
            <a:off x="377032" y="6263242"/>
            <a:ext cx="901701" cy="208203"/>
          </a:xfrm>
          <a:prstGeom prst="rect">
            <a:avLst/>
          </a:prstGeom>
          <a:ln w="12700">
            <a:miter lim="400000"/>
          </a:ln>
        </p:spPr>
      </p:pic>
      <p:sp>
        <p:nvSpPr>
          <p:cNvPr id="3" name="Titre 2">
            <a:extLst>
              <a:ext uri="{FF2B5EF4-FFF2-40B4-BE49-F238E27FC236}">
                <a16:creationId xmlns:a16="http://schemas.microsoft.com/office/drawing/2014/main" id="{B6CF1809-2EE7-4008-84FF-DF450A4B9154}"/>
              </a:ext>
            </a:extLst>
          </p:cNvPr>
          <p:cNvSpPr>
            <a:spLocks noGrp="1"/>
          </p:cNvSpPr>
          <p:nvPr>
            <p:ph type="title" hasCustomPrompt="1"/>
          </p:nvPr>
        </p:nvSpPr>
        <p:spPr>
          <a:xfrm>
            <a:off x="387001" y="387000"/>
            <a:ext cx="3031114" cy="1746600"/>
          </a:xfrm>
          <a:prstGeom prst="rect">
            <a:avLst/>
          </a:prstGeom>
        </p:spPr>
        <p:txBody>
          <a:bodyPr lIns="0" tIns="0" rIns="0" bIns="0"/>
          <a:lstStyle>
            <a:lvl1pPr>
              <a:lnSpc>
                <a:spcPts val="5500"/>
              </a:lnSpc>
              <a:defRPr sz="5800" b="1">
                <a:solidFill>
                  <a:srgbClr val="F45A46"/>
                </a:solidFill>
              </a:defRPr>
            </a:lvl1pPr>
          </a:lstStyle>
          <a:p>
            <a:r>
              <a:rPr lang="fr-FR"/>
              <a:t>Topic</a:t>
            </a:r>
            <a:br>
              <a:rPr lang="fr-FR"/>
            </a:br>
            <a:r>
              <a:rPr lang="fr-FR"/>
              <a:t>Header</a:t>
            </a:r>
            <a:endParaRPr lang="fr-CA"/>
          </a:p>
        </p:txBody>
      </p:sp>
      <p:sp>
        <p:nvSpPr>
          <p:cNvPr id="12" name="Slide Number">
            <a:extLst>
              <a:ext uri="{FF2B5EF4-FFF2-40B4-BE49-F238E27FC236}">
                <a16:creationId xmlns:a16="http://schemas.microsoft.com/office/drawing/2014/main" id="{7D766152-5E8F-4EC4-9B54-BBBC08A52D5E}"/>
              </a:ext>
            </a:extLst>
          </p:cNvPr>
          <p:cNvSpPr txBox="1">
            <a:spLocks/>
          </p:cNvSpPr>
          <p:nvPr userDrawn="1"/>
        </p:nvSpPr>
        <p:spPr>
          <a:xfrm>
            <a:off x="10906389" y="6287507"/>
            <a:ext cx="901700" cy="257315"/>
          </a:xfrm>
          <a:prstGeom prst="rect">
            <a:avLst/>
          </a:prstGeom>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914400" rtl="0" fontAlgn="auto" latinLnBrk="0" hangingPunct="0">
              <a:lnSpc>
                <a:spcPts val="3200"/>
              </a:lnSpc>
              <a:spcBef>
                <a:spcPts val="1800"/>
              </a:spcBef>
              <a:spcAft>
                <a:spcPts val="0"/>
              </a:spcAft>
              <a:buClrTx/>
              <a:buSzTx/>
              <a:buFontTx/>
              <a:buNone/>
              <a:tabLst/>
              <a:defRPr kumimoji="0" sz="3200" b="1" i="0" u="none" strike="noStrike" cap="none" spc="0" normalizeH="0" baseline="0">
                <a:ln>
                  <a:noFill/>
                </a:ln>
                <a:solidFill>
                  <a:srgbClr val="4B009B"/>
                </a:solidFill>
                <a:effectLst/>
                <a:uFillTx/>
                <a:latin typeface="Times New Roman"/>
                <a:ea typeface="Times New Roman"/>
                <a:cs typeface="Times New Roman"/>
                <a:sym typeface="Times New Roman"/>
              </a:defRPr>
            </a:lvl1pPr>
            <a:lvl2pPr marL="0" marR="0" indent="4572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2pPr>
            <a:lvl3pPr marL="0" marR="0" indent="9144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3pPr>
            <a:lvl4pPr marL="0" marR="0" indent="13716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4pPr>
            <a:lvl5pPr marL="0" marR="0" indent="18288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5pPr>
            <a:lvl6pPr marL="0" marR="0" indent="22860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6pPr>
            <a:lvl7pPr marL="0" marR="0" indent="27432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7pPr>
            <a:lvl8pPr marL="0" marR="0" indent="32004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8pPr>
            <a:lvl9pPr marL="0" marR="0" indent="36576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9pPr>
          </a:lstStyle>
          <a:p>
            <a:fld id="{86CB4B4D-7CA3-9044-876B-883B54F8677D}" type="slidenum">
              <a:rPr lang="en-CA" sz="1600" smtClean="0">
                <a:solidFill>
                  <a:schemeClr val="bg1"/>
                </a:solidFill>
              </a:rPr>
              <a:pPr/>
              <a:t>‹N°›</a:t>
            </a:fld>
            <a:endParaRPr lang="en-CA" sz="1600">
              <a:solidFill>
                <a:schemeClr val="bg1"/>
              </a:solidFill>
            </a:endParaRPr>
          </a:p>
        </p:txBody>
      </p:sp>
      <p:sp>
        <p:nvSpPr>
          <p:cNvPr id="8" name="Espace réservé pour une image  7">
            <a:extLst>
              <a:ext uri="{FF2B5EF4-FFF2-40B4-BE49-F238E27FC236}">
                <a16:creationId xmlns:a16="http://schemas.microsoft.com/office/drawing/2014/main" id="{F24A8B8C-81BC-47E8-8846-D9891646E44A}"/>
              </a:ext>
            </a:extLst>
          </p:cNvPr>
          <p:cNvSpPr>
            <a:spLocks noGrp="1"/>
          </p:cNvSpPr>
          <p:nvPr>
            <p:ph type="pic" sz="quarter" idx="10"/>
          </p:nvPr>
        </p:nvSpPr>
        <p:spPr>
          <a:xfrm>
            <a:off x="3755232" y="387350"/>
            <a:ext cx="2525826" cy="2519363"/>
          </a:xfrm>
          <a:prstGeom prst="rect">
            <a:avLst/>
          </a:prstGeom>
          <a:solidFill>
            <a:srgbClr val="F0F0EF"/>
          </a:solidFill>
        </p:spPr>
        <p:txBody>
          <a:bodyPr/>
          <a:lstStyle>
            <a:lvl1pPr>
              <a:buFontTx/>
              <a:buNone/>
              <a:defRPr/>
            </a:lvl1pPr>
          </a:lstStyle>
          <a:p>
            <a:endParaRPr lang="fr-CA"/>
          </a:p>
        </p:txBody>
      </p:sp>
      <p:sp>
        <p:nvSpPr>
          <p:cNvPr id="15" name="Espace réservé pour une image  7">
            <a:extLst>
              <a:ext uri="{FF2B5EF4-FFF2-40B4-BE49-F238E27FC236}">
                <a16:creationId xmlns:a16="http://schemas.microsoft.com/office/drawing/2014/main" id="{A88C451B-B88B-48C7-8B3E-6E9DF5D09592}"/>
              </a:ext>
            </a:extLst>
          </p:cNvPr>
          <p:cNvSpPr>
            <a:spLocks noGrp="1"/>
          </p:cNvSpPr>
          <p:nvPr>
            <p:ph type="pic" sz="quarter" idx="14"/>
          </p:nvPr>
        </p:nvSpPr>
        <p:spPr>
          <a:xfrm>
            <a:off x="9306946" y="387350"/>
            <a:ext cx="2482056" cy="1397794"/>
          </a:xfrm>
          <a:prstGeom prst="rect">
            <a:avLst/>
          </a:prstGeom>
          <a:solidFill>
            <a:srgbClr val="F0F0EF"/>
          </a:solidFill>
        </p:spPr>
        <p:txBody>
          <a:bodyPr/>
          <a:lstStyle>
            <a:lvl1pPr>
              <a:buFontTx/>
              <a:buNone/>
              <a:defRPr/>
            </a:lvl1pPr>
          </a:lstStyle>
          <a:p>
            <a:endParaRPr lang="fr-CA"/>
          </a:p>
        </p:txBody>
      </p:sp>
      <p:sp>
        <p:nvSpPr>
          <p:cNvPr id="19" name="Espace réservé pour une image  7">
            <a:extLst>
              <a:ext uri="{FF2B5EF4-FFF2-40B4-BE49-F238E27FC236}">
                <a16:creationId xmlns:a16="http://schemas.microsoft.com/office/drawing/2014/main" id="{07329ABA-E979-444D-8115-8F6588210F60}"/>
              </a:ext>
            </a:extLst>
          </p:cNvPr>
          <p:cNvSpPr>
            <a:spLocks noGrp="1"/>
          </p:cNvSpPr>
          <p:nvPr>
            <p:ph type="pic" sz="quarter" idx="23"/>
          </p:nvPr>
        </p:nvSpPr>
        <p:spPr>
          <a:xfrm>
            <a:off x="6509204" y="387350"/>
            <a:ext cx="2525826" cy="2519363"/>
          </a:xfrm>
          <a:prstGeom prst="rect">
            <a:avLst/>
          </a:prstGeom>
          <a:solidFill>
            <a:srgbClr val="F0F0EF"/>
          </a:solidFill>
        </p:spPr>
        <p:txBody>
          <a:bodyPr/>
          <a:lstStyle>
            <a:lvl1pPr>
              <a:buFontTx/>
              <a:buNone/>
              <a:defRPr/>
            </a:lvl1pPr>
          </a:lstStyle>
          <a:p>
            <a:endParaRPr lang="fr-CA"/>
          </a:p>
        </p:txBody>
      </p:sp>
      <p:sp>
        <p:nvSpPr>
          <p:cNvPr id="22" name="Espace réservé pour une image  7">
            <a:extLst>
              <a:ext uri="{FF2B5EF4-FFF2-40B4-BE49-F238E27FC236}">
                <a16:creationId xmlns:a16="http://schemas.microsoft.com/office/drawing/2014/main" id="{9F88B820-2554-40E6-9625-102ABFDDE3B3}"/>
              </a:ext>
            </a:extLst>
          </p:cNvPr>
          <p:cNvSpPr>
            <a:spLocks noGrp="1"/>
          </p:cNvSpPr>
          <p:nvPr>
            <p:ph type="pic" sz="quarter" idx="25"/>
          </p:nvPr>
        </p:nvSpPr>
        <p:spPr>
          <a:xfrm>
            <a:off x="9263176" y="387350"/>
            <a:ext cx="2525826" cy="2519363"/>
          </a:xfrm>
          <a:prstGeom prst="rect">
            <a:avLst/>
          </a:prstGeom>
          <a:solidFill>
            <a:srgbClr val="F0F0EF"/>
          </a:solidFill>
        </p:spPr>
        <p:txBody>
          <a:bodyPr/>
          <a:lstStyle>
            <a:lvl1pPr>
              <a:buFontTx/>
              <a:buNone/>
              <a:defRPr/>
            </a:lvl1pPr>
          </a:lstStyle>
          <a:p>
            <a:endParaRPr lang="fr-CA"/>
          </a:p>
        </p:txBody>
      </p:sp>
    </p:spTree>
    <p:extLst>
      <p:ext uri="{BB962C8B-B14F-4D97-AF65-F5344CB8AC3E}">
        <p14:creationId xmlns:p14="http://schemas.microsoft.com/office/powerpoint/2010/main" val="944934942"/>
      </p:ext>
    </p:extLst>
  </p:cSld>
  <p:clrMapOvr>
    <a:masterClrMapping/>
  </p:clrMapOvr>
  <p:transition spd="med"/>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Slide violet text 01">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C9F9144-2FE4-45B0-AAF7-644233A06467}"/>
              </a:ext>
            </a:extLst>
          </p:cNvPr>
          <p:cNvSpPr/>
          <p:nvPr userDrawn="1"/>
        </p:nvSpPr>
        <p:spPr>
          <a:xfrm>
            <a:off x="4713514" y="3280242"/>
            <a:ext cx="7478486" cy="297517"/>
          </a:xfrm>
          <a:prstGeom prst="rect">
            <a:avLst/>
          </a:prstGeom>
          <a:solidFill>
            <a:srgbClr val="FFFF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fr-CA" sz="16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pic>
        <p:nvPicPr>
          <p:cNvPr id="6" name="logo_beneva_violet_small.png">
            <a:extLst>
              <a:ext uri="{FF2B5EF4-FFF2-40B4-BE49-F238E27FC236}">
                <a16:creationId xmlns:a16="http://schemas.microsoft.com/office/drawing/2014/main" id="{B6C1C590-D7DE-4FA1-BC52-6B9D99935DC6}"/>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77032" y="6265022"/>
            <a:ext cx="901701" cy="204641"/>
          </a:xfrm>
          <a:prstGeom prst="rect">
            <a:avLst/>
          </a:prstGeom>
          <a:ln w="12700">
            <a:miter lim="400000"/>
          </a:ln>
        </p:spPr>
      </p:pic>
      <p:sp>
        <p:nvSpPr>
          <p:cNvPr id="10" name="Titre 9">
            <a:extLst>
              <a:ext uri="{FF2B5EF4-FFF2-40B4-BE49-F238E27FC236}">
                <a16:creationId xmlns:a16="http://schemas.microsoft.com/office/drawing/2014/main" id="{F1DAD326-A08E-4F7C-80C1-97028DFE9202}"/>
              </a:ext>
            </a:extLst>
          </p:cNvPr>
          <p:cNvSpPr>
            <a:spLocks noGrp="1"/>
          </p:cNvSpPr>
          <p:nvPr>
            <p:ph type="title" hasCustomPrompt="1"/>
          </p:nvPr>
        </p:nvSpPr>
        <p:spPr>
          <a:xfrm>
            <a:off x="387000" y="387000"/>
            <a:ext cx="3947256" cy="2704543"/>
          </a:xfrm>
          <a:prstGeom prst="rect">
            <a:avLst/>
          </a:prstGeom>
        </p:spPr>
        <p:txBody>
          <a:bodyPr lIns="0" tIns="0" rIns="0" bIns="0"/>
          <a:lstStyle>
            <a:lvl1pPr>
              <a:lnSpc>
                <a:spcPct val="80000"/>
              </a:lnSpc>
              <a:defRPr sz="5800" b="1">
                <a:solidFill>
                  <a:srgbClr val="F0F0EF"/>
                </a:solidFill>
              </a:defRPr>
            </a:lvl1pPr>
          </a:lstStyle>
          <a:p>
            <a:r>
              <a:rPr lang="fr-FR"/>
              <a:t>Topic header</a:t>
            </a:r>
          </a:p>
        </p:txBody>
      </p:sp>
      <p:sp>
        <p:nvSpPr>
          <p:cNvPr id="11" name="Slide Number">
            <a:extLst>
              <a:ext uri="{FF2B5EF4-FFF2-40B4-BE49-F238E27FC236}">
                <a16:creationId xmlns:a16="http://schemas.microsoft.com/office/drawing/2014/main" id="{12848A8E-AB38-4429-AD15-C027F6D59BE8}"/>
              </a:ext>
            </a:extLst>
          </p:cNvPr>
          <p:cNvSpPr txBox="1">
            <a:spLocks/>
          </p:cNvSpPr>
          <p:nvPr userDrawn="1"/>
        </p:nvSpPr>
        <p:spPr>
          <a:xfrm>
            <a:off x="10906389" y="6287507"/>
            <a:ext cx="901700" cy="257315"/>
          </a:xfrm>
          <a:prstGeom prst="rect">
            <a:avLst/>
          </a:prstGeom>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914400" rtl="0" fontAlgn="auto" latinLnBrk="0" hangingPunct="0">
              <a:lnSpc>
                <a:spcPts val="3200"/>
              </a:lnSpc>
              <a:spcBef>
                <a:spcPts val="1800"/>
              </a:spcBef>
              <a:spcAft>
                <a:spcPts val="0"/>
              </a:spcAft>
              <a:buClrTx/>
              <a:buSzTx/>
              <a:buFontTx/>
              <a:buNone/>
              <a:tabLst/>
              <a:defRPr kumimoji="0" sz="3200" b="1" i="0" u="none" strike="noStrike" cap="none" spc="0" normalizeH="0" baseline="0">
                <a:ln>
                  <a:noFill/>
                </a:ln>
                <a:solidFill>
                  <a:srgbClr val="4B009B"/>
                </a:solidFill>
                <a:effectLst/>
                <a:uFillTx/>
                <a:latin typeface="Times New Roman"/>
                <a:ea typeface="Times New Roman"/>
                <a:cs typeface="Times New Roman"/>
                <a:sym typeface="Times New Roman"/>
              </a:defRPr>
            </a:lvl1pPr>
            <a:lvl2pPr marL="0" marR="0" indent="4572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2pPr>
            <a:lvl3pPr marL="0" marR="0" indent="9144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3pPr>
            <a:lvl4pPr marL="0" marR="0" indent="13716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4pPr>
            <a:lvl5pPr marL="0" marR="0" indent="18288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5pPr>
            <a:lvl6pPr marL="0" marR="0" indent="22860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6pPr>
            <a:lvl7pPr marL="0" marR="0" indent="27432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7pPr>
            <a:lvl8pPr marL="0" marR="0" indent="32004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8pPr>
            <a:lvl9pPr marL="0" marR="0" indent="36576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9pPr>
          </a:lstStyle>
          <a:p>
            <a:fld id="{86CB4B4D-7CA3-9044-876B-883B54F8677D}" type="slidenum">
              <a:rPr lang="en-CA" sz="1600" smtClean="0">
                <a:solidFill>
                  <a:schemeClr val="bg1"/>
                </a:solidFill>
              </a:rPr>
              <a:pPr/>
              <a:t>‹N°›</a:t>
            </a:fld>
            <a:endParaRPr lang="en-CA" sz="1600">
              <a:solidFill>
                <a:schemeClr val="bg1"/>
              </a:solidFill>
            </a:endParaRPr>
          </a:p>
        </p:txBody>
      </p:sp>
    </p:spTree>
    <p:extLst>
      <p:ext uri="{BB962C8B-B14F-4D97-AF65-F5344CB8AC3E}">
        <p14:creationId xmlns:p14="http://schemas.microsoft.com/office/powerpoint/2010/main" val="3685294469"/>
      </p:ext>
    </p:extLst>
  </p:cSld>
  <p:clrMapOvr>
    <a:masterClrMapping/>
  </p:clrMapOvr>
  <p:transition spd="med"/>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Slide violet text 02">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C9F9144-2FE4-45B0-AAF7-644233A06467}"/>
              </a:ext>
            </a:extLst>
          </p:cNvPr>
          <p:cNvSpPr/>
          <p:nvPr userDrawn="1"/>
        </p:nvSpPr>
        <p:spPr>
          <a:xfrm>
            <a:off x="4713514" y="3280242"/>
            <a:ext cx="7478486" cy="297517"/>
          </a:xfrm>
          <a:prstGeom prst="rect">
            <a:avLst/>
          </a:prstGeom>
          <a:solidFill>
            <a:srgbClr val="FFFF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fr-CA" sz="16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pic>
        <p:nvPicPr>
          <p:cNvPr id="6" name="logo_beneva_violet_small.png">
            <a:extLst>
              <a:ext uri="{FF2B5EF4-FFF2-40B4-BE49-F238E27FC236}">
                <a16:creationId xmlns:a16="http://schemas.microsoft.com/office/drawing/2014/main" id="{B6C1C590-D7DE-4FA1-BC52-6B9D99935DC6}"/>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77032" y="6265022"/>
            <a:ext cx="901701" cy="204641"/>
          </a:xfrm>
          <a:prstGeom prst="rect">
            <a:avLst/>
          </a:prstGeom>
          <a:ln w="12700">
            <a:miter lim="400000"/>
          </a:ln>
        </p:spPr>
      </p:pic>
      <p:sp>
        <p:nvSpPr>
          <p:cNvPr id="10" name="Titre 9">
            <a:extLst>
              <a:ext uri="{FF2B5EF4-FFF2-40B4-BE49-F238E27FC236}">
                <a16:creationId xmlns:a16="http://schemas.microsoft.com/office/drawing/2014/main" id="{F1DAD326-A08E-4F7C-80C1-97028DFE9202}"/>
              </a:ext>
            </a:extLst>
          </p:cNvPr>
          <p:cNvSpPr>
            <a:spLocks noGrp="1"/>
          </p:cNvSpPr>
          <p:nvPr>
            <p:ph type="title" hasCustomPrompt="1"/>
          </p:nvPr>
        </p:nvSpPr>
        <p:spPr>
          <a:xfrm>
            <a:off x="387000" y="387000"/>
            <a:ext cx="3931798" cy="2704543"/>
          </a:xfrm>
          <a:prstGeom prst="rect">
            <a:avLst/>
          </a:prstGeom>
        </p:spPr>
        <p:txBody>
          <a:bodyPr lIns="0" tIns="0" rIns="0" bIns="0"/>
          <a:lstStyle>
            <a:lvl1pPr>
              <a:lnSpc>
                <a:spcPct val="80000"/>
              </a:lnSpc>
              <a:defRPr sz="5800" b="1">
                <a:solidFill>
                  <a:srgbClr val="F0F0EF"/>
                </a:solidFill>
              </a:defRPr>
            </a:lvl1pPr>
          </a:lstStyle>
          <a:p>
            <a:r>
              <a:rPr lang="fr-FR"/>
              <a:t>Topic header</a:t>
            </a:r>
          </a:p>
        </p:txBody>
      </p:sp>
      <p:sp>
        <p:nvSpPr>
          <p:cNvPr id="7" name="Espace réservé du texte 6">
            <a:extLst>
              <a:ext uri="{FF2B5EF4-FFF2-40B4-BE49-F238E27FC236}">
                <a16:creationId xmlns:a16="http://schemas.microsoft.com/office/drawing/2014/main" id="{8007F5BE-9265-42A1-B83A-F7D427EA8243}"/>
              </a:ext>
            </a:extLst>
          </p:cNvPr>
          <p:cNvSpPr>
            <a:spLocks noGrp="1"/>
          </p:cNvSpPr>
          <p:nvPr>
            <p:ph type="body" sz="quarter" idx="10" hasCustomPrompt="1"/>
          </p:nvPr>
        </p:nvSpPr>
        <p:spPr>
          <a:xfrm>
            <a:off x="4996543" y="387000"/>
            <a:ext cx="6890658" cy="919163"/>
          </a:xfrm>
          <a:prstGeom prst="rect">
            <a:avLst/>
          </a:prstGeom>
        </p:spPr>
        <p:txBody>
          <a:bodyPr lIns="0" tIns="0" rIns="0" bIns="0"/>
          <a:lstStyle>
            <a:lvl1pPr marL="0" indent="0">
              <a:lnSpc>
                <a:spcPct val="80000"/>
              </a:lnSpc>
              <a:buNone/>
              <a:defRPr sz="3000"/>
            </a:lvl1pPr>
          </a:lstStyle>
          <a:p>
            <a:pPr lvl="0"/>
            <a:r>
              <a:rPr lang="fr-FR"/>
              <a:t>Title</a:t>
            </a:r>
          </a:p>
        </p:txBody>
      </p:sp>
      <p:sp>
        <p:nvSpPr>
          <p:cNvPr id="9" name="Slide Number">
            <a:extLst>
              <a:ext uri="{FF2B5EF4-FFF2-40B4-BE49-F238E27FC236}">
                <a16:creationId xmlns:a16="http://schemas.microsoft.com/office/drawing/2014/main" id="{1A584D6A-343F-43B0-89BC-F26CC7018F6B}"/>
              </a:ext>
            </a:extLst>
          </p:cNvPr>
          <p:cNvSpPr txBox="1">
            <a:spLocks/>
          </p:cNvSpPr>
          <p:nvPr userDrawn="1"/>
        </p:nvSpPr>
        <p:spPr>
          <a:xfrm>
            <a:off x="10906389" y="6287507"/>
            <a:ext cx="901700" cy="257315"/>
          </a:xfrm>
          <a:prstGeom prst="rect">
            <a:avLst/>
          </a:prstGeom>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914400" rtl="0" fontAlgn="auto" latinLnBrk="0" hangingPunct="0">
              <a:lnSpc>
                <a:spcPts val="3200"/>
              </a:lnSpc>
              <a:spcBef>
                <a:spcPts val="1800"/>
              </a:spcBef>
              <a:spcAft>
                <a:spcPts val="0"/>
              </a:spcAft>
              <a:buClrTx/>
              <a:buSzTx/>
              <a:buFontTx/>
              <a:buNone/>
              <a:tabLst/>
              <a:defRPr kumimoji="0" sz="3200" b="1" i="0" u="none" strike="noStrike" cap="none" spc="0" normalizeH="0" baseline="0">
                <a:ln>
                  <a:noFill/>
                </a:ln>
                <a:solidFill>
                  <a:srgbClr val="4B009B"/>
                </a:solidFill>
                <a:effectLst/>
                <a:uFillTx/>
                <a:latin typeface="Times New Roman"/>
                <a:ea typeface="Times New Roman"/>
                <a:cs typeface="Times New Roman"/>
                <a:sym typeface="Times New Roman"/>
              </a:defRPr>
            </a:lvl1pPr>
            <a:lvl2pPr marL="0" marR="0" indent="4572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2pPr>
            <a:lvl3pPr marL="0" marR="0" indent="9144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3pPr>
            <a:lvl4pPr marL="0" marR="0" indent="13716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4pPr>
            <a:lvl5pPr marL="0" marR="0" indent="18288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5pPr>
            <a:lvl6pPr marL="0" marR="0" indent="22860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6pPr>
            <a:lvl7pPr marL="0" marR="0" indent="27432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7pPr>
            <a:lvl8pPr marL="0" marR="0" indent="32004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8pPr>
            <a:lvl9pPr marL="0" marR="0" indent="36576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9pPr>
          </a:lstStyle>
          <a:p>
            <a:fld id="{86CB4B4D-7CA3-9044-876B-883B54F8677D}" type="slidenum">
              <a:rPr lang="en-CA" sz="1600" smtClean="0">
                <a:solidFill>
                  <a:schemeClr val="bg1"/>
                </a:solidFill>
              </a:rPr>
              <a:pPr/>
              <a:t>‹N°›</a:t>
            </a:fld>
            <a:endParaRPr lang="en-CA" sz="1600">
              <a:solidFill>
                <a:schemeClr val="bg1"/>
              </a:solidFill>
            </a:endParaRPr>
          </a:p>
        </p:txBody>
      </p:sp>
    </p:spTree>
    <p:extLst>
      <p:ext uri="{BB962C8B-B14F-4D97-AF65-F5344CB8AC3E}">
        <p14:creationId xmlns:p14="http://schemas.microsoft.com/office/powerpoint/2010/main" val="808217316"/>
      </p:ext>
    </p:extLst>
  </p:cSld>
  <p:clrMapOvr>
    <a:masterClrMapping/>
  </p:clrMapOvr>
  <p:transition spd="med"/>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Graphs">
    <p:bg>
      <p:bgPr>
        <a:solidFill>
          <a:srgbClr val="FFFFFF"/>
        </a:solidFill>
        <a:effectLst/>
      </p:bgPr>
    </p:bg>
    <p:spTree>
      <p:nvGrpSpPr>
        <p:cNvPr id="1" name=""/>
        <p:cNvGrpSpPr/>
        <p:nvPr/>
      </p:nvGrpSpPr>
      <p:grpSpPr>
        <a:xfrm>
          <a:off x="0" y="0"/>
          <a:ext cx="0" cy="0"/>
          <a:chOff x="0" y="0"/>
          <a:chExt cx="0" cy="0"/>
        </a:xfrm>
      </p:grpSpPr>
      <p:pic>
        <p:nvPicPr>
          <p:cNvPr id="2" name="logo_beneva_violet_small.png" descr="logo_beneva_violet_small.png">
            <a:extLst>
              <a:ext uri="{FF2B5EF4-FFF2-40B4-BE49-F238E27FC236}">
                <a16:creationId xmlns:a16="http://schemas.microsoft.com/office/drawing/2014/main" id="{9639DAA4-CC8C-4C7E-8BF4-A07530FD4C66}"/>
              </a:ext>
            </a:extLst>
          </p:cNvPr>
          <p:cNvPicPr>
            <a:picLocks noChangeAspect="1"/>
          </p:cNvPicPr>
          <p:nvPr userDrawn="1"/>
        </p:nvPicPr>
        <p:blipFill>
          <a:blip r:embed="rId2"/>
          <a:stretch>
            <a:fillRect/>
          </a:stretch>
        </p:blipFill>
        <p:spPr>
          <a:xfrm>
            <a:off x="377032" y="6263242"/>
            <a:ext cx="901701" cy="208203"/>
          </a:xfrm>
          <a:prstGeom prst="rect">
            <a:avLst/>
          </a:prstGeom>
          <a:ln w="12700">
            <a:miter lim="400000"/>
          </a:ln>
        </p:spPr>
      </p:pic>
      <p:sp>
        <p:nvSpPr>
          <p:cNvPr id="3" name="Titre 2">
            <a:extLst>
              <a:ext uri="{FF2B5EF4-FFF2-40B4-BE49-F238E27FC236}">
                <a16:creationId xmlns:a16="http://schemas.microsoft.com/office/drawing/2014/main" id="{B6CF1809-2EE7-4008-84FF-DF450A4B9154}"/>
              </a:ext>
            </a:extLst>
          </p:cNvPr>
          <p:cNvSpPr>
            <a:spLocks noGrp="1"/>
          </p:cNvSpPr>
          <p:nvPr>
            <p:ph type="title" hasCustomPrompt="1"/>
          </p:nvPr>
        </p:nvSpPr>
        <p:spPr>
          <a:xfrm>
            <a:off x="387001" y="387000"/>
            <a:ext cx="5186485" cy="1561543"/>
          </a:xfrm>
          <a:prstGeom prst="rect">
            <a:avLst/>
          </a:prstGeom>
        </p:spPr>
        <p:txBody>
          <a:bodyPr lIns="0" tIns="0" rIns="0" bIns="0"/>
          <a:lstStyle>
            <a:lvl1pPr>
              <a:lnSpc>
                <a:spcPts val="5500"/>
              </a:lnSpc>
              <a:defRPr sz="5800" b="1">
                <a:solidFill>
                  <a:srgbClr val="4B009B"/>
                </a:solidFill>
              </a:defRPr>
            </a:lvl1pPr>
          </a:lstStyle>
          <a:p>
            <a:r>
              <a:rPr lang="fr-FR"/>
              <a:t>Graphs</a:t>
            </a:r>
            <a:endParaRPr lang="fr-CA"/>
          </a:p>
        </p:txBody>
      </p:sp>
      <p:sp>
        <p:nvSpPr>
          <p:cNvPr id="12" name="Slide Number">
            <a:extLst>
              <a:ext uri="{FF2B5EF4-FFF2-40B4-BE49-F238E27FC236}">
                <a16:creationId xmlns:a16="http://schemas.microsoft.com/office/drawing/2014/main" id="{7D766152-5E8F-4EC4-9B54-BBBC08A52D5E}"/>
              </a:ext>
            </a:extLst>
          </p:cNvPr>
          <p:cNvSpPr txBox="1">
            <a:spLocks/>
          </p:cNvSpPr>
          <p:nvPr userDrawn="1"/>
        </p:nvSpPr>
        <p:spPr>
          <a:xfrm>
            <a:off x="10906389" y="6287507"/>
            <a:ext cx="901700" cy="257315"/>
          </a:xfrm>
          <a:prstGeom prst="rect">
            <a:avLst/>
          </a:prstGeom>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914400" rtl="0" fontAlgn="auto" latinLnBrk="0" hangingPunct="0">
              <a:lnSpc>
                <a:spcPts val="3200"/>
              </a:lnSpc>
              <a:spcBef>
                <a:spcPts val="1800"/>
              </a:spcBef>
              <a:spcAft>
                <a:spcPts val="0"/>
              </a:spcAft>
              <a:buClrTx/>
              <a:buSzTx/>
              <a:buFontTx/>
              <a:buNone/>
              <a:tabLst/>
              <a:defRPr kumimoji="0" sz="3200" b="1" i="0" u="none" strike="noStrike" cap="none" spc="0" normalizeH="0" baseline="0">
                <a:ln>
                  <a:noFill/>
                </a:ln>
                <a:solidFill>
                  <a:srgbClr val="4B009B"/>
                </a:solidFill>
                <a:effectLst/>
                <a:uFillTx/>
                <a:latin typeface="Times New Roman"/>
                <a:ea typeface="Times New Roman"/>
                <a:cs typeface="Times New Roman"/>
                <a:sym typeface="Times New Roman"/>
              </a:defRPr>
            </a:lvl1pPr>
            <a:lvl2pPr marL="0" marR="0" indent="4572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2pPr>
            <a:lvl3pPr marL="0" marR="0" indent="9144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3pPr>
            <a:lvl4pPr marL="0" marR="0" indent="13716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4pPr>
            <a:lvl5pPr marL="0" marR="0" indent="18288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5pPr>
            <a:lvl6pPr marL="0" marR="0" indent="22860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6pPr>
            <a:lvl7pPr marL="0" marR="0" indent="27432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7pPr>
            <a:lvl8pPr marL="0" marR="0" indent="32004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8pPr>
            <a:lvl9pPr marL="0" marR="0" indent="365760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lvl9pPr>
          </a:lstStyle>
          <a:p>
            <a:fld id="{86CB4B4D-7CA3-9044-876B-883B54F8677D}" type="slidenum">
              <a:rPr lang="en-CA" sz="1600" smtClean="0">
                <a:solidFill>
                  <a:schemeClr val="bg1"/>
                </a:solidFill>
              </a:rPr>
              <a:pPr/>
              <a:t>‹N°›</a:t>
            </a:fld>
            <a:endParaRPr lang="en-CA" sz="1600">
              <a:solidFill>
                <a:schemeClr val="bg1"/>
              </a:solidFill>
            </a:endParaRPr>
          </a:p>
        </p:txBody>
      </p:sp>
    </p:spTree>
    <p:extLst>
      <p:ext uri="{BB962C8B-B14F-4D97-AF65-F5344CB8AC3E}">
        <p14:creationId xmlns:p14="http://schemas.microsoft.com/office/powerpoint/2010/main" val="4113039608"/>
      </p:ext>
    </p:extLst>
  </p:cSld>
  <p:clrMapOvr>
    <a:masterClrMapping/>
  </p:clrMapOvr>
  <p:transition spd="med"/>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Slide violet and picture 01">
    <p:bg>
      <p:bgPr>
        <a:solidFill>
          <a:schemeClr val="bg1"/>
        </a:solid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C07D51CE-06CD-493D-B574-A0DBB4A9977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96000" y="0"/>
            <a:ext cx="6096000" cy="6858000"/>
          </a:xfrm>
          <a:prstGeom prst="rect">
            <a:avLst/>
          </a:prstGeom>
        </p:spPr>
      </p:pic>
      <p:pic>
        <p:nvPicPr>
          <p:cNvPr id="6" name="logo_beneva_violet_small.png">
            <a:extLst>
              <a:ext uri="{FF2B5EF4-FFF2-40B4-BE49-F238E27FC236}">
                <a16:creationId xmlns:a16="http://schemas.microsoft.com/office/drawing/2014/main" id="{B6C1C590-D7DE-4FA1-BC52-6B9D99935DC6}"/>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377032" y="6265022"/>
            <a:ext cx="901701" cy="204641"/>
          </a:xfrm>
          <a:prstGeom prst="rect">
            <a:avLst/>
          </a:prstGeom>
          <a:ln w="12700">
            <a:miter lim="400000"/>
          </a:ln>
        </p:spPr>
      </p:pic>
      <p:sp>
        <p:nvSpPr>
          <p:cNvPr id="5" name="Titre 9">
            <a:extLst>
              <a:ext uri="{FF2B5EF4-FFF2-40B4-BE49-F238E27FC236}">
                <a16:creationId xmlns:a16="http://schemas.microsoft.com/office/drawing/2014/main" id="{218920F8-668C-A64B-9B5F-DE5231A278C0}"/>
              </a:ext>
            </a:extLst>
          </p:cNvPr>
          <p:cNvSpPr>
            <a:spLocks noGrp="1"/>
          </p:cNvSpPr>
          <p:nvPr>
            <p:ph type="title" hasCustomPrompt="1"/>
          </p:nvPr>
        </p:nvSpPr>
        <p:spPr>
          <a:xfrm>
            <a:off x="387001" y="387000"/>
            <a:ext cx="5251800" cy="2704543"/>
          </a:xfrm>
          <a:prstGeom prst="rect">
            <a:avLst/>
          </a:prstGeom>
        </p:spPr>
        <p:txBody>
          <a:bodyPr lIns="0" tIns="0" rIns="0" bIns="0"/>
          <a:lstStyle>
            <a:lvl1pPr>
              <a:lnSpc>
                <a:spcPct val="80000"/>
              </a:lnSpc>
              <a:defRPr sz="5800" b="1">
                <a:solidFill>
                  <a:srgbClr val="F0F0EF"/>
                </a:solidFill>
              </a:defRPr>
            </a:lvl1pPr>
          </a:lstStyle>
          <a:p>
            <a:r>
              <a:rPr lang="pt-BR"/>
              <a:t>Lorem Ipsum sinimpos eva </a:t>
            </a:r>
            <a:br>
              <a:rPr lang="pt-BR"/>
            </a:br>
            <a:r>
              <a:rPr lang="pt-BR"/>
              <a:t>et volupta corum quiat.</a:t>
            </a:r>
            <a:endParaRPr lang="fr-CA"/>
          </a:p>
        </p:txBody>
      </p:sp>
    </p:spTree>
    <p:extLst>
      <p:ext uri="{BB962C8B-B14F-4D97-AF65-F5344CB8AC3E}">
        <p14:creationId xmlns:p14="http://schemas.microsoft.com/office/powerpoint/2010/main" val="1260052242"/>
      </p:ext>
    </p:extLst>
  </p:cSld>
  <p:clrMapOvr>
    <a:masterClrMapping/>
  </p:clrMapOvr>
  <p:transition spd="med"/>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Slide violet and picture 02">
    <p:bg>
      <p:bgPr>
        <a:solidFill>
          <a:schemeClr val="bg1"/>
        </a:solidFill>
        <a:effectLst/>
      </p:bgPr>
    </p:bg>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AF000F65-98D5-468E-8E49-C1ADBCBFAA6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96000" y="0"/>
            <a:ext cx="6096000" cy="6858000"/>
          </a:xfrm>
          <a:prstGeom prst="rect">
            <a:avLst/>
          </a:prstGeom>
        </p:spPr>
      </p:pic>
      <p:pic>
        <p:nvPicPr>
          <p:cNvPr id="6" name="logo_beneva_violet_small.png">
            <a:extLst>
              <a:ext uri="{FF2B5EF4-FFF2-40B4-BE49-F238E27FC236}">
                <a16:creationId xmlns:a16="http://schemas.microsoft.com/office/drawing/2014/main" id="{B6C1C590-D7DE-4FA1-BC52-6B9D99935DC6}"/>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377032" y="6265022"/>
            <a:ext cx="901701" cy="204641"/>
          </a:xfrm>
          <a:prstGeom prst="rect">
            <a:avLst/>
          </a:prstGeom>
          <a:ln w="12700">
            <a:miter lim="400000"/>
          </a:ln>
        </p:spPr>
      </p:pic>
      <p:sp>
        <p:nvSpPr>
          <p:cNvPr id="5" name="Titre 9">
            <a:extLst>
              <a:ext uri="{FF2B5EF4-FFF2-40B4-BE49-F238E27FC236}">
                <a16:creationId xmlns:a16="http://schemas.microsoft.com/office/drawing/2014/main" id="{64D53669-CF17-7A4C-9D32-88E426A27567}"/>
              </a:ext>
            </a:extLst>
          </p:cNvPr>
          <p:cNvSpPr>
            <a:spLocks noGrp="1"/>
          </p:cNvSpPr>
          <p:nvPr>
            <p:ph type="title" hasCustomPrompt="1"/>
          </p:nvPr>
        </p:nvSpPr>
        <p:spPr>
          <a:xfrm>
            <a:off x="387001" y="387000"/>
            <a:ext cx="5251800" cy="2704543"/>
          </a:xfrm>
          <a:prstGeom prst="rect">
            <a:avLst/>
          </a:prstGeom>
        </p:spPr>
        <p:txBody>
          <a:bodyPr lIns="0" tIns="0" rIns="0" bIns="0"/>
          <a:lstStyle>
            <a:lvl1pPr>
              <a:lnSpc>
                <a:spcPct val="80000"/>
              </a:lnSpc>
              <a:defRPr sz="5800" b="1">
                <a:solidFill>
                  <a:srgbClr val="F0F0EF"/>
                </a:solidFill>
              </a:defRPr>
            </a:lvl1pPr>
          </a:lstStyle>
          <a:p>
            <a:r>
              <a:rPr lang="pt-BR"/>
              <a:t>Lorem Ipsum sinimpos eva </a:t>
            </a:r>
            <a:br>
              <a:rPr lang="pt-BR"/>
            </a:br>
            <a:r>
              <a:rPr lang="pt-BR"/>
              <a:t>et volupta corum quiat.</a:t>
            </a:r>
            <a:endParaRPr lang="fr-CA"/>
          </a:p>
        </p:txBody>
      </p:sp>
    </p:spTree>
    <p:extLst>
      <p:ext uri="{BB962C8B-B14F-4D97-AF65-F5344CB8AC3E}">
        <p14:creationId xmlns:p14="http://schemas.microsoft.com/office/powerpoint/2010/main" val="2108967575"/>
      </p:ext>
    </p:extLst>
  </p:cSld>
  <p:clrMapOvr>
    <a:masterClrMapping/>
  </p:clrMapOvr>
  <p:transition spd="med"/>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Slide violet and picture 03">
    <p:bg>
      <p:bgPr>
        <a:solidFill>
          <a:schemeClr val="bg1"/>
        </a:solid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CDE68D55-2B7F-4208-94B2-1AA0E20324C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96000" y="0"/>
            <a:ext cx="6096000" cy="6858000"/>
          </a:xfrm>
          <a:prstGeom prst="rect">
            <a:avLst/>
          </a:prstGeom>
        </p:spPr>
      </p:pic>
      <p:pic>
        <p:nvPicPr>
          <p:cNvPr id="6" name="logo_beneva_violet_small.png">
            <a:extLst>
              <a:ext uri="{FF2B5EF4-FFF2-40B4-BE49-F238E27FC236}">
                <a16:creationId xmlns:a16="http://schemas.microsoft.com/office/drawing/2014/main" id="{B6C1C590-D7DE-4FA1-BC52-6B9D99935DC6}"/>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377032" y="6265022"/>
            <a:ext cx="901701" cy="204641"/>
          </a:xfrm>
          <a:prstGeom prst="rect">
            <a:avLst/>
          </a:prstGeom>
          <a:ln w="12700">
            <a:miter lim="400000"/>
          </a:ln>
        </p:spPr>
      </p:pic>
      <p:sp>
        <p:nvSpPr>
          <p:cNvPr id="5" name="Titre 9">
            <a:extLst>
              <a:ext uri="{FF2B5EF4-FFF2-40B4-BE49-F238E27FC236}">
                <a16:creationId xmlns:a16="http://schemas.microsoft.com/office/drawing/2014/main" id="{1FE0EA21-03F5-1140-9C18-5D1B193B8154}"/>
              </a:ext>
            </a:extLst>
          </p:cNvPr>
          <p:cNvSpPr>
            <a:spLocks noGrp="1"/>
          </p:cNvSpPr>
          <p:nvPr>
            <p:ph type="title" hasCustomPrompt="1"/>
          </p:nvPr>
        </p:nvSpPr>
        <p:spPr>
          <a:xfrm>
            <a:off x="387001" y="387000"/>
            <a:ext cx="5251800" cy="2704543"/>
          </a:xfrm>
          <a:prstGeom prst="rect">
            <a:avLst/>
          </a:prstGeom>
        </p:spPr>
        <p:txBody>
          <a:bodyPr lIns="0" tIns="0" rIns="0" bIns="0"/>
          <a:lstStyle>
            <a:lvl1pPr>
              <a:lnSpc>
                <a:spcPct val="80000"/>
              </a:lnSpc>
              <a:defRPr sz="5800" b="1">
                <a:solidFill>
                  <a:srgbClr val="F0F0EF"/>
                </a:solidFill>
              </a:defRPr>
            </a:lvl1pPr>
          </a:lstStyle>
          <a:p>
            <a:r>
              <a:rPr lang="pt-BR"/>
              <a:t>Lorem Ipsum sinimpos eva </a:t>
            </a:r>
            <a:br>
              <a:rPr lang="pt-BR"/>
            </a:br>
            <a:r>
              <a:rPr lang="pt-BR"/>
              <a:t>et volupta corum quiat.</a:t>
            </a:r>
            <a:endParaRPr lang="fr-CA"/>
          </a:p>
        </p:txBody>
      </p:sp>
    </p:spTree>
    <p:extLst>
      <p:ext uri="{BB962C8B-B14F-4D97-AF65-F5344CB8AC3E}">
        <p14:creationId xmlns:p14="http://schemas.microsoft.com/office/powerpoint/2010/main" val="1334725017"/>
      </p:ext>
    </p:extLst>
  </p:cSld>
  <p:clrMapOvr>
    <a:masterClrMapping/>
  </p:clrMapOvr>
  <p:transition spd="med"/>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Slide violet and picture 04">
    <p:bg>
      <p:bgPr>
        <a:solidFill>
          <a:schemeClr val="bg1"/>
        </a:solidFill>
        <a:effectLst/>
      </p:bgPr>
    </p:bg>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64EA8D1D-5308-4F82-9F6C-B2372BB7A66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96000" y="0"/>
            <a:ext cx="6096000" cy="6858000"/>
          </a:xfrm>
          <a:prstGeom prst="rect">
            <a:avLst/>
          </a:prstGeom>
        </p:spPr>
      </p:pic>
      <p:pic>
        <p:nvPicPr>
          <p:cNvPr id="6" name="logo_beneva_violet_small.png">
            <a:extLst>
              <a:ext uri="{FF2B5EF4-FFF2-40B4-BE49-F238E27FC236}">
                <a16:creationId xmlns:a16="http://schemas.microsoft.com/office/drawing/2014/main" id="{B6C1C590-D7DE-4FA1-BC52-6B9D99935DC6}"/>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377032" y="6265022"/>
            <a:ext cx="901701" cy="204641"/>
          </a:xfrm>
          <a:prstGeom prst="rect">
            <a:avLst/>
          </a:prstGeom>
          <a:ln w="12700">
            <a:miter lim="400000"/>
          </a:ln>
        </p:spPr>
      </p:pic>
      <p:sp>
        <p:nvSpPr>
          <p:cNvPr id="5" name="Titre 9">
            <a:extLst>
              <a:ext uri="{FF2B5EF4-FFF2-40B4-BE49-F238E27FC236}">
                <a16:creationId xmlns:a16="http://schemas.microsoft.com/office/drawing/2014/main" id="{659B4568-E0B4-6C45-ADB5-36CF72025CE3}"/>
              </a:ext>
            </a:extLst>
          </p:cNvPr>
          <p:cNvSpPr>
            <a:spLocks noGrp="1"/>
          </p:cNvSpPr>
          <p:nvPr>
            <p:ph type="title" hasCustomPrompt="1"/>
          </p:nvPr>
        </p:nvSpPr>
        <p:spPr>
          <a:xfrm>
            <a:off x="387001" y="387000"/>
            <a:ext cx="5251800" cy="2704543"/>
          </a:xfrm>
          <a:prstGeom prst="rect">
            <a:avLst/>
          </a:prstGeom>
        </p:spPr>
        <p:txBody>
          <a:bodyPr lIns="0" tIns="0" rIns="0" bIns="0"/>
          <a:lstStyle>
            <a:lvl1pPr>
              <a:lnSpc>
                <a:spcPct val="80000"/>
              </a:lnSpc>
              <a:defRPr sz="5800" b="1">
                <a:solidFill>
                  <a:srgbClr val="F0F0EF"/>
                </a:solidFill>
              </a:defRPr>
            </a:lvl1pPr>
          </a:lstStyle>
          <a:p>
            <a:r>
              <a:rPr lang="pt-BR"/>
              <a:t>Lorem Ipsum sinimpos eva </a:t>
            </a:r>
            <a:br>
              <a:rPr lang="pt-BR"/>
            </a:br>
            <a:r>
              <a:rPr lang="pt-BR"/>
              <a:t>et volupta corum quiat.</a:t>
            </a:r>
            <a:endParaRPr lang="fr-CA"/>
          </a:p>
        </p:txBody>
      </p:sp>
    </p:spTree>
    <p:extLst>
      <p:ext uri="{BB962C8B-B14F-4D97-AF65-F5344CB8AC3E}">
        <p14:creationId xmlns:p14="http://schemas.microsoft.com/office/powerpoint/2010/main" val="1275524363"/>
      </p:ext>
    </p:extLst>
  </p:cSld>
  <p:clrMapOvr>
    <a:masterClrMapping/>
  </p:clrMapOvr>
  <p:transition spd="med"/>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Slide violet and picture 05">
    <p:bg>
      <p:bgPr>
        <a:solidFill>
          <a:schemeClr val="bg1"/>
        </a:solidFill>
        <a:effectLst/>
      </p:bgPr>
    </p:bg>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9964704A-4F81-4E7D-BE78-FF6FAE6ACB6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96000" y="0"/>
            <a:ext cx="6096000" cy="6858000"/>
          </a:xfrm>
          <a:prstGeom prst="rect">
            <a:avLst/>
          </a:prstGeom>
        </p:spPr>
      </p:pic>
      <p:pic>
        <p:nvPicPr>
          <p:cNvPr id="6" name="logo_beneva_violet_small.png">
            <a:extLst>
              <a:ext uri="{FF2B5EF4-FFF2-40B4-BE49-F238E27FC236}">
                <a16:creationId xmlns:a16="http://schemas.microsoft.com/office/drawing/2014/main" id="{B6C1C590-D7DE-4FA1-BC52-6B9D99935DC6}"/>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377032" y="6265022"/>
            <a:ext cx="901701" cy="204641"/>
          </a:xfrm>
          <a:prstGeom prst="rect">
            <a:avLst/>
          </a:prstGeom>
          <a:ln w="12700">
            <a:miter lim="400000"/>
          </a:ln>
        </p:spPr>
      </p:pic>
      <p:sp>
        <p:nvSpPr>
          <p:cNvPr id="5" name="Titre 9">
            <a:extLst>
              <a:ext uri="{FF2B5EF4-FFF2-40B4-BE49-F238E27FC236}">
                <a16:creationId xmlns:a16="http://schemas.microsoft.com/office/drawing/2014/main" id="{87296AA6-1019-3143-974D-9F0DC6BA6001}"/>
              </a:ext>
            </a:extLst>
          </p:cNvPr>
          <p:cNvSpPr>
            <a:spLocks noGrp="1"/>
          </p:cNvSpPr>
          <p:nvPr>
            <p:ph type="title" hasCustomPrompt="1"/>
          </p:nvPr>
        </p:nvSpPr>
        <p:spPr>
          <a:xfrm>
            <a:off x="387001" y="387000"/>
            <a:ext cx="5251800" cy="2704543"/>
          </a:xfrm>
          <a:prstGeom prst="rect">
            <a:avLst/>
          </a:prstGeom>
        </p:spPr>
        <p:txBody>
          <a:bodyPr lIns="0" tIns="0" rIns="0" bIns="0"/>
          <a:lstStyle>
            <a:lvl1pPr>
              <a:lnSpc>
                <a:spcPct val="80000"/>
              </a:lnSpc>
              <a:defRPr sz="5800" b="1">
                <a:solidFill>
                  <a:srgbClr val="F0F0EF"/>
                </a:solidFill>
              </a:defRPr>
            </a:lvl1pPr>
          </a:lstStyle>
          <a:p>
            <a:r>
              <a:rPr lang="pt-BR"/>
              <a:t>Lorem Ipsum sinimpos eva </a:t>
            </a:r>
            <a:br>
              <a:rPr lang="pt-BR"/>
            </a:br>
            <a:r>
              <a:rPr lang="pt-BR"/>
              <a:t>et volupta corum quiat.</a:t>
            </a:r>
            <a:endParaRPr lang="fr-CA"/>
          </a:p>
        </p:txBody>
      </p:sp>
    </p:spTree>
    <p:extLst>
      <p:ext uri="{BB962C8B-B14F-4D97-AF65-F5344CB8AC3E}">
        <p14:creationId xmlns:p14="http://schemas.microsoft.com/office/powerpoint/2010/main" val="1115856736"/>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p:cSld name="Page_section_numérotée">
    <p:bg>
      <p:bgPr>
        <a:solidFill>
          <a:srgbClr val="4B009B"/>
        </a:solidFill>
        <a:effectLst/>
      </p:bgPr>
    </p:bg>
    <p:spTree>
      <p:nvGrpSpPr>
        <p:cNvPr id="1" name=""/>
        <p:cNvGrpSpPr/>
        <p:nvPr/>
      </p:nvGrpSpPr>
      <p:grpSpPr>
        <a:xfrm>
          <a:off x="0" y="0"/>
          <a:ext cx="0" cy="0"/>
          <a:chOff x="0" y="0"/>
          <a:chExt cx="0" cy="0"/>
        </a:xfrm>
      </p:grpSpPr>
      <p:sp>
        <p:nvSpPr>
          <p:cNvPr id="9" name="Titre 1">
            <a:extLst>
              <a:ext uri="{FF2B5EF4-FFF2-40B4-BE49-F238E27FC236}">
                <a16:creationId xmlns:a16="http://schemas.microsoft.com/office/drawing/2014/main" id="{9FA8103B-3183-46A3-9BC6-3C0042225A13}"/>
              </a:ext>
              <a:ext uri="{C183D7F6-B498-43B3-948B-1728B52AA6E4}">
                <adec:decorative xmlns:adec="http://schemas.microsoft.com/office/drawing/2017/decorative" val="0"/>
              </a:ext>
            </a:extLst>
          </p:cNvPr>
          <p:cNvSpPr>
            <a:spLocks noGrp="1"/>
          </p:cNvSpPr>
          <p:nvPr>
            <p:ph type="ctrTitle" hasCustomPrompt="1"/>
          </p:nvPr>
        </p:nvSpPr>
        <p:spPr>
          <a:xfrm>
            <a:off x="5039883" y="264000"/>
            <a:ext cx="6888117" cy="5038979"/>
          </a:xfrm>
        </p:spPr>
        <p:txBody>
          <a:bodyPr tIns="108000" bIns="72000" anchor="t">
            <a:normAutofit/>
          </a:bodyPr>
          <a:lstStyle>
            <a:lvl1pPr algn="l">
              <a:lnSpc>
                <a:spcPct val="90000"/>
              </a:lnSpc>
              <a:defRPr sz="4800">
                <a:solidFill>
                  <a:schemeClr val="bg2"/>
                </a:solidFill>
              </a:defRPr>
            </a:lvl1pPr>
          </a:lstStyle>
          <a:p>
            <a:r>
              <a:rPr lang="fr-CA" noProof="0" dirty="0"/>
              <a:t>Cliquez pour ajouter titre de section</a:t>
            </a:r>
          </a:p>
        </p:txBody>
      </p:sp>
      <p:pic>
        <p:nvPicPr>
          <p:cNvPr id="6" name="logo_beneva_violet_small.png" descr="logo_beneva_violet_small.png">
            <a:extLst>
              <a:ext uri="{FF2B5EF4-FFF2-40B4-BE49-F238E27FC236}">
                <a16:creationId xmlns:a16="http://schemas.microsoft.com/office/drawing/2014/main" id="{7DE1FF15-E31E-4D3C-96B7-922D700B1008}"/>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412801" y="6388800"/>
            <a:ext cx="901700" cy="208203"/>
          </a:xfrm>
          <a:prstGeom prst="rect">
            <a:avLst/>
          </a:prstGeom>
          <a:ln w="12700">
            <a:miter lim="400000"/>
          </a:ln>
        </p:spPr>
      </p:pic>
      <p:sp>
        <p:nvSpPr>
          <p:cNvPr id="3" name="Slide Number Placeholder 2"/>
          <p:cNvSpPr>
            <a:spLocks noGrp="1"/>
          </p:cNvSpPr>
          <p:nvPr>
            <p:ph type="sldNum" sz="quarter" idx="10"/>
          </p:nvPr>
        </p:nvSpPr>
        <p:spPr>
          <a:xfrm>
            <a:off x="11472598" y="6422401"/>
            <a:ext cx="386893" cy="238100"/>
          </a:xfrm>
        </p:spPr>
        <p:txBody>
          <a:bodyPr/>
          <a:lstStyle>
            <a:lvl1pPr>
              <a:defRPr>
                <a:solidFill>
                  <a:schemeClr val="bg1"/>
                </a:solidFill>
              </a:defRPr>
            </a:lvl1pPr>
          </a:lstStyle>
          <a:p>
            <a:fld id="{2D2B9FD4-22D1-4784-BC8D-82D569BBB95D}" type="slidenum">
              <a:rPr lang="fr-CA" smtClean="0"/>
              <a:pPr/>
              <a:t>‹N°›</a:t>
            </a:fld>
            <a:endParaRPr lang="fr-CA"/>
          </a:p>
        </p:txBody>
      </p:sp>
      <p:sp>
        <p:nvSpPr>
          <p:cNvPr id="10" name="Sous-titre 2">
            <a:extLst>
              <a:ext uri="{FF2B5EF4-FFF2-40B4-BE49-F238E27FC236}">
                <a16:creationId xmlns:a16="http://schemas.microsoft.com/office/drawing/2014/main" id="{E8A7E5DE-4856-48EF-9B92-F86CC605110C}"/>
              </a:ext>
            </a:extLst>
          </p:cNvPr>
          <p:cNvSpPr>
            <a:spLocks noGrp="1"/>
          </p:cNvSpPr>
          <p:nvPr>
            <p:ph type="subTitle" idx="1" hasCustomPrompt="1"/>
          </p:nvPr>
        </p:nvSpPr>
        <p:spPr>
          <a:xfrm>
            <a:off x="264001" y="264001"/>
            <a:ext cx="3636337" cy="2850143"/>
          </a:xfrm>
        </p:spPr>
        <p:txBody>
          <a:bodyPr tIns="0" bIns="0">
            <a:normAutofit/>
          </a:bodyPr>
          <a:lstStyle>
            <a:lvl1pPr marL="0" indent="0" algn="l">
              <a:lnSpc>
                <a:spcPct val="85000"/>
              </a:lnSpc>
              <a:spcBef>
                <a:spcPts val="0"/>
              </a:spcBef>
              <a:buNone/>
              <a:defRPr sz="19200" b="1">
                <a:solidFill>
                  <a:schemeClr val="tx2"/>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fr-CA" noProof="0" dirty="0"/>
              <a:t>##</a:t>
            </a:r>
          </a:p>
        </p:txBody>
      </p:sp>
      <p:sp>
        <p:nvSpPr>
          <p:cNvPr id="4" name="Footer Placeholder 3"/>
          <p:cNvSpPr>
            <a:spLocks noGrp="1"/>
          </p:cNvSpPr>
          <p:nvPr>
            <p:ph type="ftr" sz="quarter" idx="11"/>
          </p:nvPr>
        </p:nvSpPr>
        <p:spPr/>
        <p:txBody>
          <a:bodyPr/>
          <a:lstStyle>
            <a:lvl1pPr>
              <a:defRPr>
                <a:solidFill>
                  <a:schemeClr val="bg1"/>
                </a:solidFill>
              </a:defRPr>
            </a:lvl1pPr>
          </a:lstStyle>
          <a:p>
            <a:r>
              <a:rPr lang="fr-CA" dirty="0"/>
              <a:t>Document confidentiel ou à usage interne seulement.</a:t>
            </a:r>
          </a:p>
        </p:txBody>
      </p:sp>
    </p:spTree>
    <p:extLst>
      <p:ext uri="{BB962C8B-B14F-4D97-AF65-F5344CB8AC3E}">
        <p14:creationId xmlns:p14="http://schemas.microsoft.com/office/powerpoint/2010/main" val="2708136626"/>
      </p:ext>
    </p:extLst>
  </p:cSld>
  <p:clrMapOvr>
    <a:masterClrMapping/>
  </p:clrMapOvr>
  <p:hf hdr="0" dt="0"/>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Slide full picture 01">
    <p:bg>
      <p:bgPr>
        <a:solidFill>
          <a:srgbClr val="FFFFFF"/>
        </a:solidFill>
        <a:effectLst/>
      </p:bgPr>
    </p:bg>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4C09D535-45B4-43EF-9C9F-CD7E9121DB0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Titre 9">
            <a:extLst>
              <a:ext uri="{FF2B5EF4-FFF2-40B4-BE49-F238E27FC236}">
                <a16:creationId xmlns:a16="http://schemas.microsoft.com/office/drawing/2014/main" id="{F1DAD326-A08E-4F7C-80C1-97028DFE9202}"/>
              </a:ext>
            </a:extLst>
          </p:cNvPr>
          <p:cNvSpPr>
            <a:spLocks noGrp="1"/>
          </p:cNvSpPr>
          <p:nvPr>
            <p:ph type="title" hasCustomPrompt="1"/>
          </p:nvPr>
        </p:nvSpPr>
        <p:spPr>
          <a:xfrm>
            <a:off x="387000" y="387000"/>
            <a:ext cx="5632800" cy="2704543"/>
          </a:xfrm>
          <a:prstGeom prst="rect">
            <a:avLst/>
          </a:prstGeom>
        </p:spPr>
        <p:txBody>
          <a:bodyPr lIns="0" tIns="0" rIns="0" bIns="0"/>
          <a:lstStyle>
            <a:lvl1pPr>
              <a:lnSpc>
                <a:spcPct val="80000"/>
              </a:lnSpc>
              <a:defRPr sz="5800" b="1">
                <a:solidFill>
                  <a:srgbClr val="4B009B"/>
                </a:solidFill>
              </a:defRPr>
            </a:lvl1pPr>
          </a:lstStyle>
          <a:p>
            <a:r>
              <a:rPr lang="pt-BR"/>
              <a:t>Lorem Ipsum sinimpos eva </a:t>
            </a:r>
            <a:br>
              <a:rPr lang="pt-BR"/>
            </a:br>
            <a:r>
              <a:rPr lang="pt-BR"/>
              <a:t>et volupta corum quiat.</a:t>
            </a:r>
            <a:endParaRPr lang="fr-CA"/>
          </a:p>
        </p:txBody>
      </p:sp>
    </p:spTree>
    <p:extLst>
      <p:ext uri="{BB962C8B-B14F-4D97-AF65-F5344CB8AC3E}">
        <p14:creationId xmlns:p14="http://schemas.microsoft.com/office/powerpoint/2010/main" val="4238593647"/>
      </p:ext>
    </p:extLst>
  </p:cSld>
  <p:clrMapOvr>
    <a:masterClrMapping/>
  </p:clrMapOvr>
  <p:transition spd="med"/>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Slide full picture 02">
    <p:bg>
      <p:bgPr>
        <a:solidFill>
          <a:srgbClr val="FFFFFF"/>
        </a:solid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74E7BFEE-7308-48DC-AF26-6689F07A7CD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Titre 9">
            <a:extLst>
              <a:ext uri="{FF2B5EF4-FFF2-40B4-BE49-F238E27FC236}">
                <a16:creationId xmlns:a16="http://schemas.microsoft.com/office/drawing/2014/main" id="{F1DAD326-A08E-4F7C-80C1-97028DFE9202}"/>
              </a:ext>
            </a:extLst>
          </p:cNvPr>
          <p:cNvSpPr>
            <a:spLocks noGrp="1"/>
          </p:cNvSpPr>
          <p:nvPr>
            <p:ph type="title" hasCustomPrompt="1"/>
          </p:nvPr>
        </p:nvSpPr>
        <p:spPr>
          <a:xfrm>
            <a:off x="387000" y="387000"/>
            <a:ext cx="5632800" cy="2704543"/>
          </a:xfrm>
          <a:prstGeom prst="rect">
            <a:avLst/>
          </a:prstGeom>
        </p:spPr>
        <p:txBody>
          <a:bodyPr lIns="0" tIns="0" rIns="0" bIns="0"/>
          <a:lstStyle>
            <a:lvl1pPr>
              <a:lnSpc>
                <a:spcPct val="80000"/>
              </a:lnSpc>
              <a:defRPr sz="5800" b="1">
                <a:solidFill>
                  <a:srgbClr val="4B009B"/>
                </a:solidFill>
              </a:defRPr>
            </a:lvl1pPr>
          </a:lstStyle>
          <a:p>
            <a:r>
              <a:rPr lang="pt-BR"/>
              <a:t>Lorem Ipsum sinimpos eva </a:t>
            </a:r>
            <a:br>
              <a:rPr lang="pt-BR"/>
            </a:br>
            <a:r>
              <a:rPr lang="pt-BR"/>
              <a:t>et volupta corum quiat.</a:t>
            </a:r>
            <a:endParaRPr lang="fr-CA"/>
          </a:p>
        </p:txBody>
      </p:sp>
    </p:spTree>
    <p:extLst>
      <p:ext uri="{BB962C8B-B14F-4D97-AF65-F5344CB8AC3E}">
        <p14:creationId xmlns:p14="http://schemas.microsoft.com/office/powerpoint/2010/main" val="874482974"/>
      </p:ext>
    </p:extLst>
  </p:cSld>
  <p:clrMapOvr>
    <a:masterClrMapping/>
  </p:clrMapOvr>
  <p:transition spd="med"/>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Slide full picture 03">
    <p:bg>
      <p:bgPr>
        <a:solidFill>
          <a:srgbClr val="FFFFFF"/>
        </a:solidFill>
        <a:effectLst/>
      </p:bgPr>
    </p:bg>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B02DCB79-E395-44C8-971B-84494396604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Titre 9">
            <a:extLst>
              <a:ext uri="{FF2B5EF4-FFF2-40B4-BE49-F238E27FC236}">
                <a16:creationId xmlns:a16="http://schemas.microsoft.com/office/drawing/2014/main" id="{F1DAD326-A08E-4F7C-80C1-97028DFE9202}"/>
              </a:ext>
            </a:extLst>
          </p:cNvPr>
          <p:cNvSpPr>
            <a:spLocks noGrp="1"/>
          </p:cNvSpPr>
          <p:nvPr>
            <p:ph type="title" hasCustomPrompt="1"/>
          </p:nvPr>
        </p:nvSpPr>
        <p:spPr>
          <a:xfrm>
            <a:off x="387000" y="387000"/>
            <a:ext cx="5632800" cy="2704543"/>
          </a:xfrm>
          <a:prstGeom prst="rect">
            <a:avLst/>
          </a:prstGeom>
        </p:spPr>
        <p:txBody>
          <a:bodyPr lIns="0" tIns="0" rIns="0" bIns="0"/>
          <a:lstStyle>
            <a:lvl1pPr>
              <a:lnSpc>
                <a:spcPct val="80000"/>
              </a:lnSpc>
              <a:defRPr sz="5800" b="1">
                <a:solidFill>
                  <a:srgbClr val="4B009B"/>
                </a:solidFill>
              </a:defRPr>
            </a:lvl1pPr>
          </a:lstStyle>
          <a:p>
            <a:r>
              <a:rPr lang="pt-BR"/>
              <a:t>Lorem Ipsum sinimpos eva </a:t>
            </a:r>
            <a:br>
              <a:rPr lang="pt-BR"/>
            </a:br>
            <a:r>
              <a:rPr lang="pt-BR"/>
              <a:t>et volupta corum quiat.</a:t>
            </a:r>
            <a:endParaRPr lang="fr-CA"/>
          </a:p>
        </p:txBody>
      </p:sp>
    </p:spTree>
    <p:extLst>
      <p:ext uri="{BB962C8B-B14F-4D97-AF65-F5344CB8AC3E}">
        <p14:creationId xmlns:p14="http://schemas.microsoft.com/office/powerpoint/2010/main" val="2721936220"/>
      </p:ext>
    </p:extLst>
  </p:cSld>
  <p:clrMapOvr>
    <a:masterClrMapping/>
  </p:clrMapOvr>
  <p:transition spd="med"/>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Slide full picture 04">
    <p:bg>
      <p:bgPr>
        <a:solidFill>
          <a:srgbClr val="FFFFFF"/>
        </a:solid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8B8917AD-B15B-4D09-87AF-FF8183E1FCF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Titre 9">
            <a:extLst>
              <a:ext uri="{FF2B5EF4-FFF2-40B4-BE49-F238E27FC236}">
                <a16:creationId xmlns:a16="http://schemas.microsoft.com/office/drawing/2014/main" id="{F1DAD326-A08E-4F7C-80C1-97028DFE9202}"/>
              </a:ext>
            </a:extLst>
          </p:cNvPr>
          <p:cNvSpPr>
            <a:spLocks noGrp="1"/>
          </p:cNvSpPr>
          <p:nvPr>
            <p:ph type="title" hasCustomPrompt="1"/>
          </p:nvPr>
        </p:nvSpPr>
        <p:spPr>
          <a:xfrm>
            <a:off x="387000" y="387000"/>
            <a:ext cx="5632800" cy="2704543"/>
          </a:xfrm>
          <a:prstGeom prst="rect">
            <a:avLst/>
          </a:prstGeom>
        </p:spPr>
        <p:txBody>
          <a:bodyPr lIns="0" tIns="0" rIns="0" bIns="0"/>
          <a:lstStyle>
            <a:lvl1pPr>
              <a:lnSpc>
                <a:spcPct val="80000"/>
              </a:lnSpc>
              <a:defRPr sz="5800" b="1">
                <a:solidFill>
                  <a:srgbClr val="4B009B"/>
                </a:solidFill>
              </a:defRPr>
            </a:lvl1pPr>
          </a:lstStyle>
          <a:p>
            <a:r>
              <a:rPr lang="pt-BR"/>
              <a:t>Lorem Ipsum sinimpos eva </a:t>
            </a:r>
            <a:br>
              <a:rPr lang="pt-BR"/>
            </a:br>
            <a:r>
              <a:rPr lang="pt-BR"/>
              <a:t>et volupta corum quiat.</a:t>
            </a:r>
            <a:endParaRPr lang="fr-CA"/>
          </a:p>
        </p:txBody>
      </p:sp>
    </p:spTree>
    <p:extLst>
      <p:ext uri="{BB962C8B-B14F-4D97-AF65-F5344CB8AC3E}">
        <p14:creationId xmlns:p14="http://schemas.microsoft.com/office/powerpoint/2010/main" val="407348886"/>
      </p:ext>
    </p:extLst>
  </p:cSld>
  <p:clrMapOvr>
    <a:masterClrMapping/>
  </p:clrMapOvr>
  <p:transition spd="med"/>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Slide full picture 05">
    <p:bg>
      <p:bgPr>
        <a:solidFill>
          <a:srgbClr val="FFFFFF"/>
        </a:solidFill>
        <a:effectLst/>
      </p:bgPr>
    </p:bg>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286B37E2-CAA7-44C2-B82C-FDEF94FC607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Titre 9">
            <a:extLst>
              <a:ext uri="{FF2B5EF4-FFF2-40B4-BE49-F238E27FC236}">
                <a16:creationId xmlns:a16="http://schemas.microsoft.com/office/drawing/2014/main" id="{F1DAD326-A08E-4F7C-80C1-97028DFE9202}"/>
              </a:ext>
            </a:extLst>
          </p:cNvPr>
          <p:cNvSpPr>
            <a:spLocks noGrp="1"/>
          </p:cNvSpPr>
          <p:nvPr>
            <p:ph type="title" hasCustomPrompt="1"/>
          </p:nvPr>
        </p:nvSpPr>
        <p:spPr>
          <a:xfrm>
            <a:off x="387000" y="387000"/>
            <a:ext cx="5632800" cy="2704543"/>
          </a:xfrm>
          <a:prstGeom prst="rect">
            <a:avLst/>
          </a:prstGeom>
        </p:spPr>
        <p:txBody>
          <a:bodyPr lIns="0" tIns="0" rIns="0" bIns="0"/>
          <a:lstStyle>
            <a:lvl1pPr>
              <a:lnSpc>
                <a:spcPct val="80000"/>
              </a:lnSpc>
              <a:defRPr sz="5800" b="1">
                <a:solidFill>
                  <a:srgbClr val="4B009B"/>
                </a:solidFill>
              </a:defRPr>
            </a:lvl1pPr>
          </a:lstStyle>
          <a:p>
            <a:r>
              <a:rPr lang="pt-BR"/>
              <a:t>Lorem Ipsum sinimpos eva </a:t>
            </a:r>
            <a:br>
              <a:rPr lang="pt-BR"/>
            </a:br>
            <a:r>
              <a:rPr lang="pt-BR"/>
              <a:t>et volupta corum quiat.</a:t>
            </a:r>
            <a:endParaRPr lang="fr-CA"/>
          </a:p>
        </p:txBody>
      </p:sp>
    </p:spTree>
    <p:extLst>
      <p:ext uri="{BB962C8B-B14F-4D97-AF65-F5344CB8AC3E}">
        <p14:creationId xmlns:p14="http://schemas.microsoft.com/office/powerpoint/2010/main" val="1534992148"/>
      </p:ext>
    </p:extLst>
  </p:cSld>
  <p:clrMapOvr>
    <a:masterClrMapping/>
  </p:clrMapOvr>
  <p:transition spd="med"/>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Layout -11-">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36E4AFB8-1CE4-484C-ACB8-1178FCD11452}"/>
              </a:ext>
            </a:extLst>
          </p:cNvPr>
          <p:cNvSpPr>
            <a:spLocks noGrp="1"/>
          </p:cNvSpPr>
          <p:nvPr>
            <p:ph type="body" sz="quarter" idx="10"/>
          </p:nvPr>
        </p:nvSpPr>
        <p:spPr>
          <a:xfrm>
            <a:off x="765179" y="348505"/>
            <a:ext cx="10664823" cy="508861"/>
          </a:xfrm>
          <a:prstGeom prst="rect">
            <a:avLst/>
          </a:prstGeom>
        </p:spPr>
        <p:txBody>
          <a:bodyPr anchor="ctr"/>
          <a:lstStyle>
            <a:lvl1pPr marL="0" indent="0" algn="ctr">
              <a:lnSpc>
                <a:spcPct val="100000"/>
              </a:lnSpc>
              <a:buNone/>
              <a:defRPr sz="3600" b="0">
                <a:solidFill>
                  <a:schemeClr val="accent2"/>
                </a:solidFill>
                <a:latin typeface="+mj-lt"/>
              </a:defRPr>
            </a:lvl1pPr>
            <a:lvl2pPr marL="411470" indent="0">
              <a:buNone/>
              <a:defRPr/>
            </a:lvl2pPr>
            <a:lvl3pPr marL="822940" indent="0">
              <a:buNone/>
              <a:defRPr/>
            </a:lvl3pPr>
            <a:lvl4pPr marL="1234410" indent="0">
              <a:buNone/>
              <a:defRPr/>
            </a:lvl4pPr>
            <a:lvl5pPr marL="1645879" indent="0">
              <a:buNone/>
              <a:defRPr/>
            </a:lvl5pPr>
          </a:lstStyle>
          <a:p>
            <a:pPr lvl="0"/>
            <a:r>
              <a:rPr lang="en-US"/>
              <a:t>Click to edit Master text styles</a:t>
            </a:r>
          </a:p>
        </p:txBody>
      </p:sp>
      <p:sp>
        <p:nvSpPr>
          <p:cNvPr id="7" name="Text Placeholder 6">
            <a:extLst>
              <a:ext uri="{FF2B5EF4-FFF2-40B4-BE49-F238E27FC236}">
                <a16:creationId xmlns:a16="http://schemas.microsoft.com/office/drawing/2014/main" id="{B412E4A4-2406-164D-BD3B-A57F5CBE9370}"/>
              </a:ext>
            </a:extLst>
          </p:cNvPr>
          <p:cNvSpPr>
            <a:spLocks noGrp="1"/>
          </p:cNvSpPr>
          <p:nvPr>
            <p:ph type="body" sz="quarter" idx="11" hasCustomPrompt="1"/>
          </p:nvPr>
        </p:nvSpPr>
        <p:spPr>
          <a:xfrm>
            <a:off x="760418" y="828631"/>
            <a:ext cx="10664823" cy="310210"/>
          </a:xfrm>
          <a:prstGeom prst="rect">
            <a:avLst/>
          </a:prstGeom>
          <a:noFill/>
        </p:spPr>
        <p:txBody>
          <a:bodyPr anchor="ctr"/>
          <a:lstStyle>
            <a:lvl1pPr marL="0" indent="0" algn="ctr">
              <a:lnSpc>
                <a:spcPct val="100000"/>
              </a:lnSpc>
              <a:buNone/>
              <a:defRPr sz="1260" b="0" spc="0">
                <a:solidFill>
                  <a:schemeClr val="tx1"/>
                </a:solidFill>
                <a:latin typeface="+mn-lt"/>
              </a:defRPr>
            </a:lvl1pPr>
          </a:lstStyle>
          <a:p>
            <a:pPr lvl="0"/>
            <a:r>
              <a:rPr lang="en-US"/>
              <a:t>Click to edit Master text styles</a:t>
            </a:r>
          </a:p>
        </p:txBody>
      </p:sp>
    </p:spTree>
    <p:extLst>
      <p:ext uri="{BB962C8B-B14F-4D97-AF65-F5344CB8AC3E}">
        <p14:creationId xmlns:p14="http://schemas.microsoft.com/office/powerpoint/2010/main" val="2436405370"/>
      </p:ext>
    </p:extLst>
  </p:cSld>
  <p:clrMapOvr>
    <a:masterClrMapping/>
  </p:clrMapOvr>
  <p:extLst>
    <p:ext uri="{DCECCB84-F9BA-43D5-87BE-67443E8EF086}">
      <p15:sldGuideLst xmlns:p15="http://schemas.microsoft.com/office/powerpoint/2012/main"/>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440B7FA-817D-4F87-8FC3-ADB415B5BA11}"/>
              </a:ext>
            </a:extLst>
          </p:cNvPr>
          <p:cNvSpPr>
            <a:spLocks noGrp="1"/>
          </p:cNvSpPr>
          <p:nvPr>
            <p:ph type="title"/>
          </p:nvPr>
        </p:nvSpPr>
        <p:spPr/>
        <p:txBody>
          <a:bodyPr/>
          <a:lstStyle>
            <a:lvl1pPr>
              <a:defRPr baseline="0"/>
            </a:lvl1pPr>
          </a:lstStyle>
          <a:p>
            <a:r>
              <a:rPr lang="fr-FR"/>
              <a:t>Modifiez le style du titre</a:t>
            </a:r>
            <a:endParaRPr lang="fr-CA"/>
          </a:p>
        </p:txBody>
      </p:sp>
      <p:sp>
        <p:nvSpPr>
          <p:cNvPr id="3" name="Espace réservé du contenu 2">
            <a:extLst>
              <a:ext uri="{FF2B5EF4-FFF2-40B4-BE49-F238E27FC236}">
                <a16:creationId xmlns:a16="http://schemas.microsoft.com/office/drawing/2014/main" id="{E4691EE3-52B0-4EE2-8998-8D895D383499}"/>
              </a:ext>
            </a:extLst>
          </p:cNvPr>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a:extLst>
              <a:ext uri="{FF2B5EF4-FFF2-40B4-BE49-F238E27FC236}">
                <a16:creationId xmlns:a16="http://schemas.microsoft.com/office/drawing/2014/main" id="{CF1473A3-A992-480D-9481-1443209D6D90}"/>
              </a:ext>
            </a:extLst>
          </p:cNvPr>
          <p:cNvSpPr>
            <a:spLocks noGrp="1"/>
          </p:cNvSpPr>
          <p:nvPr>
            <p:ph type="dt" sz="half" idx="10"/>
          </p:nvPr>
        </p:nvSpPr>
        <p:spPr/>
        <p:txBody>
          <a:bodyPr/>
          <a:lstStyle/>
          <a:p>
            <a:r>
              <a:rPr lang="fr-FR"/>
              <a:t>2017-12-05</a:t>
            </a:r>
            <a:endParaRPr lang="fr-CA"/>
          </a:p>
        </p:txBody>
      </p:sp>
      <p:sp>
        <p:nvSpPr>
          <p:cNvPr id="5" name="Espace réservé du pied de page 4">
            <a:extLst>
              <a:ext uri="{FF2B5EF4-FFF2-40B4-BE49-F238E27FC236}">
                <a16:creationId xmlns:a16="http://schemas.microsoft.com/office/drawing/2014/main" id="{F8424086-1290-4A55-9267-2ABBD2EDC3C5}"/>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id="{C25AC5D6-CE73-4945-A91D-FEDD3B0A7496}"/>
              </a:ext>
            </a:extLst>
          </p:cNvPr>
          <p:cNvSpPr>
            <a:spLocks noGrp="1"/>
          </p:cNvSpPr>
          <p:nvPr>
            <p:ph type="sldNum" sz="quarter" idx="12"/>
          </p:nvPr>
        </p:nvSpPr>
        <p:spPr/>
        <p:txBody>
          <a:bodyPr/>
          <a:lstStyle/>
          <a:p>
            <a:fld id="{2D2B9FD4-22D1-4784-BC8D-82D569BBB95D}" type="slidenum">
              <a:rPr lang="fr-CA" smtClean="0"/>
              <a:t>‹N°›</a:t>
            </a:fld>
            <a:endParaRPr lang="fr-CA"/>
          </a:p>
        </p:txBody>
      </p:sp>
      <p:pic>
        <p:nvPicPr>
          <p:cNvPr id="8" name="Logo SSQ insurance GREEN 0-105-78">
            <a:extLst>
              <a:ext uri="{FF2B5EF4-FFF2-40B4-BE49-F238E27FC236}">
                <a16:creationId xmlns:a16="http://schemas.microsoft.com/office/drawing/2014/main" id="{34AC1524-1F1B-431D-8D8C-95DC2339A77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40402" y="345471"/>
            <a:ext cx="914400" cy="476990"/>
          </a:xfrm>
          <a:prstGeom prst="rect">
            <a:avLst/>
          </a:prstGeom>
        </p:spPr>
      </p:pic>
    </p:spTree>
    <p:extLst>
      <p:ext uri="{BB962C8B-B14F-4D97-AF65-F5344CB8AC3E}">
        <p14:creationId xmlns:p14="http://schemas.microsoft.com/office/powerpoint/2010/main" val="3597317305"/>
      </p:ext>
    </p:extLst>
  </p:cSld>
  <p:clrMapOvr>
    <a:masterClrMapping/>
  </p:clrMapOvr>
  <p:extLst>
    <p:ext uri="{DCECCB84-F9BA-43D5-87BE-67443E8EF086}">
      <p15:sldGuideLst xmlns:p15="http://schemas.microsoft.com/office/powerpoint/2012/main">
        <p15:guide id="1" orient="horz" pos="515">
          <p15:clr>
            <a:srgbClr val="FBAE4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DCFA6F2-5E59-4874-865B-57A763075D2C}"/>
              </a:ext>
            </a:extLst>
          </p:cNvPr>
          <p:cNvSpPr>
            <a:spLocks noGrp="1"/>
          </p:cNvSpPr>
          <p:nvPr>
            <p:ph type="title"/>
          </p:nvPr>
        </p:nvSpPr>
        <p:spPr/>
        <p:txBody>
          <a:bodyPr/>
          <a:lstStyle/>
          <a:p>
            <a:r>
              <a:rPr lang="fr-FR"/>
              <a:t>Modifiez le style du titre</a:t>
            </a:r>
            <a:endParaRPr lang="fr-CA"/>
          </a:p>
        </p:txBody>
      </p:sp>
      <p:sp>
        <p:nvSpPr>
          <p:cNvPr id="3" name="Espace réservé de la date 2">
            <a:extLst>
              <a:ext uri="{FF2B5EF4-FFF2-40B4-BE49-F238E27FC236}">
                <a16:creationId xmlns:a16="http://schemas.microsoft.com/office/drawing/2014/main" id="{6CA5EA57-630B-4FD4-9B41-2DA9CE9BFB6B}"/>
              </a:ext>
            </a:extLst>
          </p:cNvPr>
          <p:cNvSpPr>
            <a:spLocks noGrp="1"/>
          </p:cNvSpPr>
          <p:nvPr>
            <p:ph type="dt" sz="half" idx="10"/>
          </p:nvPr>
        </p:nvSpPr>
        <p:spPr/>
        <p:txBody>
          <a:bodyPr/>
          <a:lstStyle/>
          <a:p>
            <a:r>
              <a:rPr lang="fr-FR"/>
              <a:t>2017-12-05</a:t>
            </a:r>
            <a:endParaRPr lang="fr-CA"/>
          </a:p>
        </p:txBody>
      </p:sp>
      <p:sp>
        <p:nvSpPr>
          <p:cNvPr id="4" name="Espace réservé du pied de page 3">
            <a:extLst>
              <a:ext uri="{FF2B5EF4-FFF2-40B4-BE49-F238E27FC236}">
                <a16:creationId xmlns:a16="http://schemas.microsoft.com/office/drawing/2014/main" id="{56E143F7-2875-4892-B1B2-B45CF9E8C3AE}"/>
              </a:ext>
            </a:extLst>
          </p:cNvPr>
          <p:cNvSpPr>
            <a:spLocks noGrp="1"/>
          </p:cNvSpPr>
          <p:nvPr>
            <p:ph type="ftr" sz="quarter" idx="11"/>
          </p:nvPr>
        </p:nvSpPr>
        <p:spPr/>
        <p:txBody>
          <a:bodyPr/>
          <a:lstStyle/>
          <a:p>
            <a:endParaRPr lang="fr-CA"/>
          </a:p>
        </p:txBody>
      </p:sp>
      <p:sp>
        <p:nvSpPr>
          <p:cNvPr id="5" name="Espace réservé du numéro de diapositive 4">
            <a:extLst>
              <a:ext uri="{FF2B5EF4-FFF2-40B4-BE49-F238E27FC236}">
                <a16:creationId xmlns:a16="http://schemas.microsoft.com/office/drawing/2014/main" id="{37DAB7A3-EBA6-4654-99C5-AE57860FC9E9}"/>
              </a:ext>
            </a:extLst>
          </p:cNvPr>
          <p:cNvSpPr>
            <a:spLocks noGrp="1"/>
          </p:cNvSpPr>
          <p:nvPr>
            <p:ph type="sldNum" sz="quarter" idx="12"/>
          </p:nvPr>
        </p:nvSpPr>
        <p:spPr/>
        <p:txBody>
          <a:bodyPr/>
          <a:lstStyle/>
          <a:p>
            <a:fld id="{2D2B9FD4-22D1-4784-BC8D-82D569BBB95D}" type="slidenum">
              <a:rPr lang="fr-CA" smtClean="0"/>
              <a:t>‹N°›</a:t>
            </a:fld>
            <a:endParaRPr lang="fr-CA"/>
          </a:p>
        </p:txBody>
      </p:sp>
      <p:pic>
        <p:nvPicPr>
          <p:cNvPr id="7" name="Logo SSQ insurance GREEN 0-105-78">
            <a:extLst>
              <a:ext uri="{FF2B5EF4-FFF2-40B4-BE49-F238E27FC236}">
                <a16:creationId xmlns:a16="http://schemas.microsoft.com/office/drawing/2014/main" id="{D66A1297-D32C-47BB-8FCA-B7F0894D1A0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40402" y="345471"/>
            <a:ext cx="914400" cy="476990"/>
          </a:xfrm>
          <a:prstGeom prst="rect">
            <a:avLst/>
          </a:prstGeom>
        </p:spPr>
      </p:pic>
    </p:spTree>
    <p:extLst>
      <p:ext uri="{BB962C8B-B14F-4D97-AF65-F5344CB8AC3E}">
        <p14:creationId xmlns:p14="http://schemas.microsoft.com/office/powerpoint/2010/main" val="202308526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A52E3FF2-0D60-496C-B1C6-C9171574026D}"/>
              </a:ext>
            </a:extLst>
          </p:cNvPr>
          <p:cNvSpPr>
            <a:spLocks noGrp="1"/>
          </p:cNvSpPr>
          <p:nvPr>
            <p:ph type="dt" sz="half" idx="10"/>
          </p:nvPr>
        </p:nvSpPr>
        <p:spPr/>
        <p:txBody>
          <a:bodyPr/>
          <a:lstStyle/>
          <a:p>
            <a:r>
              <a:rPr lang="fr-FR"/>
              <a:t>2017-12-05</a:t>
            </a:r>
            <a:endParaRPr lang="fr-CA"/>
          </a:p>
        </p:txBody>
      </p:sp>
      <p:sp>
        <p:nvSpPr>
          <p:cNvPr id="3" name="Espace réservé du pied de page 2">
            <a:extLst>
              <a:ext uri="{FF2B5EF4-FFF2-40B4-BE49-F238E27FC236}">
                <a16:creationId xmlns:a16="http://schemas.microsoft.com/office/drawing/2014/main" id="{54A06B25-A62E-44CA-AA7A-28A28DC7DC29}"/>
              </a:ext>
            </a:extLst>
          </p:cNvPr>
          <p:cNvSpPr>
            <a:spLocks noGrp="1"/>
          </p:cNvSpPr>
          <p:nvPr>
            <p:ph type="ftr" sz="quarter" idx="11"/>
          </p:nvPr>
        </p:nvSpPr>
        <p:spPr/>
        <p:txBody>
          <a:bodyPr/>
          <a:lstStyle/>
          <a:p>
            <a:endParaRPr lang="fr-CA"/>
          </a:p>
        </p:txBody>
      </p:sp>
      <p:sp>
        <p:nvSpPr>
          <p:cNvPr id="4" name="Espace réservé du numéro de diapositive 3">
            <a:extLst>
              <a:ext uri="{FF2B5EF4-FFF2-40B4-BE49-F238E27FC236}">
                <a16:creationId xmlns:a16="http://schemas.microsoft.com/office/drawing/2014/main" id="{F8EB4B00-97BF-4371-83D8-7751C595FC2E}"/>
              </a:ext>
            </a:extLst>
          </p:cNvPr>
          <p:cNvSpPr>
            <a:spLocks noGrp="1"/>
          </p:cNvSpPr>
          <p:nvPr>
            <p:ph type="sldNum" sz="quarter" idx="12"/>
          </p:nvPr>
        </p:nvSpPr>
        <p:spPr/>
        <p:txBody>
          <a:bodyPr/>
          <a:lstStyle/>
          <a:p>
            <a:fld id="{2D2B9FD4-22D1-4784-BC8D-82D569BBB95D}" type="slidenum">
              <a:rPr lang="fr-CA" smtClean="0"/>
              <a:t>‹N°›</a:t>
            </a:fld>
            <a:endParaRPr lang="fr-CA"/>
          </a:p>
        </p:txBody>
      </p:sp>
    </p:spTree>
    <p:extLst>
      <p:ext uri="{BB962C8B-B14F-4D97-AF65-F5344CB8AC3E}">
        <p14:creationId xmlns:p14="http://schemas.microsoft.com/office/powerpoint/2010/main" val="351994035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Layout -34-">
    <p:spTree>
      <p:nvGrpSpPr>
        <p:cNvPr id="1" name=""/>
        <p:cNvGrpSpPr/>
        <p:nvPr/>
      </p:nvGrpSpPr>
      <p:grpSpPr>
        <a:xfrm>
          <a:off x="0" y="0"/>
          <a:ext cx="0" cy="0"/>
          <a:chOff x="0" y="0"/>
          <a:chExt cx="0" cy="0"/>
        </a:xfrm>
      </p:grpSpPr>
    </p:spTree>
    <p:extLst>
      <p:ext uri="{BB962C8B-B14F-4D97-AF65-F5344CB8AC3E}">
        <p14:creationId xmlns:p14="http://schemas.microsoft.com/office/powerpoint/2010/main" val="3167663041"/>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70.xml"/><Relationship Id="rId18" Type="http://schemas.openxmlformats.org/officeDocument/2006/relationships/slideLayout" Target="../slideLayouts/slideLayout75.xml"/><Relationship Id="rId26" Type="http://schemas.openxmlformats.org/officeDocument/2006/relationships/slideLayout" Target="../slideLayouts/slideLayout83.xml"/><Relationship Id="rId39" Type="http://schemas.openxmlformats.org/officeDocument/2006/relationships/slideLayout" Target="../slideLayouts/slideLayout96.xml"/><Relationship Id="rId21" Type="http://schemas.openxmlformats.org/officeDocument/2006/relationships/slideLayout" Target="../slideLayouts/slideLayout78.xml"/><Relationship Id="rId34" Type="http://schemas.openxmlformats.org/officeDocument/2006/relationships/slideLayout" Target="../slideLayouts/slideLayout91.xml"/><Relationship Id="rId42" Type="http://schemas.openxmlformats.org/officeDocument/2006/relationships/slideLayout" Target="../slideLayouts/slideLayout99.xml"/><Relationship Id="rId47" Type="http://schemas.openxmlformats.org/officeDocument/2006/relationships/slideLayout" Target="../slideLayouts/slideLayout104.xml"/><Relationship Id="rId50" Type="http://schemas.openxmlformats.org/officeDocument/2006/relationships/slideLayout" Target="../slideLayouts/slideLayout107.xml"/><Relationship Id="rId55" Type="http://schemas.openxmlformats.org/officeDocument/2006/relationships/slideLayout" Target="../slideLayouts/slideLayout112.xml"/><Relationship Id="rId63" Type="http://schemas.openxmlformats.org/officeDocument/2006/relationships/slideLayout" Target="../slideLayouts/slideLayout120.xml"/><Relationship Id="rId68" Type="http://schemas.openxmlformats.org/officeDocument/2006/relationships/slideLayout" Target="../slideLayouts/slideLayout125.xml"/><Relationship Id="rId76" Type="http://schemas.openxmlformats.org/officeDocument/2006/relationships/slideLayout" Target="../slideLayouts/slideLayout133.xml"/><Relationship Id="rId7" Type="http://schemas.openxmlformats.org/officeDocument/2006/relationships/slideLayout" Target="../slideLayouts/slideLayout64.xml"/><Relationship Id="rId71" Type="http://schemas.openxmlformats.org/officeDocument/2006/relationships/slideLayout" Target="../slideLayouts/slideLayout128.xml"/><Relationship Id="rId2" Type="http://schemas.openxmlformats.org/officeDocument/2006/relationships/slideLayout" Target="../slideLayouts/slideLayout59.xml"/><Relationship Id="rId16" Type="http://schemas.openxmlformats.org/officeDocument/2006/relationships/slideLayout" Target="../slideLayouts/slideLayout73.xml"/><Relationship Id="rId29" Type="http://schemas.openxmlformats.org/officeDocument/2006/relationships/slideLayout" Target="../slideLayouts/slideLayout86.xml"/><Relationship Id="rId11" Type="http://schemas.openxmlformats.org/officeDocument/2006/relationships/slideLayout" Target="../slideLayouts/slideLayout68.xml"/><Relationship Id="rId24" Type="http://schemas.openxmlformats.org/officeDocument/2006/relationships/slideLayout" Target="../slideLayouts/slideLayout81.xml"/><Relationship Id="rId32" Type="http://schemas.openxmlformats.org/officeDocument/2006/relationships/slideLayout" Target="../slideLayouts/slideLayout89.xml"/><Relationship Id="rId37" Type="http://schemas.openxmlformats.org/officeDocument/2006/relationships/slideLayout" Target="../slideLayouts/slideLayout94.xml"/><Relationship Id="rId40" Type="http://schemas.openxmlformats.org/officeDocument/2006/relationships/slideLayout" Target="../slideLayouts/slideLayout97.xml"/><Relationship Id="rId45" Type="http://schemas.openxmlformats.org/officeDocument/2006/relationships/slideLayout" Target="../slideLayouts/slideLayout102.xml"/><Relationship Id="rId53" Type="http://schemas.openxmlformats.org/officeDocument/2006/relationships/slideLayout" Target="../slideLayouts/slideLayout110.xml"/><Relationship Id="rId58" Type="http://schemas.openxmlformats.org/officeDocument/2006/relationships/slideLayout" Target="../slideLayouts/slideLayout115.xml"/><Relationship Id="rId66" Type="http://schemas.openxmlformats.org/officeDocument/2006/relationships/slideLayout" Target="../slideLayouts/slideLayout123.xml"/><Relationship Id="rId74" Type="http://schemas.openxmlformats.org/officeDocument/2006/relationships/slideLayout" Target="../slideLayouts/slideLayout131.xml"/><Relationship Id="rId79" Type="http://schemas.openxmlformats.org/officeDocument/2006/relationships/slideLayout" Target="../slideLayouts/slideLayout136.xml"/><Relationship Id="rId5" Type="http://schemas.openxmlformats.org/officeDocument/2006/relationships/slideLayout" Target="../slideLayouts/slideLayout62.xml"/><Relationship Id="rId61" Type="http://schemas.openxmlformats.org/officeDocument/2006/relationships/slideLayout" Target="../slideLayouts/slideLayout118.xml"/><Relationship Id="rId82" Type="http://schemas.openxmlformats.org/officeDocument/2006/relationships/slideLayout" Target="../slideLayouts/slideLayout139.xml"/><Relationship Id="rId10" Type="http://schemas.openxmlformats.org/officeDocument/2006/relationships/slideLayout" Target="../slideLayouts/slideLayout67.xml"/><Relationship Id="rId19" Type="http://schemas.openxmlformats.org/officeDocument/2006/relationships/slideLayout" Target="../slideLayouts/slideLayout76.xml"/><Relationship Id="rId31" Type="http://schemas.openxmlformats.org/officeDocument/2006/relationships/slideLayout" Target="../slideLayouts/slideLayout88.xml"/><Relationship Id="rId44" Type="http://schemas.openxmlformats.org/officeDocument/2006/relationships/slideLayout" Target="../slideLayouts/slideLayout101.xml"/><Relationship Id="rId52" Type="http://schemas.openxmlformats.org/officeDocument/2006/relationships/slideLayout" Target="../slideLayouts/slideLayout109.xml"/><Relationship Id="rId60" Type="http://schemas.openxmlformats.org/officeDocument/2006/relationships/slideLayout" Target="../slideLayouts/slideLayout117.xml"/><Relationship Id="rId65" Type="http://schemas.openxmlformats.org/officeDocument/2006/relationships/slideLayout" Target="../slideLayouts/slideLayout122.xml"/><Relationship Id="rId73" Type="http://schemas.openxmlformats.org/officeDocument/2006/relationships/slideLayout" Target="../slideLayouts/slideLayout130.xml"/><Relationship Id="rId78" Type="http://schemas.openxmlformats.org/officeDocument/2006/relationships/slideLayout" Target="../slideLayouts/slideLayout135.xml"/><Relationship Id="rId81" Type="http://schemas.openxmlformats.org/officeDocument/2006/relationships/slideLayout" Target="../slideLayouts/slideLayout138.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slideLayout" Target="../slideLayouts/slideLayout71.xml"/><Relationship Id="rId22" Type="http://schemas.openxmlformats.org/officeDocument/2006/relationships/slideLayout" Target="../slideLayouts/slideLayout79.xml"/><Relationship Id="rId27" Type="http://schemas.openxmlformats.org/officeDocument/2006/relationships/slideLayout" Target="../slideLayouts/slideLayout84.xml"/><Relationship Id="rId30" Type="http://schemas.openxmlformats.org/officeDocument/2006/relationships/slideLayout" Target="../slideLayouts/slideLayout87.xml"/><Relationship Id="rId35" Type="http://schemas.openxmlformats.org/officeDocument/2006/relationships/slideLayout" Target="../slideLayouts/slideLayout92.xml"/><Relationship Id="rId43" Type="http://schemas.openxmlformats.org/officeDocument/2006/relationships/slideLayout" Target="../slideLayouts/slideLayout100.xml"/><Relationship Id="rId48" Type="http://schemas.openxmlformats.org/officeDocument/2006/relationships/slideLayout" Target="../slideLayouts/slideLayout105.xml"/><Relationship Id="rId56" Type="http://schemas.openxmlformats.org/officeDocument/2006/relationships/slideLayout" Target="../slideLayouts/slideLayout113.xml"/><Relationship Id="rId64" Type="http://schemas.openxmlformats.org/officeDocument/2006/relationships/slideLayout" Target="../slideLayouts/slideLayout121.xml"/><Relationship Id="rId69" Type="http://schemas.openxmlformats.org/officeDocument/2006/relationships/slideLayout" Target="../slideLayouts/slideLayout126.xml"/><Relationship Id="rId77" Type="http://schemas.openxmlformats.org/officeDocument/2006/relationships/slideLayout" Target="../slideLayouts/slideLayout134.xml"/><Relationship Id="rId8" Type="http://schemas.openxmlformats.org/officeDocument/2006/relationships/slideLayout" Target="../slideLayouts/slideLayout65.xml"/><Relationship Id="rId51" Type="http://schemas.openxmlformats.org/officeDocument/2006/relationships/slideLayout" Target="../slideLayouts/slideLayout108.xml"/><Relationship Id="rId72" Type="http://schemas.openxmlformats.org/officeDocument/2006/relationships/slideLayout" Target="../slideLayouts/slideLayout129.xml"/><Relationship Id="rId80" Type="http://schemas.openxmlformats.org/officeDocument/2006/relationships/slideLayout" Target="../slideLayouts/slideLayout137.xml"/><Relationship Id="rId3" Type="http://schemas.openxmlformats.org/officeDocument/2006/relationships/slideLayout" Target="../slideLayouts/slideLayout60.xml"/><Relationship Id="rId12" Type="http://schemas.openxmlformats.org/officeDocument/2006/relationships/slideLayout" Target="../slideLayouts/slideLayout69.xml"/><Relationship Id="rId17" Type="http://schemas.openxmlformats.org/officeDocument/2006/relationships/slideLayout" Target="../slideLayouts/slideLayout74.xml"/><Relationship Id="rId25" Type="http://schemas.openxmlformats.org/officeDocument/2006/relationships/slideLayout" Target="../slideLayouts/slideLayout82.xml"/><Relationship Id="rId33" Type="http://schemas.openxmlformats.org/officeDocument/2006/relationships/slideLayout" Target="../slideLayouts/slideLayout90.xml"/><Relationship Id="rId38" Type="http://schemas.openxmlformats.org/officeDocument/2006/relationships/slideLayout" Target="../slideLayouts/slideLayout95.xml"/><Relationship Id="rId46" Type="http://schemas.openxmlformats.org/officeDocument/2006/relationships/slideLayout" Target="../slideLayouts/slideLayout103.xml"/><Relationship Id="rId59" Type="http://schemas.openxmlformats.org/officeDocument/2006/relationships/slideLayout" Target="../slideLayouts/slideLayout116.xml"/><Relationship Id="rId67" Type="http://schemas.openxmlformats.org/officeDocument/2006/relationships/slideLayout" Target="../slideLayouts/slideLayout124.xml"/><Relationship Id="rId20" Type="http://schemas.openxmlformats.org/officeDocument/2006/relationships/slideLayout" Target="../slideLayouts/slideLayout77.xml"/><Relationship Id="rId41" Type="http://schemas.openxmlformats.org/officeDocument/2006/relationships/slideLayout" Target="../slideLayouts/slideLayout98.xml"/><Relationship Id="rId54" Type="http://schemas.openxmlformats.org/officeDocument/2006/relationships/slideLayout" Target="../slideLayouts/slideLayout111.xml"/><Relationship Id="rId62" Type="http://schemas.openxmlformats.org/officeDocument/2006/relationships/slideLayout" Target="../slideLayouts/slideLayout119.xml"/><Relationship Id="rId70" Type="http://schemas.openxmlformats.org/officeDocument/2006/relationships/slideLayout" Target="../slideLayouts/slideLayout127.xml"/><Relationship Id="rId75" Type="http://schemas.openxmlformats.org/officeDocument/2006/relationships/slideLayout" Target="../slideLayouts/slideLayout132.xml"/><Relationship Id="rId83" Type="http://schemas.openxmlformats.org/officeDocument/2006/relationships/theme" Target="../theme/theme2.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5" Type="http://schemas.openxmlformats.org/officeDocument/2006/relationships/slideLayout" Target="../slideLayouts/slideLayout72.xml"/><Relationship Id="rId23" Type="http://schemas.openxmlformats.org/officeDocument/2006/relationships/slideLayout" Target="../slideLayouts/slideLayout80.xml"/><Relationship Id="rId28" Type="http://schemas.openxmlformats.org/officeDocument/2006/relationships/slideLayout" Target="../slideLayouts/slideLayout85.xml"/><Relationship Id="rId36" Type="http://schemas.openxmlformats.org/officeDocument/2006/relationships/slideLayout" Target="../slideLayouts/slideLayout93.xml"/><Relationship Id="rId49" Type="http://schemas.openxmlformats.org/officeDocument/2006/relationships/slideLayout" Target="../slideLayouts/slideLayout106.xml"/><Relationship Id="rId57" Type="http://schemas.openxmlformats.org/officeDocument/2006/relationships/slideLayout" Target="../slideLayouts/slideLayout114.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152.xml"/><Relationship Id="rId18" Type="http://schemas.openxmlformats.org/officeDocument/2006/relationships/slideLayout" Target="../slideLayouts/slideLayout157.xml"/><Relationship Id="rId26" Type="http://schemas.openxmlformats.org/officeDocument/2006/relationships/slideLayout" Target="../slideLayouts/slideLayout165.xml"/><Relationship Id="rId39" Type="http://schemas.openxmlformats.org/officeDocument/2006/relationships/slideLayout" Target="../slideLayouts/slideLayout178.xml"/><Relationship Id="rId21" Type="http://schemas.openxmlformats.org/officeDocument/2006/relationships/slideLayout" Target="../slideLayouts/slideLayout160.xml"/><Relationship Id="rId34" Type="http://schemas.openxmlformats.org/officeDocument/2006/relationships/slideLayout" Target="../slideLayouts/slideLayout173.xml"/><Relationship Id="rId42" Type="http://schemas.openxmlformats.org/officeDocument/2006/relationships/slideLayout" Target="../slideLayouts/slideLayout181.xml"/><Relationship Id="rId47" Type="http://schemas.openxmlformats.org/officeDocument/2006/relationships/slideLayout" Target="../slideLayouts/slideLayout186.xml"/><Relationship Id="rId50" Type="http://schemas.openxmlformats.org/officeDocument/2006/relationships/slideLayout" Target="../slideLayouts/slideLayout189.xml"/><Relationship Id="rId55" Type="http://schemas.openxmlformats.org/officeDocument/2006/relationships/slideLayout" Target="../slideLayouts/slideLayout194.xml"/><Relationship Id="rId63" Type="http://schemas.openxmlformats.org/officeDocument/2006/relationships/slideLayout" Target="../slideLayouts/slideLayout202.xml"/><Relationship Id="rId68" Type="http://schemas.openxmlformats.org/officeDocument/2006/relationships/slideLayout" Target="../slideLayouts/slideLayout207.xml"/><Relationship Id="rId76" Type="http://schemas.openxmlformats.org/officeDocument/2006/relationships/slideLayout" Target="../slideLayouts/slideLayout215.xml"/><Relationship Id="rId84" Type="http://schemas.openxmlformats.org/officeDocument/2006/relationships/slideLayout" Target="../slideLayouts/slideLayout223.xml"/><Relationship Id="rId7" Type="http://schemas.openxmlformats.org/officeDocument/2006/relationships/slideLayout" Target="../slideLayouts/slideLayout146.xml"/><Relationship Id="rId71" Type="http://schemas.openxmlformats.org/officeDocument/2006/relationships/slideLayout" Target="../slideLayouts/slideLayout210.xml"/><Relationship Id="rId2" Type="http://schemas.openxmlformats.org/officeDocument/2006/relationships/slideLayout" Target="../slideLayouts/slideLayout141.xml"/><Relationship Id="rId16" Type="http://schemas.openxmlformats.org/officeDocument/2006/relationships/slideLayout" Target="../slideLayouts/slideLayout155.xml"/><Relationship Id="rId29" Type="http://schemas.openxmlformats.org/officeDocument/2006/relationships/slideLayout" Target="../slideLayouts/slideLayout168.xml"/><Relationship Id="rId11" Type="http://schemas.openxmlformats.org/officeDocument/2006/relationships/slideLayout" Target="../slideLayouts/slideLayout150.xml"/><Relationship Id="rId24" Type="http://schemas.openxmlformats.org/officeDocument/2006/relationships/slideLayout" Target="../slideLayouts/slideLayout163.xml"/><Relationship Id="rId32" Type="http://schemas.openxmlformats.org/officeDocument/2006/relationships/slideLayout" Target="../slideLayouts/slideLayout171.xml"/><Relationship Id="rId37" Type="http://schemas.openxmlformats.org/officeDocument/2006/relationships/slideLayout" Target="../slideLayouts/slideLayout176.xml"/><Relationship Id="rId40" Type="http://schemas.openxmlformats.org/officeDocument/2006/relationships/slideLayout" Target="../slideLayouts/slideLayout179.xml"/><Relationship Id="rId45" Type="http://schemas.openxmlformats.org/officeDocument/2006/relationships/slideLayout" Target="../slideLayouts/slideLayout184.xml"/><Relationship Id="rId53" Type="http://schemas.openxmlformats.org/officeDocument/2006/relationships/slideLayout" Target="../slideLayouts/slideLayout192.xml"/><Relationship Id="rId58" Type="http://schemas.openxmlformats.org/officeDocument/2006/relationships/slideLayout" Target="../slideLayouts/slideLayout197.xml"/><Relationship Id="rId66" Type="http://schemas.openxmlformats.org/officeDocument/2006/relationships/slideLayout" Target="../slideLayouts/slideLayout205.xml"/><Relationship Id="rId74" Type="http://schemas.openxmlformats.org/officeDocument/2006/relationships/slideLayout" Target="../slideLayouts/slideLayout213.xml"/><Relationship Id="rId79" Type="http://schemas.openxmlformats.org/officeDocument/2006/relationships/slideLayout" Target="../slideLayouts/slideLayout218.xml"/><Relationship Id="rId87" Type="http://schemas.openxmlformats.org/officeDocument/2006/relationships/theme" Target="../theme/theme3.xml"/><Relationship Id="rId5" Type="http://schemas.openxmlformats.org/officeDocument/2006/relationships/slideLayout" Target="../slideLayouts/slideLayout144.xml"/><Relationship Id="rId61" Type="http://schemas.openxmlformats.org/officeDocument/2006/relationships/slideLayout" Target="../slideLayouts/slideLayout200.xml"/><Relationship Id="rId82" Type="http://schemas.openxmlformats.org/officeDocument/2006/relationships/slideLayout" Target="../slideLayouts/slideLayout221.xml"/><Relationship Id="rId19" Type="http://schemas.openxmlformats.org/officeDocument/2006/relationships/slideLayout" Target="../slideLayouts/slideLayout158.xml"/><Relationship Id="rId4" Type="http://schemas.openxmlformats.org/officeDocument/2006/relationships/slideLayout" Target="../slideLayouts/slideLayout143.xml"/><Relationship Id="rId9" Type="http://schemas.openxmlformats.org/officeDocument/2006/relationships/slideLayout" Target="../slideLayouts/slideLayout148.xml"/><Relationship Id="rId14" Type="http://schemas.openxmlformats.org/officeDocument/2006/relationships/slideLayout" Target="../slideLayouts/slideLayout153.xml"/><Relationship Id="rId22" Type="http://schemas.openxmlformats.org/officeDocument/2006/relationships/slideLayout" Target="../slideLayouts/slideLayout161.xml"/><Relationship Id="rId27" Type="http://schemas.openxmlformats.org/officeDocument/2006/relationships/slideLayout" Target="../slideLayouts/slideLayout166.xml"/><Relationship Id="rId30" Type="http://schemas.openxmlformats.org/officeDocument/2006/relationships/slideLayout" Target="../slideLayouts/slideLayout169.xml"/><Relationship Id="rId35" Type="http://schemas.openxmlformats.org/officeDocument/2006/relationships/slideLayout" Target="../slideLayouts/slideLayout174.xml"/><Relationship Id="rId43" Type="http://schemas.openxmlformats.org/officeDocument/2006/relationships/slideLayout" Target="../slideLayouts/slideLayout182.xml"/><Relationship Id="rId48" Type="http://schemas.openxmlformats.org/officeDocument/2006/relationships/slideLayout" Target="../slideLayouts/slideLayout187.xml"/><Relationship Id="rId56" Type="http://schemas.openxmlformats.org/officeDocument/2006/relationships/slideLayout" Target="../slideLayouts/slideLayout195.xml"/><Relationship Id="rId64" Type="http://schemas.openxmlformats.org/officeDocument/2006/relationships/slideLayout" Target="../slideLayouts/slideLayout203.xml"/><Relationship Id="rId69" Type="http://schemas.openxmlformats.org/officeDocument/2006/relationships/slideLayout" Target="../slideLayouts/slideLayout208.xml"/><Relationship Id="rId77" Type="http://schemas.openxmlformats.org/officeDocument/2006/relationships/slideLayout" Target="../slideLayouts/slideLayout216.xml"/><Relationship Id="rId8" Type="http://schemas.openxmlformats.org/officeDocument/2006/relationships/slideLayout" Target="../slideLayouts/slideLayout147.xml"/><Relationship Id="rId51" Type="http://schemas.openxmlformats.org/officeDocument/2006/relationships/slideLayout" Target="../slideLayouts/slideLayout190.xml"/><Relationship Id="rId72" Type="http://schemas.openxmlformats.org/officeDocument/2006/relationships/slideLayout" Target="../slideLayouts/slideLayout211.xml"/><Relationship Id="rId80" Type="http://schemas.openxmlformats.org/officeDocument/2006/relationships/slideLayout" Target="../slideLayouts/slideLayout219.xml"/><Relationship Id="rId85" Type="http://schemas.openxmlformats.org/officeDocument/2006/relationships/slideLayout" Target="../slideLayouts/slideLayout224.xml"/><Relationship Id="rId3" Type="http://schemas.openxmlformats.org/officeDocument/2006/relationships/slideLayout" Target="../slideLayouts/slideLayout142.xml"/><Relationship Id="rId12" Type="http://schemas.openxmlformats.org/officeDocument/2006/relationships/slideLayout" Target="../slideLayouts/slideLayout151.xml"/><Relationship Id="rId17" Type="http://schemas.openxmlformats.org/officeDocument/2006/relationships/slideLayout" Target="../slideLayouts/slideLayout156.xml"/><Relationship Id="rId25" Type="http://schemas.openxmlformats.org/officeDocument/2006/relationships/slideLayout" Target="../slideLayouts/slideLayout164.xml"/><Relationship Id="rId33" Type="http://schemas.openxmlformats.org/officeDocument/2006/relationships/slideLayout" Target="../slideLayouts/slideLayout172.xml"/><Relationship Id="rId38" Type="http://schemas.openxmlformats.org/officeDocument/2006/relationships/slideLayout" Target="../slideLayouts/slideLayout177.xml"/><Relationship Id="rId46" Type="http://schemas.openxmlformats.org/officeDocument/2006/relationships/slideLayout" Target="../slideLayouts/slideLayout185.xml"/><Relationship Id="rId59" Type="http://schemas.openxmlformats.org/officeDocument/2006/relationships/slideLayout" Target="../slideLayouts/slideLayout198.xml"/><Relationship Id="rId67" Type="http://schemas.openxmlformats.org/officeDocument/2006/relationships/slideLayout" Target="../slideLayouts/slideLayout206.xml"/><Relationship Id="rId20" Type="http://schemas.openxmlformats.org/officeDocument/2006/relationships/slideLayout" Target="../slideLayouts/slideLayout159.xml"/><Relationship Id="rId41" Type="http://schemas.openxmlformats.org/officeDocument/2006/relationships/slideLayout" Target="../slideLayouts/slideLayout180.xml"/><Relationship Id="rId54" Type="http://schemas.openxmlformats.org/officeDocument/2006/relationships/slideLayout" Target="../slideLayouts/slideLayout193.xml"/><Relationship Id="rId62" Type="http://schemas.openxmlformats.org/officeDocument/2006/relationships/slideLayout" Target="../slideLayouts/slideLayout201.xml"/><Relationship Id="rId70" Type="http://schemas.openxmlformats.org/officeDocument/2006/relationships/slideLayout" Target="../slideLayouts/slideLayout209.xml"/><Relationship Id="rId75" Type="http://schemas.openxmlformats.org/officeDocument/2006/relationships/slideLayout" Target="../slideLayouts/slideLayout214.xml"/><Relationship Id="rId83" Type="http://schemas.openxmlformats.org/officeDocument/2006/relationships/slideLayout" Target="../slideLayouts/slideLayout222.xml"/><Relationship Id="rId1" Type="http://schemas.openxmlformats.org/officeDocument/2006/relationships/slideLayout" Target="../slideLayouts/slideLayout140.xml"/><Relationship Id="rId6" Type="http://schemas.openxmlformats.org/officeDocument/2006/relationships/slideLayout" Target="../slideLayouts/slideLayout145.xml"/><Relationship Id="rId15" Type="http://schemas.openxmlformats.org/officeDocument/2006/relationships/slideLayout" Target="../slideLayouts/slideLayout154.xml"/><Relationship Id="rId23" Type="http://schemas.openxmlformats.org/officeDocument/2006/relationships/slideLayout" Target="../slideLayouts/slideLayout162.xml"/><Relationship Id="rId28" Type="http://schemas.openxmlformats.org/officeDocument/2006/relationships/slideLayout" Target="../slideLayouts/slideLayout167.xml"/><Relationship Id="rId36" Type="http://schemas.openxmlformats.org/officeDocument/2006/relationships/slideLayout" Target="../slideLayouts/slideLayout175.xml"/><Relationship Id="rId49" Type="http://schemas.openxmlformats.org/officeDocument/2006/relationships/slideLayout" Target="../slideLayouts/slideLayout188.xml"/><Relationship Id="rId57" Type="http://schemas.openxmlformats.org/officeDocument/2006/relationships/slideLayout" Target="../slideLayouts/slideLayout196.xml"/><Relationship Id="rId10" Type="http://schemas.openxmlformats.org/officeDocument/2006/relationships/slideLayout" Target="../slideLayouts/slideLayout149.xml"/><Relationship Id="rId31" Type="http://schemas.openxmlformats.org/officeDocument/2006/relationships/slideLayout" Target="../slideLayouts/slideLayout170.xml"/><Relationship Id="rId44" Type="http://schemas.openxmlformats.org/officeDocument/2006/relationships/slideLayout" Target="../slideLayouts/slideLayout183.xml"/><Relationship Id="rId52" Type="http://schemas.openxmlformats.org/officeDocument/2006/relationships/slideLayout" Target="../slideLayouts/slideLayout191.xml"/><Relationship Id="rId60" Type="http://schemas.openxmlformats.org/officeDocument/2006/relationships/slideLayout" Target="../slideLayouts/slideLayout199.xml"/><Relationship Id="rId65" Type="http://schemas.openxmlformats.org/officeDocument/2006/relationships/slideLayout" Target="../slideLayouts/slideLayout204.xml"/><Relationship Id="rId73" Type="http://schemas.openxmlformats.org/officeDocument/2006/relationships/slideLayout" Target="../slideLayouts/slideLayout212.xml"/><Relationship Id="rId78" Type="http://schemas.openxmlformats.org/officeDocument/2006/relationships/slideLayout" Target="../slideLayouts/slideLayout217.xml"/><Relationship Id="rId81" Type="http://schemas.openxmlformats.org/officeDocument/2006/relationships/slideLayout" Target="../slideLayouts/slideLayout220.xml"/><Relationship Id="rId86" Type="http://schemas.openxmlformats.org/officeDocument/2006/relationships/slideLayout" Target="../slideLayouts/slideLayout225.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28.xml"/><Relationship Id="rId2" Type="http://schemas.openxmlformats.org/officeDocument/2006/relationships/slideLayout" Target="../slideLayouts/slideLayout227.xml"/><Relationship Id="rId1" Type="http://schemas.openxmlformats.org/officeDocument/2006/relationships/slideLayout" Target="../slideLayouts/slideLayout226.xml"/><Relationship Id="rId6" Type="http://schemas.openxmlformats.org/officeDocument/2006/relationships/theme" Target="../theme/theme4.xml"/><Relationship Id="rId5" Type="http://schemas.openxmlformats.org/officeDocument/2006/relationships/slideLayout" Target="../slideLayouts/slideLayout230.xml"/><Relationship Id="rId4" Type="http://schemas.openxmlformats.org/officeDocument/2006/relationships/slideLayout" Target="../slideLayouts/slideLayout229.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243.xml"/><Relationship Id="rId18" Type="http://schemas.openxmlformats.org/officeDocument/2006/relationships/slideLayout" Target="../slideLayouts/slideLayout248.xml"/><Relationship Id="rId26" Type="http://schemas.openxmlformats.org/officeDocument/2006/relationships/slideLayout" Target="../slideLayouts/slideLayout256.xml"/><Relationship Id="rId39" Type="http://schemas.openxmlformats.org/officeDocument/2006/relationships/slideLayout" Target="../slideLayouts/slideLayout269.xml"/><Relationship Id="rId3" Type="http://schemas.openxmlformats.org/officeDocument/2006/relationships/slideLayout" Target="../slideLayouts/slideLayout233.xml"/><Relationship Id="rId21" Type="http://schemas.openxmlformats.org/officeDocument/2006/relationships/slideLayout" Target="../slideLayouts/slideLayout251.xml"/><Relationship Id="rId34" Type="http://schemas.openxmlformats.org/officeDocument/2006/relationships/slideLayout" Target="../slideLayouts/slideLayout264.xml"/><Relationship Id="rId42" Type="http://schemas.openxmlformats.org/officeDocument/2006/relationships/slideLayout" Target="../slideLayouts/slideLayout272.xml"/><Relationship Id="rId47" Type="http://schemas.openxmlformats.org/officeDocument/2006/relationships/slideLayout" Target="../slideLayouts/slideLayout277.xml"/><Relationship Id="rId50" Type="http://schemas.openxmlformats.org/officeDocument/2006/relationships/image" Target="../media/image1.png"/><Relationship Id="rId7" Type="http://schemas.openxmlformats.org/officeDocument/2006/relationships/slideLayout" Target="../slideLayouts/slideLayout237.xml"/><Relationship Id="rId12" Type="http://schemas.openxmlformats.org/officeDocument/2006/relationships/slideLayout" Target="../slideLayouts/slideLayout242.xml"/><Relationship Id="rId17" Type="http://schemas.openxmlformats.org/officeDocument/2006/relationships/slideLayout" Target="../slideLayouts/slideLayout247.xml"/><Relationship Id="rId25" Type="http://schemas.openxmlformats.org/officeDocument/2006/relationships/slideLayout" Target="../slideLayouts/slideLayout255.xml"/><Relationship Id="rId33" Type="http://schemas.openxmlformats.org/officeDocument/2006/relationships/slideLayout" Target="../slideLayouts/slideLayout263.xml"/><Relationship Id="rId38" Type="http://schemas.openxmlformats.org/officeDocument/2006/relationships/slideLayout" Target="../slideLayouts/slideLayout268.xml"/><Relationship Id="rId46" Type="http://schemas.openxmlformats.org/officeDocument/2006/relationships/slideLayout" Target="../slideLayouts/slideLayout276.xml"/><Relationship Id="rId2" Type="http://schemas.openxmlformats.org/officeDocument/2006/relationships/slideLayout" Target="../slideLayouts/slideLayout232.xml"/><Relationship Id="rId16" Type="http://schemas.openxmlformats.org/officeDocument/2006/relationships/slideLayout" Target="../slideLayouts/slideLayout246.xml"/><Relationship Id="rId20" Type="http://schemas.openxmlformats.org/officeDocument/2006/relationships/slideLayout" Target="../slideLayouts/slideLayout250.xml"/><Relationship Id="rId29" Type="http://schemas.openxmlformats.org/officeDocument/2006/relationships/slideLayout" Target="../slideLayouts/slideLayout259.xml"/><Relationship Id="rId41" Type="http://schemas.openxmlformats.org/officeDocument/2006/relationships/slideLayout" Target="../slideLayouts/slideLayout271.xml"/><Relationship Id="rId1" Type="http://schemas.openxmlformats.org/officeDocument/2006/relationships/slideLayout" Target="../slideLayouts/slideLayout231.xml"/><Relationship Id="rId6" Type="http://schemas.openxmlformats.org/officeDocument/2006/relationships/slideLayout" Target="../slideLayouts/slideLayout236.xml"/><Relationship Id="rId11" Type="http://schemas.openxmlformats.org/officeDocument/2006/relationships/slideLayout" Target="../slideLayouts/slideLayout241.xml"/><Relationship Id="rId24" Type="http://schemas.openxmlformats.org/officeDocument/2006/relationships/slideLayout" Target="../slideLayouts/slideLayout254.xml"/><Relationship Id="rId32" Type="http://schemas.openxmlformats.org/officeDocument/2006/relationships/slideLayout" Target="../slideLayouts/slideLayout262.xml"/><Relationship Id="rId37" Type="http://schemas.openxmlformats.org/officeDocument/2006/relationships/slideLayout" Target="../slideLayouts/slideLayout267.xml"/><Relationship Id="rId40" Type="http://schemas.openxmlformats.org/officeDocument/2006/relationships/slideLayout" Target="../slideLayouts/slideLayout270.xml"/><Relationship Id="rId45" Type="http://schemas.openxmlformats.org/officeDocument/2006/relationships/slideLayout" Target="../slideLayouts/slideLayout275.xml"/><Relationship Id="rId5" Type="http://schemas.openxmlformats.org/officeDocument/2006/relationships/slideLayout" Target="../slideLayouts/slideLayout235.xml"/><Relationship Id="rId15" Type="http://schemas.openxmlformats.org/officeDocument/2006/relationships/slideLayout" Target="../slideLayouts/slideLayout245.xml"/><Relationship Id="rId23" Type="http://schemas.openxmlformats.org/officeDocument/2006/relationships/slideLayout" Target="../slideLayouts/slideLayout253.xml"/><Relationship Id="rId28" Type="http://schemas.openxmlformats.org/officeDocument/2006/relationships/slideLayout" Target="../slideLayouts/slideLayout258.xml"/><Relationship Id="rId36" Type="http://schemas.openxmlformats.org/officeDocument/2006/relationships/slideLayout" Target="../slideLayouts/slideLayout266.xml"/><Relationship Id="rId49" Type="http://schemas.openxmlformats.org/officeDocument/2006/relationships/theme" Target="../theme/theme5.xml"/><Relationship Id="rId10" Type="http://schemas.openxmlformats.org/officeDocument/2006/relationships/slideLayout" Target="../slideLayouts/slideLayout240.xml"/><Relationship Id="rId19" Type="http://schemas.openxmlformats.org/officeDocument/2006/relationships/slideLayout" Target="../slideLayouts/slideLayout249.xml"/><Relationship Id="rId31" Type="http://schemas.openxmlformats.org/officeDocument/2006/relationships/slideLayout" Target="../slideLayouts/slideLayout261.xml"/><Relationship Id="rId44" Type="http://schemas.openxmlformats.org/officeDocument/2006/relationships/slideLayout" Target="../slideLayouts/slideLayout274.xml"/><Relationship Id="rId4" Type="http://schemas.openxmlformats.org/officeDocument/2006/relationships/slideLayout" Target="../slideLayouts/slideLayout234.xml"/><Relationship Id="rId9" Type="http://schemas.openxmlformats.org/officeDocument/2006/relationships/slideLayout" Target="../slideLayouts/slideLayout239.xml"/><Relationship Id="rId14" Type="http://schemas.openxmlformats.org/officeDocument/2006/relationships/slideLayout" Target="../slideLayouts/slideLayout244.xml"/><Relationship Id="rId22" Type="http://schemas.openxmlformats.org/officeDocument/2006/relationships/slideLayout" Target="../slideLayouts/slideLayout252.xml"/><Relationship Id="rId27" Type="http://schemas.openxmlformats.org/officeDocument/2006/relationships/slideLayout" Target="../slideLayouts/slideLayout257.xml"/><Relationship Id="rId30" Type="http://schemas.openxmlformats.org/officeDocument/2006/relationships/slideLayout" Target="../slideLayouts/slideLayout260.xml"/><Relationship Id="rId35" Type="http://schemas.openxmlformats.org/officeDocument/2006/relationships/slideLayout" Target="../slideLayouts/slideLayout265.xml"/><Relationship Id="rId43" Type="http://schemas.openxmlformats.org/officeDocument/2006/relationships/slideLayout" Target="../slideLayouts/slideLayout273.xml"/><Relationship Id="rId48" Type="http://schemas.openxmlformats.org/officeDocument/2006/relationships/slideLayout" Target="../slideLayouts/slideLayout278.xml"/><Relationship Id="rId8" Type="http://schemas.openxmlformats.org/officeDocument/2006/relationships/slideLayout" Target="../slideLayouts/slideLayout2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EBD3DC19-ED86-435D-AD09-34EB02A27116}"/>
              </a:ext>
            </a:extLst>
          </p:cNvPr>
          <p:cNvSpPr>
            <a:spLocks noGrp="1"/>
          </p:cNvSpPr>
          <p:nvPr>
            <p:ph type="title"/>
          </p:nvPr>
        </p:nvSpPr>
        <p:spPr>
          <a:xfrm>
            <a:off x="264000" y="264000"/>
            <a:ext cx="11664000" cy="1170000"/>
          </a:xfrm>
          <a:prstGeom prst="rect">
            <a:avLst/>
          </a:prstGeom>
        </p:spPr>
        <p:txBody>
          <a:bodyPr vert="horz" lIns="91440" tIns="45720" rIns="91440" bIns="45720" rtlCol="0" anchor="t" anchorCtr="0">
            <a:normAutofit/>
          </a:bodyPr>
          <a:lstStyle/>
          <a:p>
            <a:r>
              <a:rPr lang="fr-CA" noProof="0" dirty="0"/>
              <a:t>Cliquez pour ajouter un titre</a:t>
            </a:r>
          </a:p>
        </p:txBody>
      </p:sp>
      <p:sp>
        <p:nvSpPr>
          <p:cNvPr id="3" name="Espace réservé du texte 2">
            <a:extLst>
              <a:ext uri="{FF2B5EF4-FFF2-40B4-BE49-F238E27FC236}">
                <a16:creationId xmlns:a16="http://schemas.microsoft.com/office/drawing/2014/main" id="{20F98C1E-8905-439C-905C-C90C7F4AC9B8}"/>
              </a:ext>
            </a:extLst>
          </p:cNvPr>
          <p:cNvSpPr>
            <a:spLocks noGrp="1"/>
          </p:cNvSpPr>
          <p:nvPr>
            <p:ph type="body" idx="1"/>
          </p:nvPr>
        </p:nvSpPr>
        <p:spPr>
          <a:xfrm>
            <a:off x="264000" y="1508787"/>
            <a:ext cx="11664000" cy="4511013"/>
          </a:xfrm>
          <a:prstGeom prst="rect">
            <a:avLst/>
          </a:prstGeom>
        </p:spPr>
        <p:txBody>
          <a:bodyPr vert="horz" lIns="91440" tIns="45720" rIns="91440" bIns="45720" rtlCol="0">
            <a:normAutofit/>
          </a:bodyPr>
          <a:lstStyle/>
          <a:p>
            <a:pPr lvl="0"/>
            <a:r>
              <a:rPr lang="fr-CA" noProof="0" dirty="0"/>
              <a:t>Cliquez pour ajouter du texte</a:t>
            </a:r>
          </a:p>
          <a:p>
            <a:pPr lvl="1"/>
            <a:r>
              <a:rPr lang="fr-CA" noProof="0" dirty="0"/>
              <a:t>Deuxième niveau</a:t>
            </a:r>
          </a:p>
          <a:p>
            <a:pPr lvl="2"/>
            <a:r>
              <a:rPr lang="fr-CA" noProof="0" dirty="0"/>
              <a:t>Troisième niveau</a:t>
            </a:r>
          </a:p>
          <a:p>
            <a:pPr lvl="3"/>
            <a:r>
              <a:rPr lang="fr-CA" noProof="0" dirty="0"/>
              <a:t>Quatrième niveau</a:t>
            </a:r>
          </a:p>
          <a:p>
            <a:pPr lvl="4"/>
            <a:r>
              <a:rPr lang="fr-CA" noProof="0" dirty="0"/>
              <a:t>Cinquième niveau</a:t>
            </a:r>
          </a:p>
        </p:txBody>
      </p:sp>
      <p:pic>
        <p:nvPicPr>
          <p:cNvPr id="10" name="logo_beneva_violet_small.png" descr="logo_beneva_violet_small.png">
            <a:extLst>
              <a:ext uri="{FF2B5EF4-FFF2-40B4-BE49-F238E27FC236}">
                <a16:creationId xmlns:a16="http://schemas.microsoft.com/office/drawing/2014/main" id="{A0A46B40-71BA-4F42-8FA6-E7FF40A8B5FF}"/>
              </a:ext>
            </a:extLst>
          </p:cNvPr>
          <p:cNvPicPr>
            <a:picLocks noChangeAspect="1"/>
          </p:cNvPicPr>
          <p:nvPr/>
        </p:nvPicPr>
        <p:blipFill>
          <a:blip r:embed="rId59"/>
          <a:stretch>
            <a:fillRect/>
          </a:stretch>
        </p:blipFill>
        <p:spPr>
          <a:xfrm>
            <a:off x="412801" y="6389149"/>
            <a:ext cx="901700" cy="208203"/>
          </a:xfrm>
          <a:prstGeom prst="rect">
            <a:avLst/>
          </a:prstGeom>
          <a:ln w="12700">
            <a:miter lim="400000"/>
          </a:ln>
        </p:spPr>
      </p:pic>
      <p:sp>
        <p:nvSpPr>
          <p:cNvPr id="4" name="Slide Number Placeholder 3"/>
          <p:cNvSpPr>
            <a:spLocks noGrp="1"/>
          </p:cNvSpPr>
          <p:nvPr>
            <p:ph type="sldNum" sz="quarter" idx="4"/>
          </p:nvPr>
        </p:nvSpPr>
        <p:spPr>
          <a:xfrm>
            <a:off x="11424000" y="6423230"/>
            <a:ext cx="480000" cy="238100"/>
          </a:xfrm>
          <a:prstGeom prst="rect">
            <a:avLst/>
          </a:prstGeom>
          <a:noFill/>
        </p:spPr>
        <p:txBody>
          <a:bodyPr vert="horz" wrap="none" lIns="0" tIns="0" rIns="90000" bIns="0" rtlCol="0" anchor="ctr"/>
          <a:lstStyle>
            <a:lvl1pPr marL="0" algn="r" defTabSz="1219170" rtl="0" eaLnBrk="1" latinLnBrk="0" hangingPunct="1">
              <a:lnSpc>
                <a:spcPct val="90000"/>
              </a:lnSpc>
              <a:defRPr lang="fr-CA" sz="1200" kern="1200" smtClean="0">
                <a:solidFill>
                  <a:schemeClr val="accent1"/>
                </a:solidFill>
                <a:latin typeface="Arial" panose="020B0604020202020204" pitchFamily="34" charset="0"/>
                <a:ea typeface="+mn-ea"/>
                <a:cs typeface="Arial" panose="020B0604020202020204" pitchFamily="34" charset="0"/>
              </a:defRPr>
            </a:lvl1pPr>
          </a:lstStyle>
          <a:p>
            <a:fld id="{2D2B9FD4-22D1-4784-BC8D-82D569BBB95D}" type="slidenum">
              <a:rPr lang="fr-CA" smtClean="0"/>
              <a:pPr/>
              <a:t>‹N°›</a:t>
            </a:fld>
            <a:endParaRPr lang="fr-CA"/>
          </a:p>
        </p:txBody>
      </p:sp>
      <p:sp>
        <p:nvSpPr>
          <p:cNvPr id="5" name="Footer Placeholder 4"/>
          <p:cNvSpPr>
            <a:spLocks noGrp="1"/>
          </p:cNvSpPr>
          <p:nvPr>
            <p:ph type="ftr" sz="quarter" idx="3"/>
          </p:nvPr>
        </p:nvSpPr>
        <p:spPr>
          <a:xfrm>
            <a:off x="4038600" y="6441600"/>
            <a:ext cx="4114800" cy="251288"/>
          </a:xfrm>
          <a:prstGeom prst="rect">
            <a:avLst/>
          </a:prstGeom>
        </p:spPr>
        <p:txBody>
          <a:bodyPr vert="horz" lIns="91440" tIns="45720" rIns="91440" bIns="45720" rtlCol="0" anchor="ctr">
            <a:normAutofit/>
          </a:bodyPr>
          <a:lstStyle>
            <a:lvl1pPr algn="ctr">
              <a:defRPr sz="667" b="0">
                <a:solidFill>
                  <a:schemeClr val="tx1"/>
                </a:solidFill>
              </a:defRPr>
            </a:lvl1pPr>
          </a:lstStyle>
          <a:p>
            <a:r>
              <a:rPr lang="fr-CA" dirty="0"/>
              <a:t>Document confidentiel ou à usage interne seulement.</a:t>
            </a:r>
          </a:p>
        </p:txBody>
      </p:sp>
    </p:spTree>
    <p:extLst>
      <p:ext uri="{BB962C8B-B14F-4D97-AF65-F5344CB8AC3E}">
        <p14:creationId xmlns:p14="http://schemas.microsoft.com/office/powerpoint/2010/main" val="2574931511"/>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 id="2147483700" r:id="rId14"/>
    <p:sldLayoutId id="2147483701" r:id="rId15"/>
    <p:sldLayoutId id="2147483702" r:id="rId16"/>
    <p:sldLayoutId id="2147483703" r:id="rId17"/>
    <p:sldLayoutId id="2147483704" r:id="rId18"/>
    <p:sldLayoutId id="2147483705" r:id="rId19"/>
    <p:sldLayoutId id="2147483706" r:id="rId20"/>
    <p:sldLayoutId id="2147483707" r:id="rId21"/>
    <p:sldLayoutId id="2147483708" r:id="rId22"/>
    <p:sldLayoutId id="2147483709" r:id="rId23"/>
    <p:sldLayoutId id="2147483710" r:id="rId24"/>
    <p:sldLayoutId id="2147483711" r:id="rId25"/>
    <p:sldLayoutId id="2147483712" r:id="rId26"/>
    <p:sldLayoutId id="2147483713" r:id="rId27"/>
    <p:sldLayoutId id="2147483714" r:id="rId28"/>
    <p:sldLayoutId id="2147483715" r:id="rId29"/>
    <p:sldLayoutId id="2147483716" r:id="rId30"/>
    <p:sldLayoutId id="2147483717" r:id="rId31"/>
    <p:sldLayoutId id="2147483718" r:id="rId32"/>
    <p:sldLayoutId id="2147483719" r:id="rId33"/>
    <p:sldLayoutId id="2147483720" r:id="rId34"/>
    <p:sldLayoutId id="2147483721" r:id="rId35"/>
    <p:sldLayoutId id="2147483722" r:id="rId36"/>
    <p:sldLayoutId id="2147483723" r:id="rId37"/>
    <p:sldLayoutId id="2147483724" r:id="rId38"/>
    <p:sldLayoutId id="2147483725" r:id="rId39"/>
    <p:sldLayoutId id="2147483726" r:id="rId40"/>
    <p:sldLayoutId id="2147483727" r:id="rId41"/>
    <p:sldLayoutId id="2147483728" r:id="rId42"/>
    <p:sldLayoutId id="2147483730" r:id="rId43"/>
    <p:sldLayoutId id="2147483731" r:id="rId44"/>
    <p:sldLayoutId id="2147483732" r:id="rId45"/>
    <p:sldLayoutId id="2147483733" r:id="rId46"/>
    <p:sldLayoutId id="2147483671" r:id="rId47"/>
    <p:sldLayoutId id="2147483662" r:id="rId48"/>
    <p:sldLayoutId id="2147483661" r:id="rId49"/>
    <p:sldLayoutId id="2147483665" r:id="rId50"/>
    <p:sldLayoutId id="2147483674" r:id="rId51"/>
    <p:sldLayoutId id="2147483673" r:id="rId52"/>
    <p:sldLayoutId id="2147483666" r:id="rId53"/>
    <p:sldLayoutId id="2147483675" r:id="rId54"/>
    <p:sldLayoutId id="2147483667" r:id="rId55"/>
    <p:sldLayoutId id="2147483672" r:id="rId56"/>
    <p:sldLayoutId id="2147483959" r:id="rId57"/>
  </p:sldLayoutIdLst>
  <p:hf hdr="0" dt="0"/>
  <p:txStyles>
    <p:titleStyle>
      <a:lvl1pPr algn="l" defTabSz="914377" rtl="0" eaLnBrk="1" latinLnBrk="0" hangingPunct="1">
        <a:lnSpc>
          <a:spcPct val="100000"/>
        </a:lnSpc>
        <a:spcBef>
          <a:spcPct val="0"/>
        </a:spcBef>
        <a:buNone/>
        <a:defRPr sz="3200" b="1" kern="1200">
          <a:solidFill>
            <a:schemeClr val="accent1"/>
          </a:solidFill>
          <a:latin typeface="Arial" panose="020B0604020202020204" pitchFamily="34" charset="0"/>
          <a:ea typeface="+mj-ea"/>
          <a:cs typeface="Arial" panose="020B0604020202020204" pitchFamily="34" charset="0"/>
        </a:defRPr>
      </a:lvl1pPr>
    </p:titleStyle>
    <p:bodyStyle>
      <a:lvl1pPr marL="228594" indent="-228594" algn="l" defTabSz="914377" rtl="0" eaLnBrk="1" latinLnBrk="0" hangingPunct="1">
        <a:lnSpc>
          <a:spcPct val="100000"/>
        </a:lnSpc>
        <a:spcBef>
          <a:spcPts val="1800"/>
        </a:spcBef>
        <a:buClr>
          <a:schemeClr val="tx1"/>
        </a:buClr>
        <a:buSzPct val="100000"/>
        <a:buFont typeface="Arial" panose="020B0604020202020204" pitchFamily="34" charset="0"/>
        <a:buChar char="•"/>
        <a:defRPr sz="2400" kern="1200">
          <a:solidFill>
            <a:schemeClr val="accent1"/>
          </a:solidFill>
          <a:latin typeface="Arial" panose="020B0604020202020204" pitchFamily="34" charset="0"/>
          <a:ea typeface="+mn-ea"/>
          <a:cs typeface="Arial" panose="020B0604020202020204" pitchFamily="34" charset="0"/>
        </a:defRPr>
      </a:lvl1pPr>
      <a:lvl2pPr marL="685783" indent="-228594" algn="l" defTabSz="914377" rtl="0" eaLnBrk="1" latinLnBrk="0" hangingPunct="1">
        <a:lnSpc>
          <a:spcPct val="100000"/>
        </a:lnSpc>
        <a:spcBef>
          <a:spcPts val="800"/>
        </a:spcBef>
        <a:buClr>
          <a:schemeClr val="tx1"/>
        </a:buClr>
        <a:buSzPct val="100000"/>
        <a:buFont typeface="Arial" panose="020B0604020202020204" pitchFamily="34" charset="0"/>
        <a:buChar char="•"/>
        <a:defRPr sz="2000" kern="1200">
          <a:solidFill>
            <a:schemeClr val="accent1"/>
          </a:solidFill>
          <a:latin typeface="Arial" panose="020B0604020202020204" pitchFamily="34" charset="0"/>
          <a:ea typeface="+mn-ea"/>
          <a:cs typeface="Arial" panose="020B0604020202020204" pitchFamily="34" charset="0"/>
        </a:defRPr>
      </a:lvl2pPr>
      <a:lvl3pPr marL="1142971" indent="-228594" algn="l" defTabSz="914377" rtl="0" eaLnBrk="1" latinLnBrk="0" hangingPunct="1">
        <a:lnSpc>
          <a:spcPct val="100000"/>
        </a:lnSpc>
        <a:spcBef>
          <a:spcPts val="600"/>
        </a:spcBef>
        <a:buClr>
          <a:schemeClr val="tx1"/>
        </a:buClr>
        <a:buSzPct val="100000"/>
        <a:buFont typeface="Arial" panose="020B0604020202020204" pitchFamily="34" charset="0"/>
        <a:buChar char="•"/>
        <a:defRPr sz="1800" kern="1200">
          <a:solidFill>
            <a:schemeClr val="accent1"/>
          </a:solidFill>
          <a:latin typeface="Arial" panose="020B0604020202020204" pitchFamily="34" charset="0"/>
          <a:ea typeface="+mn-ea"/>
          <a:cs typeface="Arial" panose="020B0604020202020204" pitchFamily="34" charset="0"/>
        </a:defRPr>
      </a:lvl3pPr>
      <a:lvl4pPr marL="1600160" indent="-228594" algn="l" defTabSz="914377" rtl="0" eaLnBrk="1" latinLnBrk="0" hangingPunct="1">
        <a:lnSpc>
          <a:spcPct val="100000"/>
        </a:lnSpc>
        <a:spcBef>
          <a:spcPts val="300"/>
        </a:spcBef>
        <a:buClr>
          <a:schemeClr val="tx1"/>
        </a:buClr>
        <a:buSzPct val="100000"/>
        <a:buFont typeface="Arial" panose="020B0604020202020204" pitchFamily="34" charset="0"/>
        <a:buChar char="•"/>
        <a:defRPr sz="1600" kern="1200">
          <a:solidFill>
            <a:schemeClr val="accent1"/>
          </a:solidFill>
          <a:latin typeface="Arial" panose="020B0604020202020204" pitchFamily="34" charset="0"/>
          <a:ea typeface="+mn-ea"/>
          <a:cs typeface="Arial" panose="020B0604020202020204" pitchFamily="34" charset="0"/>
        </a:defRPr>
      </a:lvl4pPr>
      <a:lvl5pPr marL="2057349" indent="-228594" algn="l" defTabSz="914377" rtl="0" eaLnBrk="1" latinLnBrk="0" hangingPunct="1">
        <a:lnSpc>
          <a:spcPct val="100000"/>
        </a:lnSpc>
        <a:spcBef>
          <a:spcPts val="0"/>
        </a:spcBef>
        <a:buClr>
          <a:schemeClr val="tx1"/>
        </a:buClr>
        <a:buSzPct val="100000"/>
        <a:buFont typeface="Arial" panose="020B0604020202020204" pitchFamily="34" charset="0"/>
        <a:buChar char="•"/>
        <a:defRPr sz="1400" kern="1200">
          <a:solidFill>
            <a:schemeClr val="accent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483" userDrawn="1">
          <p15:clr>
            <a:srgbClr val="F26B43"/>
          </p15:clr>
        </p15:guide>
        <p15:guide id="3" orient="horz" pos="3861" userDrawn="1">
          <p15:clr>
            <a:srgbClr val="F26B43"/>
          </p15:clr>
        </p15:guide>
        <p15:guide id="4" pos="3840" userDrawn="1">
          <p15:clr>
            <a:srgbClr val="F26B43"/>
          </p15:clr>
        </p15:guide>
        <p15:guide id="5" pos="7197" userDrawn="1">
          <p15:clr>
            <a:srgbClr val="F26B43"/>
          </p15:clr>
        </p15:guide>
        <p15:guide id="6" orient="horz" pos="459"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2783664"/>
      </p:ext>
    </p:extLst>
  </p:cSld>
  <p:clrMap bg1="dk1" tx1="lt1" bg2="dk2" tx2="lt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 id="2147483746" r:id="rId12"/>
    <p:sldLayoutId id="2147483747" r:id="rId13"/>
    <p:sldLayoutId id="2147483748" r:id="rId14"/>
    <p:sldLayoutId id="2147483749" r:id="rId15"/>
    <p:sldLayoutId id="2147483750" r:id="rId16"/>
    <p:sldLayoutId id="2147483751" r:id="rId17"/>
    <p:sldLayoutId id="2147483752" r:id="rId18"/>
    <p:sldLayoutId id="2147483753" r:id="rId19"/>
    <p:sldLayoutId id="2147483754" r:id="rId20"/>
    <p:sldLayoutId id="2147483755" r:id="rId21"/>
    <p:sldLayoutId id="2147483756" r:id="rId22"/>
    <p:sldLayoutId id="2147483757" r:id="rId23"/>
    <p:sldLayoutId id="2147483758" r:id="rId24"/>
    <p:sldLayoutId id="2147483759" r:id="rId25"/>
    <p:sldLayoutId id="2147483760" r:id="rId26"/>
    <p:sldLayoutId id="2147483761" r:id="rId27"/>
    <p:sldLayoutId id="2147483762" r:id="rId28"/>
    <p:sldLayoutId id="2147483763" r:id="rId29"/>
    <p:sldLayoutId id="2147483764" r:id="rId30"/>
    <p:sldLayoutId id="2147483765" r:id="rId31"/>
    <p:sldLayoutId id="2147483766" r:id="rId32"/>
    <p:sldLayoutId id="2147483767" r:id="rId33"/>
    <p:sldLayoutId id="2147483768" r:id="rId34"/>
    <p:sldLayoutId id="2147483769" r:id="rId35"/>
    <p:sldLayoutId id="2147483770" r:id="rId36"/>
    <p:sldLayoutId id="2147483771" r:id="rId37"/>
    <p:sldLayoutId id="2147483772" r:id="rId38"/>
    <p:sldLayoutId id="2147483773" r:id="rId39"/>
    <p:sldLayoutId id="2147483774" r:id="rId40"/>
    <p:sldLayoutId id="2147483775" r:id="rId41"/>
    <p:sldLayoutId id="2147483776" r:id="rId42"/>
    <p:sldLayoutId id="2147483777" r:id="rId43"/>
    <p:sldLayoutId id="2147483778" r:id="rId44"/>
    <p:sldLayoutId id="2147483779" r:id="rId45"/>
    <p:sldLayoutId id="2147483780" r:id="rId46"/>
    <p:sldLayoutId id="2147483781" r:id="rId47"/>
    <p:sldLayoutId id="2147483782" r:id="rId48"/>
    <p:sldLayoutId id="2147483783" r:id="rId49"/>
    <p:sldLayoutId id="2147483784" r:id="rId50"/>
    <p:sldLayoutId id="2147483785" r:id="rId51"/>
    <p:sldLayoutId id="2147483786" r:id="rId52"/>
    <p:sldLayoutId id="2147483787" r:id="rId53"/>
    <p:sldLayoutId id="2147483788" r:id="rId54"/>
    <p:sldLayoutId id="2147483789" r:id="rId55"/>
    <p:sldLayoutId id="2147483790" r:id="rId56"/>
    <p:sldLayoutId id="2147483791" r:id="rId57"/>
    <p:sldLayoutId id="2147483792" r:id="rId58"/>
    <p:sldLayoutId id="2147483793" r:id="rId59"/>
    <p:sldLayoutId id="2147483794" r:id="rId60"/>
    <p:sldLayoutId id="2147483795" r:id="rId61"/>
    <p:sldLayoutId id="2147483796" r:id="rId62"/>
    <p:sldLayoutId id="2147483797" r:id="rId63"/>
    <p:sldLayoutId id="2147483798" r:id="rId64"/>
    <p:sldLayoutId id="2147483799" r:id="rId65"/>
    <p:sldLayoutId id="2147483800" r:id="rId66"/>
    <p:sldLayoutId id="2147483801" r:id="rId67"/>
    <p:sldLayoutId id="2147483802" r:id="rId68"/>
    <p:sldLayoutId id="2147483803" r:id="rId69"/>
    <p:sldLayoutId id="2147483804" r:id="rId70"/>
    <p:sldLayoutId id="2147483805" r:id="rId71"/>
    <p:sldLayoutId id="2147483806" r:id="rId72"/>
    <p:sldLayoutId id="2147483807" r:id="rId73"/>
    <p:sldLayoutId id="2147483808" r:id="rId74"/>
    <p:sldLayoutId id="2147483809" r:id="rId75"/>
    <p:sldLayoutId id="2147483810" r:id="rId76"/>
    <p:sldLayoutId id="2147483811" r:id="rId77"/>
    <p:sldLayoutId id="2147483812" r:id="rId78"/>
    <p:sldLayoutId id="2147483813" r:id="rId79"/>
    <p:sldLayoutId id="2147483814" r:id="rId80"/>
    <p:sldLayoutId id="2147483815" r:id="rId81"/>
    <p:sldLayoutId id="2147483816" r:id="rId82"/>
  </p:sldLayoutIdLst>
  <p:transition spd="med"/>
  <p:hf hdr="0" ftr="0" dt="0"/>
  <p:txStyles>
    <p:titleStyle>
      <a:lvl1pPr marL="0" marR="0" indent="0" algn="l" defTabSz="457200" rtl="0" eaLnBrk="1" latinLnBrk="0" hangingPunct="1">
        <a:lnSpc>
          <a:spcPct val="100000"/>
        </a:lnSpc>
        <a:spcBef>
          <a:spcPts val="900"/>
        </a:spcBef>
        <a:spcAft>
          <a:spcPts val="0"/>
        </a:spcAft>
        <a:buClrTx/>
        <a:buSzTx/>
        <a:buFontTx/>
        <a:buNone/>
        <a:tabLst/>
        <a:defRPr sz="1800" b="0" i="0" u="none" strike="noStrike" cap="none" spc="0" baseline="0">
          <a:solidFill>
            <a:srgbClr val="4B009B"/>
          </a:solidFill>
          <a:uFillTx/>
          <a:latin typeface="+mn-lt"/>
          <a:ea typeface="+mn-ea"/>
          <a:cs typeface="+mn-cs"/>
          <a:sym typeface="Arial"/>
        </a:defRPr>
      </a:lvl1pPr>
      <a:lvl2pPr marL="0" marR="0" indent="228600" algn="l" defTabSz="457200" rtl="0" eaLnBrk="1" latinLnBrk="0" hangingPunct="1">
        <a:lnSpc>
          <a:spcPct val="100000"/>
        </a:lnSpc>
        <a:spcBef>
          <a:spcPts val="900"/>
        </a:spcBef>
        <a:spcAft>
          <a:spcPts val="0"/>
        </a:spcAft>
        <a:buClrTx/>
        <a:buSzTx/>
        <a:buFontTx/>
        <a:buNone/>
        <a:tabLst/>
        <a:defRPr sz="1800" b="0" i="0" u="none" strike="noStrike" cap="none" spc="0" baseline="0">
          <a:solidFill>
            <a:srgbClr val="4B009B"/>
          </a:solidFill>
          <a:uFillTx/>
          <a:latin typeface="+mn-lt"/>
          <a:ea typeface="+mn-ea"/>
          <a:cs typeface="+mn-cs"/>
          <a:sym typeface="Arial"/>
        </a:defRPr>
      </a:lvl2pPr>
      <a:lvl3pPr marL="0" marR="0" indent="457200" algn="l" defTabSz="457200" rtl="0" eaLnBrk="1" latinLnBrk="0" hangingPunct="1">
        <a:lnSpc>
          <a:spcPct val="100000"/>
        </a:lnSpc>
        <a:spcBef>
          <a:spcPts val="900"/>
        </a:spcBef>
        <a:spcAft>
          <a:spcPts val="0"/>
        </a:spcAft>
        <a:buClrTx/>
        <a:buSzTx/>
        <a:buFontTx/>
        <a:buNone/>
        <a:tabLst/>
        <a:defRPr sz="1800" b="0" i="0" u="none" strike="noStrike" cap="none" spc="0" baseline="0">
          <a:solidFill>
            <a:srgbClr val="4B009B"/>
          </a:solidFill>
          <a:uFillTx/>
          <a:latin typeface="+mn-lt"/>
          <a:ea typeface="+mn-ea"/>
          <a:cs typeface="+mn-cs"/>
          <a:sym typeface="Arial"/>
        </a:defRPr>
      </a:lvl3pPr>
      <a:lvl4pPr marL="0" marR="0" indent="685800" algn="l" defTabSz="457200" rtl="0" eaLnBrk="1" latinLnBrk="0" hangingPunct="1">
        <a:lnSpc>
          <a:spcPct val="100000"/>
        </a:lnSpc>
        <a:spcBef>
          <a:spcPts val="900"/>
        </a:spcBef>
        <a:spcAft>
          <a:spcPts val="0"/>
        </a:spcAft>
        <a:buClrTx/>
        <a:buSzTx/>
        <a:buFontTx/>
        <a:buNone/>
        <a:tabLst/>
        <a:defRPr sz="1800" b="0" i="0" u="none" strike="noStrike" cap="none" spc="0" baseline="0">
          <a:solidFill>
            <a:srgbClr val="4B009B"/>
          </a:solidFill>
          <a:uFillTx/>
          <a:latin typeface="+mn-lt"/>
          <a:ea typeface="+mn-ea"/>
          <a:cs typeface="+mn-cs"/>
          <a:sym typeface="Arial"/>
        </a:defRPr>
      </a:lvl4pPr>
      <a:lvl5pPr marL="0" marR="0" indent="914400" algn="l" defTabSz="457200" rtl="0" eaLnBrk="1" latinLnBrk="0" hangingPunct="1">
        <a:lnSpc>
          <a:spcPct val="100000"/>
        </a:lnSpc>
        <a:spcBef>
          <a:spcPts val="900"/>
        </a:spcBef>
        <a:spcAft>
          <a:spcPts val="0"/>
        </a:spcAft>
        <a:buClrTx/>
        <a:buSzTx/>
        <a:buFontTx/>
        <a:buNone/>
        <a:tabLst/>
        <a:defRPr sz="1800" b="0" i="0" u="none" strike="noStrike" cap="none" spc="0" baseline="0">
          <a:solidFill>
            <a:srgbClr val="4B009B"/>
          </a:solidFill>
          <a:uFillTx/>
          <a:latin typeface="+mn-lt"/>
          <a:ea typeface="+mn-ea"/>
          <a:cs typeface="+mn-cs"/>
          <a:sym typeface="Arial"/>
        </a:defRPr>
      </a:lvl5pPr>
      <a:lvl6pPr marL="0" marR="0" indent="1143000" algn="l" defTabSz="457200" rtl="0" eaLnBrk="1" latinLnBrk="0" hangingPunct="1">
        <a:lnSpc>
          <a:spcPct val="100000"/>
        </a:lnSpc>
        <a:spcBef>
          <a:spcPts val="900"/>
        </a:spcBef>
        <a:spcAft>
          <a:spcPts val="0"/>
        </a:spcAft>
        <a:buClrTx/>
        <a:buSzTx/>
        <a:buFontTx/>
        <a:buNone/>
        <a:tabLst/>
        <a:defRPr sz="1800" b="0" i="0" u="none" strike="noStrike" cap="none" spc="0" baseline="0">
          <a:solidFill>
            <a:srgbClr val="4B009B"/>
          </a:solidFill>
          <a:uFillTx/>
          <a:latin typeface="+mn-lt"/>
          <a:ea typeface="+mn-ea"/>
          <a:cs typeface="+mn-cs"/>
          <a:sym typeface="Arial"/>
        </a:defRPr>
      </a:lvl6pPr>
      <a:lvl7pPr marL="0" marR="0" indent="1371600" algn="l" defTabSz="457200" rtl="0" eaLnBrk="1" latinLnBrk="0" hangingPunct="1">
        <a:lnSpc>
          <a:spcPct val="100000"/>
        </a:lnSpc>
        <a:spcBef>
          <a:spcPts val="900"/>
        </a:spcBef>
        <a:spcAft>
          <a:spcPts val="0"/>
        </a:spcAft>
        <a:buClrTx/>
        <a:buSzTx/>
        <a:buFontTx/>
        <a:buNone/>
        <a:tabLst/>
        <a:defRPr sz="1800" b="0" i="0" u="none" strike="noStrike" cap="none" spc="0" baseline="0">
          <a:solidFill>
            <a:srgbClr val="4B009B"/>
          </a:solidFill>
          <a:uFillTx/>
          <a:latin typeface="+mn-lt"/>
          <a:ea typeface="+mn-ea"/>
          <a:cs typeface="+mn-cs"/>
          <a:sym typeface="Arial"/>
        </a:defRPr>
      </a:lvl7pPr>
      <a:lvl8pPr marL="0" marR="0" indent="1600200" algn="l" defTabSz="457200" rtl="0" eaLnBrk="1" latinLnBrk="0" hangingPunct="1">
        <a:lnSpc>
          <a:spcPct val="100000"/>
        </a:lnSpc>
        <a:spcBef>
          <a:spcPts val="900"/>
        </a:spcBef>
        <a:spcAft>
          <a:spcPts val="0"/>
        </a:spcAft>
        <a:buClrTx/>
        <a:buSzTx/>
        <a:buFontTx/>
        <a:buNone/>
        <a:tabLst/>
        <a:defRPr sz="1800" b="0" i="0" u="none" strike="noStrike" cap="none" spc="0" baseline="0">
          <a:solidFill>
            <a:srgbClr val="4B009B"/>
          </a:solidFill>
          <a:uFillTx/>
          <a:latin typeface="+mn-lt"/>
          <a:ea typeface="+mn-ea"/>
          <a:cs typeface="+mn-cs"/>
          <a:sym typeface="Arial"/>
        </a:defRPr>
      </a:lvl8pPr>
      <a:lvl9pPr marL="0" marR="0" indent="1828800" algn="l" defTabSz="457200" rtl="0" eaLnBrk="1" latinLnBrk="0" hangingPunct="1">
        <a:lnSpc>
          <a:spcPct val="100000"/>
        </a:lnSpc>
        <a:spcBef>
          <a:spcPts val="900"/>
        </a:spcBef>
        <a:spcAft>
          <a:spcPts val="0"/>
        </a:spcAft>
        <a:buClrTx/>
        <a:buSzTx/>
        <a:buFontTx/>
        <a:buNone/>
        <a:tabLst/>
        <a:defRPr sz="1800" b="0" i="0" u="none" strike="noStrike" cap="none" spc="0" baseline="0">
          <a:solidFill>
            <a:srgbClr val="4B009B"/>
          </a:solidFill>
          <a:uFillTx/>
          <a:latin typeface="+mn-lt"/>
          <a:ea typeface="+mn-ea"/>
          <a:cs typeface="+mn-cs"/>
          <a:sym typeface="Arial"/>
        </a:defRPr>
      </a:lvl9pPr>
    </p:titleStyle>
    <p:bodyStyle>
      <a:lvl1pPr marL="228600" marR="0" indent="-228600" algn="l" defTabSz="457200" rtl="0" eaLnBrk="1" latinLnBrk="0" hangingPunct="1">
        <a:lnSpc>
          <a:spcPct val="100000"/>
        </a:lnSpc>
        <a:spcBef>
          <a:spcPts val="900"/>
        </a:spcBef>
        <a:spcAft>
          <a:spcPts val="0"/>
        </a:spcAft>
        <a:buClrTx/>
        <a:buSzPct val="123000"/>
        <a:buFontTx/>
        <a:buChar char="•"/>
        <a:tabLst/>
        <a:defRPr sz="1800" b="0" i="0" u="none" strike="noStrike" cap="none" spc="0" baseline="0">
          <a:solidFill>
            <a:srgbClr val="4B009B"/>
          </a:solidFill>
          <a:uFillTx/>
          <a:latin typeface="+mn-lt"/>
          <a:ea typeface="+mn-ea"/>
          <a:cs typeface="+mn-cs"/>
          <a:sym typeface="Arial"/>
        </a:defRPr>
      </a:lvl1pPr>
      <a:lvl2pPr marL="533400" marR="0" indent="-228600" algn="l" defTabSz="457200" rtl="0" eaLnBrk="1" latinLnBrk="0" hangingPunct="1">
        <a:lnSpc>
          <a:spcPct val="100000"/>
        </a:lnSpc>
        <a:spcBef>
          <a:spcPts val="900"/>
        </a:spcBef>
        <a:spcAft>
          <a:spcPts val="0"/>
        </a:spcAft>
        <a:buClrTx/>
        <a:buSzPct val="123000"/>
        <a:buFontTx/>
        <a:buChar char="•"/>
        <a:tabLst/>
        <a:defRPr sz="1800" b="0" i="0" u="none" strike="noStrike" cap="none" spc="0" baseline="0">
          <a:solidFill>
            <a:srgbClr val="4B009B"/>
          </a:solidFill>
          <a:uFillTx/>
          <a:latin typeface="+mn-lt"/>
          <a:ea typeface="+mn-ea"/>
          <a:cs typeface="+mn-cs"/>
          <a:sym typeface="Arial"/>
        </a:defRPr>
      </a:lvl2pPr>
      <a:lvl3pPr marL="838200" marR="0" indent="-228600" algn="l" defTabSz="457200" rtl="0" eaLnBrk="1" latinLnBrk="0" hangingPunct="1">
        <a:lnSpc>
          <a:spcPct val="100000"/>
        </a:lnSpc>
        <a:spcBef>
          <a:spcPts val="900"/>
        </a:spcBef>
        <a:spcAft>
          <a:spcPts val="0"/>
        </a:spcAft>
        <a:buClrTx/>
        <a:buSzPct val="123000"/>
        <a:buFontTx/>
        <a:buChar char="•"/>
        <a:tabLst/>
        <a:defRPr sz="1800" b="0" i="0" u="none" strike="noStrike" cap="none" spc="0" baseline="0">
          <a:solidFill>
            <a:srgbClr val="4B009B"/>
          </a:solidFill>
          <a:uFillTx/>
          <a:latin typeface="+mn-lt"/>
          <a:ea typeface="+mn-ea"/>
          <a:cs typeface="+mn-cs"/>
          <a:sym typeface="Arial"/>
        </a:defRPr>
      </a:lvl3pPr>
      <a:lvl4pPr marL="1143000" marR="0" indent="-228600" algn="l" defTabSz="457200" rtl="0" eaLnBrk="1" latinLnBrk="0" hangingPunct="1">
        <a:lnSpc>
          <a:spcPct val="100000"/>
        </a:lnSpc>
        <a:spcBef>
          <a:spcPts val="900"/>
        </a:spcBef>
        <a:spcAft>
          <a:spcPts val="0"/>
        </a:spcAft>
        <a:buClrTx/>
        <a:buSzPct val="123000"/>
        <a:buFontTx/>
        <a:buChar char="•"/>
        <a:tabLst/>
        <a:defRPr sz="1800" b="0" i="0" u="none" strike="noStrike" cap="none" spc="0" baseline="0">
          <a:solidFill>
            <a:srgbClr val="4B009B"/>
          </a:solidFill>
          <a:uFillTx/>
          <a:latin typeface="+mn-lt"/>
          <a:ea typeface="+mn-ea"/>
          <a:cs typeface="+mn-cs"/>
          <a:sym typeface="Arial"/>
        </a:defRPr>
      </a:lvl4pPr>
      <a:lvl5pPr marL="1447800" marR="0" indent="-228600" algn="l" defTabSz="457200" rtl="0" eaLnBrk="1" latinLnBrk="0" hangingPunct="1">
        <a:lnSpc>
          <a:spcPct val="100000"/>
        </a:lnSpc>
        <a:spcBef>
          <a:spcPts val="900"/>
        </a:spcBef>
        <a:spcAft>
          <a:spcPts val="0"/>
        </a:spcAft>
        <a:buClrTx/>
        <a:buSzPct val="123000"/>
        <a:buFontTx/>
        <a:buChar char="•"/>
        <a:tabLst/>
        <a:defRPr sz="1800" b="0" i="0" u="none" strike="noStrike" cap="none" spc="0" baseline="0">
          <a:solidFill>
            <a:srgbClr val="4B009B"/>
          </a:solidFill>
          <a:uFillTx/>
          <a:latin typeface="+mn-lt"/>
          <a:ea typeface="+mn-ea"/>
          <a:cs typeface="+mn-cs"/>
          <a:sym typeface="Arial"/>
        </a:defRPr>
      </a:lvl5pPr>
      <a:lvl6pPr marL="1752600" marR="0" indent="-228600" algn="l" defTabSz="457200" rtl="0" eaLnBrk="1" latinLnBrk="0" hangingPunct="1">
        <a:lnSpc>
          <a:spcPct val="100000"/>
        </a:lnSpc>
        <a:spcBef>
          <a:spcPts val="900"/>
        </a:spcBef>
        <a:spcAft>
          <a:spcPts val="0"/>
        </a:spcAft>
        <a:buClrTx/>
        <a:buSzPct val="123000"/>
        <a:buFontTx/>
        <a:buChar char="•"/>
        <a:tabLst/>
        <a:defRPr sz="1800" b="0" i="0" u="none" strike="noStrike" cap="none" spc="0" baseline="0">
          <a:solidFill>
            <a:srgbClr val="4B009B"/>
          </a:solidFill>
          <a:uFillTx/>
          <a:latin typeface="+mn-lt"/>
          <a:ea typeface="+mn-ea"/>
          <a:cs typeface="+mn-cs"/>
          <a:sym typeface="Arial"/>
        </a:defRPr>
      </a:lvl6pPr>
      <a:lvl7pPr marL="2057400" marR="0" indent="-228600" algn="l" defTabSz="457200" rtl="0" eaLnBrk="1" latinLnBrk="0" hangingPunct="1">
        <a:lnSpc>
          <a:spcPct val="100000"/>
        </a:lnSpc>
        <a:spcBef>
          <a:spcPts val="900"/>
        </a:spcBef>
        <a:spcAft>
          <a:spcPts val="0"/>
        </a:spcAft>
        <a:buClrTx/>
        <a:buSzPct val="123000"/>
        <a:buFontTx/>
        <a:buChar char="•"/>
        <a:tabLst/>
        <a:defRPr sz="1800" b="0" i="0" u="none" strike="noStrike" cap="none" spc="0" baseline="0">
          <a:solidFill>
            <a:srgbClr val="4B009B"/>
          </a:solidFill>
          <a:uFillTx/>
          <a:latin typeface="+mn-lt"/>
          <a:ea typeface="+mn-ea"/>
          <a:cs typeface="+mn-cs"/>
          <a:sym typeface="Arial"/>
        </a:defRPr>
      </a:lvl7pPr>
      <a:lvl8pPr marL="2362200" marR="0" indent="-228600" algn="l" defTabSz="457200" rtl="0" eaLnBrk="1" latinLnBrk="0" hangingPunct="1">
        <a:lnSpc>
          <a:spcPct val="100000"/>
        </a:lnSpc>
        <a:spcBef>
          <a:spcPts val="900"/>
        </a:spcBef>
        <a:spcAft>
          <a:spcPts val="0"/>
        </a:spcAft>
        <a:buClrTx/>
        <a:buSzPct val="123000"/>
        <a:buFontTx/>
        <a:buChar char="•"/>
        <a:tabLst/>
        <a:defRPr sz="1800" b="0" i="0" u="none" strike="noStrike" cap="none" spc="0" baseline="0">
          <a:solidFill>
            <a:srgbClr val="4B009B"/>
          </a:solidFill>
          <a:uFillTx/>
          <a:latin typeface="+mn-lt"/>
          <a:ea typeface="+mn-ea"/>
          <a:cs typeface="+mn-cs"/>
          <a:sym typeface="Arial"/>
        </a:defRPr>
      </a:lvl8pPr>
      <a:lvl9pPr marL="2667000" marR="0" indent="-228600" algn="l" defTabSz="457200" rtl="0" eaLnBrk="1" latinLnBrk="0" hangingPunct="1">
        <a:lnSpc>
          <a:spcPct val="100000"/>
        </a:lnSpc>
        <a:spcBef>
          <a:spcPts val="900"/>
        </a:spcBef>
        <a:spcAft>
          <a:spcPts val="0"/>
        </a:spcAft>
        <a:buClrTx/>
        <a:buSzPct val="123000"/>
        <a:buFontTx/>
        <a:buChar char="•"/>
        <a:tabLst/>
        <a:defRPr sz="1800" b="0" i="0" u="none" strike="noStrike" cap="none" spc="0" baseline="0">
          <a:solidFill>
            <a:srgbClr val="4B009B"/>
          </a:solidFill>
          <a:uFillTx/>
          <a:latin typeface="+mn-lt"/>
          <a:ea typeface="+mn-ea"/>
          <a:cs typeface="+mn-cs"/>
          <a:sym typeface="Arial"/>
        </a:defRPr>
      </a:lvl9pPr>
    </p:bodyStyle>
    <p:otherStyle>
      <a:lvl1pPr marL="0" marR="0" indent="0" algn="ctr" defTabSz="292100" rtl="0" eaLnBrk="1" latinLnBrk="0" hangingPunct="1">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1pPr>
      <a:lvl2pPr marL="0" marR="0" indent="228600" algn="ctr" defTabSz="292100" rtl="0" eaLnBrk="1" latinLnBrk="0" hangingPunct="1">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2pPr>
      <a:lvl3pPr marL="0" marR="0" indent="457200" algn="ctr" defTabSz="292100" rtl="0" eaLnBrk="1" latinLnBrk="0" hangingPunct="1">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3pPr>
      <a:lvl4pPr marL="0" marR="0" indent="685800" algn="ctr" defTabSz="292100" rtl="0" eaLnBrk="1" latinLnBrk="0" hangingPunct="1">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4pPr>
      <a:lvl5pPr marL="0" marR="0" indent="914400" algn="ctr" defTabSz="292100" rtl="0" eaLnBrk="1" latinLnBrk="0" hangingPunct="1">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5pPr>
      <a:lvl6pPr marL="0" marR="0" indent="1143000" algn="ctr" defTabSz="292100" rtl="0" eaLnBrk="1" latinLnBrk="0" hangingPunct="1">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6pPr>
      <a:lvl7pPr marL="0" marR="0" indent="1371600" algn="ctr" defTabSz="292100" rtl="0" eaLnBrk="1" latinLnBrk="0" hangingPunct="1">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7pPr>
      <a:lvl8pPr marL="0" marR="0" indent="1600200" algn="ctr" defTabSz="292100" rtl="0" eaLnBrk="1" latinLnBrk="0" hangingPunct="1">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8pPr>
      <a:lvl9pPr marL="0" marR="0" indent="1828800" algn="ctr" defTabSz="292100" rtl="0" eaLnBrk="1" latinLnBrk="0" hangingPunct="1">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9pPr>
    </p:otherStyle>
  </p:txStyles>
  <p:extLst>
    <p:ext uri="{27BBF7A9-308A-43DC-89C8-2F10F3537804}">
      <p15:sldGuideLst xmlns:p15="http://schemas.microsoft.com/office/powerpoint/2012/main">
        <p15:guide id="1" pos="14869">
          <p15:clr>
            <a:srgbClr val="F26B43"/>
          </p15:clr>
        </p15:guide>
        <p15:guide id="2" pos="475">
          <p15:clr>
            <a:srgbClr val="F26B43"/>
          </p15:clr>
        </p15:guide>
        <p15:guide id="3" orient="horz" pos="473">
          <p15:clr>
            <a:srgbClr val="F26B43"/>
          </p15:clr>
        </p15:guide>
        <p15:guide id="4" orient="horz" pos="8153">
          <p15:clr>
            <a:srgbClr val="F26B43"/>
          </p15:clr>
        </p15:guide>
        <p15:guide id="5" orient="horz" pos="4320">
          <p15:clr>
            <a:srgbClr val="FBAE40"/>
          </p15:clr>
        </p15:guide>
        <p15:guide id="6" pos="7680">
          <p15:clr>
            <a:srgbClr val="FBAE40"/>
          </p15:clr>
        </p15:guide>
        <p15:guide id="7" orient="horz" pos="7677">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10048095"/>
      </p:ext>
    </p:extLst>
  </p:cSld>
  <p:clrMap bg1="dk1" tx1="lt1" bg2="dk2" tx2="lt2" accent1="accent1" accent2="accent2" accent3="accent3" accent4="accent4" accent5="accent5" accent6="accent6" hlink="hlink" folHlink="folHlink"/>
  <p:sldLayoutIdLst>
    <p:sldLayoutId id="2147483818" r:id="rId1"/>
    <p:sldLayoutId id="2147483819" r:id="rId2"/>
    <p:sldLayoutId id="2147483820" r:id="rId3"/>
    <p:sldLayoutId id="2147483821" r:id="rId4"/>
    <p:sldLayoutId id="2147483822" r:id="rId5"/>
    <p:sldLayoutId id="2147483823" r:id="rId6"/>
    <p:sldLayoutId id="2147483824" r:id="rId7"/>
    <p:sldLayoutId id="2147483825" r:id="rId8"/>
    <p:sldLayoutId id="2147483826" r:id="rId9"/>
    <p:sldLayoutId id="2147483827" r:id="rId10"/>
    <p:sldLayoutId id="2147483828" r:id="rId11"/>
    <p:sldLayoutId id="2147483829" r:id="rId12"/>
    <p:sldLayoutId id="2147483830" r:id="rId13"/>
    <p:sldLayoutId id="2147483831" r:id="rId14"/>
    <p:sldLayoutId id="2147483832" r:id="rId15"/>
    <p:sldLayoutId id="2147483833" r:id="rId16"/>
    <p:sldLayoutId id="2147483834" r:id="rId17"/>
    <p:sldLayoutId id="2147483835" r:id="rId18"/>
    <p:sldLayoutId id="2147483836" r:id="rId19"/>
    <p:sldLayoutId id="2147483837" r:id="rId20"/>
    <p:sldLayoutId id="2147483838" r:id="rId21"/>
    <p:sldLayoutId id="2147483839" r:id="rId22"/>
    <p:sldLayoutId id="2147483840" r:id="rId23"/>
    <p:sldLayoutId id="2147483841" r:id="rId24"/>
    <p:sldLayoutId id="2147483842" r:id="rId25"/>
    <p:sldLayoutId id="2147483843" r:id="rId26"/>
    <p:sldLayoutId id="2147483844" r:id="rId27"/>
    <p:sldLayoutId id="2147483845" r:id="rId28"/>
    <p:sldLayoutId id="2147483846" r:id="rId29"/>
    <p:sldLayoutId id="2147483847" r:id="rId30"/>
    <p:sldLayoutId id="2147483848" r:id="rId31"/>
    <p:sldLayoutId id="2147483849" r:id="rId32"/>
    <p:sldLayoutId id="2147483850" r:id="rId33"/>
    <p:sldLayoutId id="2147483851" r:id="rId34"/>
    <p:sldLayoutId id="2147483852" r:id="rId35"/>
    <p:sldLayoutId id="2147483853" r:id="rId36"/>
    <p:sldLayoutId id="2147483854" r:id="rId37"/>
    <p:sldLayoutId id="2147483855" r:id="rId38"/>
    <p:sldLayoutId id="2147483856" r:id="rId39"/>
    <p:sldLayoutId id="2147483857" r:id="rId40"/>
    <p:sldLayoutId id="2147483858" r:id="rId41"/>
    <p:sldLayoutId id="2147483859" r:id="rId42"/>
    <p:sldLayoutId id="2147483860" r:id="rId43"/>
    <p:sldLayoutId id="2147483861" r:id="rId44"/>
    <p:sldLayoutId id="2147483862" r:id="rId45"/>
    <p:sldLayoutId id="2147483863" r:id="rId46"/>
    <p:sldLayoutId id="2147483864" r:id="rId47"/>
    <p:sldLayoutId id="2147483865" r:id="rId48"/>
    <p:sldLayoutId id="2147483866" r:id="rId49"/>
    <p:sldLayoutId id="2147483867" r:id="rId50"/>
    <p:sldLayoutId id="2147483868" r:id="rId51"/>
    <p:sldLayoutId id="2147483869" r:id="rId52"/>
    <p:sldLayoutId id="2147483870" r:id="rId53"/>
    <p:sldLayoutId id="2147483871" r:id="rId54"/>
    <p:sldLayoutId id="2147483872" r:id="rId55"/>
    <p:sldLayoutId id="2147483873" r:id="rId56"/>
    <p:sldLayoutId id="2147483874" r:id="rId57"/>
    <p:sldLayoutId id="2147483875" r:id="rId58"/>
    <p:sldLayoutId id="2147483876" r:id="rId59"/>
    <p:sldLayoutId id="2147483877" r:id="rId60"/>
    <p:sldLayoutId id="2147483878" r:id="rId61"/>
    <p:sldLayoutId id="2147483879" r:id="rId62"/>
    <p:sldLayoutId id="2147483880" r:id="rId63"/>
    <p:sldLayoutId id="2147483881" r:id="rId64"/>
    <p:sldLayoutId id="2147483882" r:id="rId65"/>
    <p:sldLayoutId id="2147483883" r:id="rId66"/>
    <p:sldLayoutId id="2147483884" r:id="rId67"/>
    <p:sldLayoutId id="2147483885" r:id="rId68"/>
    <p:sldLayoutId id="2147483886" r:id="rId69"/>
    <p:sldLayoutId id="2147483887" r:id="rId70"/>
    <p:sldLayoutId id="2147483888" r:id="rId71"/>
    <p:sldLayoutId id="2147483889" r:id="rId72"/>
    <p:sldLayoutId id="2147483890" r:id="rId73"/>
    <p:sldLayoutId id="2147483891" r:id="rId74"/>
    <p:sldLayoutId id="2147483892" r:id="rId75"/>
    <p:sldLayoutId id="2147483893" r:id="rId76"/>
    <p:sldLayoutId id="2147483894" r:id="rId77"/>
    <p:sldLayoutId id="2147483895" r:id="rId78"/>
    <p:sldLayoutId id="2147483896" r:id="rId79"/>
    <p:sldLayoutId id="2147483897" r:id="rId80"/>
    <p:sldLayoutId id="2147483898" r:id="rId81"/>
    <p:sldLayoutId id="2147483899" r:id="rId82"/>
    <p:sldLayoutId id="2147483900" r:id="rId83"/>
    <p:sldLayoutId id="2147483901" r:id="rId84"/>
    <p:sldLayoutId id="2147483902" r:id="rId85"/>
    <p:sldLayoutId id="2147483903" r:id="rId86"/>
  </p:sldLayoutIdLst>
  <p:transition spd="med"/>
  <p:hf hdr="0" ftr="0" dt="0"/>
  <p:txStyles>
    <p:titleStyle>
      <a:lvl1pPr marL="0" marR="0" indent="0" algn="l" defTabSz="457200" rtl="0" eaLnBrk="1" latinLnBrk="0" hangingPunct="1">
        <a:lnSpc>
          <a:spcPct val="100000"/>
        </a:lnSpc>
        <a:spcBef>
          <a:spcPts val="900"/>
        </a:spcBef>
        <a:spcAft>
          <a:spcPts val="0"/>
        </a:spcAft>
        <a:buClrTx/>
        <a:buSzTx/>
        <a:buFontTx/>
        <a:buNone/>
        <a:tabLst/>
        <a:defRPr sz="1800" b="0" i="0" u="none" strike="noStrike" cap="none" spc="0" baseline="0">
          <a:solidFill>
            <a:srgbClr val="4B009B"/>
          </a:solidFill>
          <a:uFillTx/>
          <a:latin typeface="+mn-lt"/>
          <a:ea typeface="+mn-ea"/>
          <a:cs typeface="+mn-cs"/>
          <a:sym typeface="Arial"/>
        </a:defRPr>
      </a:lvl1pPr>
      <a:lvl2pPr marL="0" marR="0" indent="228600" algn="l" defTabSz="457200" rtl="0" eaLnBrk="1" latinLnBrk="0" hangingPunct="1">
        <a:lnSpc>
          <a:spcPct val="100000"/>
        </a:lnSpc>
        <a:spcBef>
          <a:spcPts val="900"/>
        </a:spcBef>
        <a:spcAft>
          <a:spcPts val="0"/>
        </a:spcAft>
        <a:buClrTx/>
        <a:buSzTx/>
        <a:buFontTx/>
        <a:buNone/>
        <a:tabLst/>
        <a:defRPr sz="1800" b="0" i="0" u="none" strike="noStrike" cap="none" spc="0" baseline="0">
          <a:solidFill>
            <a:srgbClr val="4B009B"/>
          </a:solidFill>
          <a:uFillTx/>
          <a:latin typeface="+mn-lt"/>
          <a:ea typeface="+mn-ea"/>
          <a:cs typeface="+mn-cs"/>
          <a:sym typeface="Arial"/>
        </a:defRPr>
      </a:lvl2pPr>
      <a:lvl3pPr marL="0" marR="0" indent="457200" algn="l" defTabSz="457200" rtl="0" eaLnBrk="1" latinLnBrk="0" hangingPunct="1">
        <a:lnSpc>
          <a:spcPct val="100000"/>
        </a:lnSpc>
        <a:spcBef>
          <a:spcPts val="900"/>
        </a:spcBef>
        <a:spcAft>
          <a:spcPts val="0"/>
        </a:spcAft>
        <a:buClrTx/>
        <a:buSzTx/>
        <a:buFontTx/>
        <a:buNone/>
        <a:tabLst/>
        <a:defRPr sz="1800" b="0" i="0" u="none" strike="noStrike" cap="none" spc="0" baseline="0">
          <a:solidFill>
            <a:srgbClr val="4B009B"/>
          </a:solidFill>
          <a:uFillTx/>
          <a:latin typeface="+mn-lt"/>
          <a:ea typeface="+mn-ea"/>
          <a:cs typeface="+mn-cs"/>
          <a:sym typeface="Arial"/>
        </a:defRPr>
      </a:lvl3pPr>
      <a:lvl4pPr marL="0" marR="0" indent="685800" algn="l" defTabSz="457200" rtl="0" eaLnBrk="1" latinLnBrk="0" hangingPunct="1">
        <a:lnSpc>
          <a:spcPct val="100000"/>
        </a:lnSpc>
        <a:spcBef>
          <a:spcPts val="900"/>
        </a:spcBef>
        <a:spcAft>
          <a:spcPts val="0"/>
        </a:spcAft>
        <a:buClrTx/>
        <a:buSzTx/>
        <a:buFontTx/>
        <a:buNone/>
        <a:tabLst/>
        <a:defRPr sz="1800" b="0" i="0" u="none" strike="noStrike" cap="none" spc="0" baseline="0">
          <a:solidFill>
            <a:srgbClr val="4B009B"/>
          </a:solidFill>
          <a:uFillTx/>
          <a:latin typeface="+mn-lt"/>
          <a:ea typeface="+mn-ea"/>
          <a:cs typeface="+mn-cs"/>
          <a:sym typeface="Arial"/>
        </a:defRPr>
      </a:lvl4pPr>
      <a:lvl5pPr marL="0" marR="0" indent="914400" algn="l" defTabSz="457200" rtl="0" eaLnBrk="1" latinLnBrk="0" hangingPunct="1">
        <a:lnSpc>
          <a:spcPct val="100000"/>
        </a:lnSpc>
        <a:spcBef>
          <a:spcPts val="900"/>
        </a:spcBef>
        <a:spcAft>
          <a:spcPts val="0"/>
        </a:spcAft>
        <a:buClrTx/>
        <a:buSzTx/>
        <a:buFontTx/>
        <a:buNone/>
        <a:tabLst/>
        <a:defRPr sz="1800" b="0" i="0" u="none" strike="noStrike" cap="none" spc="0" baseline="0">
          <a:solidFill>
            <a:srgbClr val="4B009B"/>
          </a:solidFill>
          <a:uFillTx/>
          <a:latin typeface="+mn-lt"/>
          <a:ea typeface="+mn-ea"/>
          <a:cs typeface="+mn-cs"/>
          <a:sym typeface="Arial"/>
        </a:defRPr>
      </a:lvl5pPr>
      <a:lvl6pPr marL="0" marR="0" indent="1143000" algn="l" defTabSz="457200" rtl="0" eaLnBrk="1" latinLnBrk="0" hangingPunct="1">
        <a:lnSpc>
          <a:spcPct val="100000"/>
        </a:lnSpc>
        <a:spcBef>
          <a:spcPts val="900"/>
        </a:spcBef>
        <a:spcAft>
          <a:spcPts val="0"/>
        </a:spcAft>
        <a:buClrTx/>
        <a:buSzTx/>
        <a:buFontTx/>
        <a:buNone/>
        <a:tabLst/>
        <a:defRPr sz="1800" b="0" i="0" u="none" strike="noStrike" cap="none" spc="0" baseline="0">
          <a:solidFill>
            <a:srgbClr val="4B009B"/>
          </a:solidFill>
          <a:uFillTx/>
          <a:latin typeface="+mn-lt"/>
          <a:ea typeface="+mn-ea"/>
          <a:cs typeface="+mn-cs"/>
          <a:sym typeface="Arial"/>
        </a:defRPr>
      </a:lvl6pPr>
      <a:lvl7pPr marL="0" marR="0" indent="1371600" algn="l" defTabSz="457200" rtl="0" eaLnBrk="1" latinLnBrk="0" hangingPunct="1">
        <a:lnSpc>
          <a:spcPct val="100000"/>
        </a:lnSpc>
        <a:spcBef>
          <a:spcPts val="900"/>
        </a:spcBef>
        <a:spcAft>
          <a:spcPts val="0"/>
        </a:spcAft>
        <a:buClrTx/>
        <a:buSzTx/>
        <a:buFontTx/>
        <a:buNone/>
        <a:tabLst/>
        <a:defRPr sz="1800" b="0" i="0" u="none" strike="noStrike" cap="none" spc="0" baseline="0">
          <a:solidFill>
            <a:srgbClr val="4B009B"/>
          </a:solidFill>
          <a:uFillTx/>
          <a:latin typeface="+mn-lt"/>
          <a:ea typeface="+mn-ea"/>
          <a:cs typeface="+mn-cs"/>
          <a:sym typeface="Arial"/>
        </a:defRPr>
      </a:lvl7pPr>
      <a:lvl8pPr marL="0" marR="0" indent="1600200" algn="l" defTabSz="457200" rtl="0" eaLnBrk="1" latinLnBrk="0" hangingPunct="1">
        <a:lnSpc>
          <a:spcPct val="100000"/>
        </a:lnSpc>
        <a:spcBef>
          <a:spcPts val="900"/>
        </a:spcBef>
        <a:spcAft>
          <a:spcPts val="0"/>
        </a:spcAft>
        <a:buClrTx/>
        <a:buSzTx/>
        <a:buFontTx/>
        <a:buNone/>
        <a:tabLst/>
        <a:defRPr sz="1800" b="0" i="0" u="none" strike="noStrike" cap="none" spc="0" baseline="0">
          <a:solidFill>
            <a:srgbClr val="4B009B"/>
          </a:solidFill>
          <a:uFillTx/>
          <a:latin typeface="+mn-lt"/>
          <a:ea typeface="+mn-ea"/>
          <a:cs typeface="+mn-cs"/>
          <a:sym typeface="Arial"/>
        </a:defRPr>
      </a:lvl8pPr>
      <a:lvl9pPr marL="0" marR="0" indent="1828800" algn="l" defTabSz="457200" rtl="0" eaLnBrk="1" latinLnBrk="0" hangingPunct="1">
        <a:lnSpc>
          <a:spcPct val="100000"/>
        </a:lnSpc>
        <a:spcBef>
          <a:spcPts val="900"/>
        </a:spcBef>
        <a:spcAft>
          <a:spcPts val="0"/>
        </a:spcAft>
        <a:buClrTx/>
        <a:buSzTx/>
        <a:buFontTx/>
        <a:buNone/>
        <a:tabLst/>
        <a:defRPr sz="1800" b="0" i="0" u="none" strike="noStrike" cap="none" spc="0" baseline="0">
          <a:solidFill>
            <a:srgbClr val="4B009B"/>
          </a:solidFill>
          <a:uFillTx/>
          <a:latin typeface="+mn-lt"/>
          <a:ea typeface="+mn-ea"/>
          <a:cs typeface="+mn-cs"/>
          <a:sym typeface="Arial"/>
        </a:defRPr>
      </a:lvl9pPr>
    </p:titleStyle>
    <p:bodyStyle>
      <a:lvl1pPr marL="228600" marR="0" indent="-228600" algn="l" defTabSz="457200" rtl="0" eaLnBrk="1" latinLnBrk="0" hangingPunct="1">
        <a:lnSpc>
          <a:spcPct val="100000"/>
        </a:lnSpc>
        <a:spcBef>
          <a:spcPts val="900"/>
        </a:spcBef>
        <a:spcAft>
          <a:spcPts val="0"/>
        </a:spcAft>
        <a:buClrTx/>
        <a:buSzPct val="123000"/>
        <a:buFontTx/>
        <a:buChar char="•"/>
        <a:tabLst/>
        <a:defRPr sz="1800" b="0" i="0" u="none" strike="noStrike" cap="none" spc="0" baseline="0">
          <a:solidFill>
            <a:srgbClr val="4B009B"/>
          </a:solidFill>
          <a:uFillTx/>
          <a:latin typeface="+mn-lt"/>
          <a:ea typeface="+mn-ea"/>
          <a:cs typeface="+mn-cs"/>
          <a:sym typeface="Arial"/>
        </a:defRPr>
      </a:lvl1pPr>
      <a:lvl2pPr marL="533400" marR="0" indent="-228600" algn="l" defTabSz="457200" rtl="0" eaLnBrk="1" latinLnBrk="0" hangingPunct="1">
        <a:lnSpc>
          <a:spcPct val="100000"/>
        </a:lnSpc>
        <a:spcBef>
          <a:spcPts val="900"/>
        </a:spcBef>
        <a:spcAft>
          <a:spcPts val="0"/>
        </a:spcAft>
        <a:buClrTx/>
        <a:buSzPct val="123000"/>
        <a:buFontTx/>
        <a:buChar char="•"/>
        <a:tabLst/>
        <a:defRPr sz="1800" b="0" i="0" u="none" strike="noStrike" cap="none" spc="0" baseline="0">
          <a:solidFill>
            <a:srgbClr val="4B009B"/>
          </a:solidFill>
          <a:uFillTx/>
          <a:latin typeface="+mn-lt"/>
          <a:ea typeface="+mn-ea"/>
          <a:cs typeface="+mn-cs"/>
          <a:sym typeface="Arial"/>
        </a:defRPr>
      </a:lvl2pPr>
      <a:lvl3pPr marL="838200" marR="0" indent="-228600" algn="l" defTabSz="457200" rtl="0" eaLnBrk="1" latinLnBrk="0" hangingPunct="1">
        <a:lnSpc>
          <a:spcPct val="100000"/>
        </a:lnSpc>
        <a:spcBef>
          <a:spcPts val="900"/>
        </a:spcBef>
        <a:spcAft>
          <a:spcPts val="0"/>
        </a:spcAft>
        <a:buClrTx/>
        <a:buSzPct val="123000"/>
        <a:buFontTx/>
        <a:buChar char="•"/>
        <a:tabLst/>
        <a:defRPr sz="1800" b="0" i="0" u="none" strike="noStrike" cap="none" spc="0" baseline="0">
          <a:solidFill>
            <a:srgbClr val="4B009B"/>
          </a:solidFill>
          <a:uFillTx/>
          <a:latin typeface="+mn-lt"/>
          <a:ea typeface="+mn-ea"/>
          <a:cs typeface="+mn-cs"/>
          <a:sym typeface="Arial"/>
        </a:defRPr>
      </a:lvl3pPr>
      <a:lvl4pPr marL="1143000" marR="0" indent="-228600" algn="l" defTabSz="457200" rtl="0" eaLnBrk="1" latinLnBrk="0" hangingPunct="1">
        <a:lnSpc>
          <a:spcPct val="100000"/>
        </a:lnSpc>
        <a:spcBef>
          <a:spcPts val="900"/>
        </a:spcBef>
        <a:spcAft>
          <a:spcPts val="0"/>
        </a:spcAft>
        <a:buClrTx/>
        <a:buSzPct val="123000"/>
        <a:buFontTx/>
        <a:buChar char="•"/>
        <a:tabLst/>
        <a:defRPr sz="1800" b="0" i="0" u="none" strike="noStrike" cap="none" spc="0" baseline="0">
          <a:solidFill>
            <a:srgbClr val="4B009B"/>
          </a:solidFill>
          <a:uFillTx/>
          <a:latin typeface="+mn-lt"/>
          <a:ea typeface="+mn-ea"/>
          <a:cs typeface="+mn-cs"/>
          <a:sym typeface="Arial"/>
        </a:defRPr>
      </a:lvl4pPr>
      <a:lvl5pPr marL="1447800" marR="0" indent="-228600" algn="l" defTabSz="457200" rtl="0" eaLnBrk="1" latinLnBrk="0" hangingPunct="1">
        <a:lnSpc>
          <a:spcPct val="100000"/>
        </a:lnSpc>
        <a:spcBef>
          <a:spcPts val="900"/>
        </a:spcBef>
        <a:spcAft>
          <a:spcPts val="0"/>
        </a:spcAft>
        <a:buClrTx/>
        <a:buSzPct val="123000"/>
        <a:buFontTx/>
        <a:buChar char="•"/>
        <a:tabLst/>
        <a:defRPr sz="1800" b="0" i="0" u="none" strike="noStrike" cap="none" spc="0" baseline="0">
          <a:solidFill>
            <a:srgbClr val="4B009B"/>
          </a:solidFill>
          <a:uFillTx/>
          <a:latin typeface="+mn-lt"/>
          <a:ea typeface="+mn-ea"/>
          <a:cs typeface="+mn-cs"/>
          <a:sym typeface="Arial"/>
        </a:defRPr>
      </a:lvl5pPr>
      <a:lvl6pPr marL="1752600" marR="0" indent="-228600" algn="l" defTabSz="457200" rtl="0" eaLnBrk="1" latinLnBrk="0" hangingPunct="1">
        <a:lnSpc>
          <a:spcPct val="100000"/>
        </a:lnSpc>
        <a:spcBef>
          <a:spcPts val="900"/>
        </a:spcBef>
        <a:spcAft>
          <a:spcPts val="0"/>
        </a:spcAft>
        <a:buClrTx/>
        <a:buSzPct val="123000"/>
        <a:buFontTx/>
        <a:buChar char="•"/>
        <a:tabLst/>
        <a:defRPr sz="1800" b="0" i="0" u="none" strike="noStrike" cap="none" spc="0" baseline="0">
          <a:solidFill>
            <a:srgbClr val="4B009B"/>
          </a:solidFill>
          <a:uFillTx/>
          <a:latin typeface="+mn-lt"/>
          <a:ea typeface="+mn-ea"/>
          <a:cs typeface="+mn-cs"/>
          <a:sym typeface="Arial"/>
        </a:defRPr>
      </a:lvl6pPr>
      <a:lvl7pPr marL="2057400" marR="0" indent="-228600" algn="l" defTabSz="457200" rtl="0" eaLnBrk="1" latinLnBrk="0" hangingPunct="1">
        <a:lnSpc>
          <a:spcPct val="100000"/>
        </a:lnSpc>
        <a:spcBef>
          <a:spcPts val="900"/>
        </a:spcBef>
        <a:spcAft>
          <a:spcPts val="0"/>
        </a:spcAft>
        <a:buClrTx/>
        <a:buSzPct val="123000"/>
        <a:buFontTx/>
        <a:buChar char="•"/>
        <a:tabLst/>
        <a:defRPr sz="1800" b="0" i="0" u="none" strike="noStrike" cap="none" spc="0" baseline="0">
          <a:solidFill>
            <a:srgbClr val="4B009B"/>
          </a:solidFill>
          <a:uFillTx/>
          <a:latin typeface="+mn-lt"/>
          <a:ea typeface="+mn-ea"/>
          <a:cs typeface="+mn-cs"/>
          <a:sym typeface="Arial"/>
        </a:defRPr>
      </a:lvl7pPr>
      <a:lvl8pPr marL="2362200" marR="0" indent="-228600" algn="l" defTabSz="457200" rtl="0" eaLnBrk="1" latinLnBrk="0" hangingPunct="1">
        <a:lnSpc>
          <a:spcPct val="100000"/>
        </a:lnSpc>
        <a:spcBef>
          <a:spcPts val="900"/>
        </a:spcBef>
        <a:spcAft>
          <a:spcPts val="0"/>
        </a:spcAft>
        <a:buClrTx/>
        <a:buSzPct val="123000"/>
        <a:buFontTx/>
        <a:buChar char="•"/>
        <a:tabLst/>
        <a:defRPr sz="1800" b="0" i="0" u="none" strike="noStrike" cap="none" spc="0" baseline="0">
          <a:solidFill>
            <a:srgbClr val="4B009B"/>
          </a:solidFill>
          <a:uFillTx/>
          <a:latin typeface="+mn-lt"/>
          <a:ea typeface="+mn-ea"/>
          <a:cs typeface="+mn-cs"/>
          <a:sym typeface="Arial"/>
        </a:defRPr>
      </a:lvl8pPr>
      <a:lvl9pPr marL="2667000" marR="0" indent="-228600" algn="l" defTabSz="457200" rtl="0" eaLnBrk="1" latinLnBrk="0" hangingPunct="1">
        <a:lnSpc>
          <a:spcPct val="100000"/>
        </a:lnSpc>
        <a:spcBef>
          <a:spcPts val="900"/>
        </a:spcBef>
        <a:spcAft>
          <a:spcPts val="0"/>
        </a:spcAft>
        <a:buClrTx/>
        <a:buSzPct val="123000"/>
        <a:buFontTx/>
        <a:buChar char="•"/>
        <a:tabLst/>
        <a:defRPr sz="1800" b="0" i="0" u="none" strike="noStrike" cap="none" spc="0" baseline="0">
          <a:solidFill>
            <a:srgbClr val="4B009B"/>
          </a:solidFill>
          <a:uFillTx/>
          <a:latin typeface="+mn-lt"/>
          <a:ea typeface="+mn-ea"/>
          <a:cs typeface="+mn-cs"/>
          <a:sym typeface="Arial"/>
        </a:defRPr>
      </a:lvl9pPr>
    </p:bodyStyle>
    <p:otherStyle>
      <a:lvl1pPr marL="0" marR="0" indent="0" algn="ctr" defTabSz="292100" rtl="0" eaLnBrk="1" latinLnBrk="0" hangingPunct="1">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1pPr>
      <a:lvl2pPr marL="0" marR="0" indent="228600" algn="ctr" defTabSz="292100" rtl="0" eaLnBrk="1" latinLnBrk="0" hangingPunct="1">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2pPr>
      <a:lvl3pPr marL="0" marR="0" indent="457200" algn="ctr" defTabSz="292100" rtl="0" eaLnBrk="1" latinLnBrk="0" hangingPunct="1">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3pPr>
      <a:lvl4pPr marL="0" marR="0" indent="685800" algn="ctr" defTabSz="292100" rtl="0" eaLnBrk="1" latinLnBrk="0" hangingPunct="1">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4pPr>
      <a:lvl5pPr marL="0" marR="0" indent="914400" algn="ctr" defTabSz="292100" rtl="0" eaLnBrk="1" latinLnBrk="0" hangingPunct="1">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5pPr>
      <a:lvl6pPr marL="0" marR="0" indent="1143000" algn="ctr" defTabSz="292100" rtl="0" eaLnBrk="1" latinLnBrk="0" hangingPunct="1">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6pPr>
      <a:lvl7pPr marL="0" marR="0" indent="1371600" algn="ctr" defTabSz="292100" rtl="0" eaLnBrk="1" latinLnBrk="0" hangingPunct="1">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7pPr>
      <a:lvl8pPr marL="0" marR="0" indent="1600200" algn="ctr" defTabSz="292100" rtl="0" eaLnBrk="1" latinLnBrk="0" hangingPunct="1">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8pPr>
      <a:lvl9pPr marL="0" marR="0" indent="1828800" algn="ctr" defTabSz="292100" rtl="0" eaLnBrk="1" latinLnBrk="0" hangingPunct="1">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9pPr>
    </p:otherStyle>
  </p:txStyles>
  <p:extLst>
    <p:ext uri="{27BBF7A9-308A-43DC-89C8-2F10F3537804}">
      <p15:sldGuideLst xmlns:p15="http://schemas.microsoft.com/office/powerpoint/2012/main">
        <p15:guide id="1" pos="14869">
          <p15:clr>
            <a:srgbClr val="F26B43"/>
          </p15:clr>
        </p15:guide>
        <p15:guide id="2" pos="475">
          <p15:clr>
            <a:srgbClr val="F26B43"/>
          </p15:clr>
        </p15:guide>
        <p15:guide id="3" orient="horz" pos="473">
          <p15:clr>
            <a:srgbClr val="F26B43"/>
          </p15:clr>
        </p15:guide>
        <p15:guide id="4" orient="horz" pos="8153">
          <p15:clr>
            <a:srgbClr val="F26B43"/>
          </p15:clr>
        </p15:guide>
        <p15:guide id="5" orient="horz" pos="4320">
          <p15:clr>
            <a:srgbClr val="FBAE40"/>
          </p15:clr>
        </p15:guide>
        <p15:guide id="6" pos="7680">
          <p15:clr>
            <a:srgbClr val="FBAE40"/>
          </p15:clr>
        </p15:guide>
        <p15:guide id="7" orient="horz" pos="7677">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2868706" y="0"/>
            <a:ext cx="9323294" cy="6858000"/>
          </a:xfrm>
          <a:custGeom>
            <a:avLst/>
            <a:gdLst/>
            <a:ahLst/>
            <a:cxnLst/>
            <a:rect l="l" t="t" r="r" b="b"/>
            <a:pathLst>
              <a:path w="11887200" h="10058400">
                <a:moveTo>
                  <a:pt x="0" y="10058400"/>
                </a:moveTo>
                <a:lnTo>
                  <a:pt x="11887200" y="10058400"/>
                </a:lnTo>
                <a:lnTo>
                  <a:pt x="11887200" y="0"/>
                </a:lnTo>
                <a:lnTo>
                  <a:pt x="0" y="0"/>
                </a:lnTo>
                <a:lnTo>
                  <a:pt x="0" y="10058400"/>
                </a:lnTo>
                <a:close/>
              </a:path>
            </a:pathLst>
          </a:custGeom>
          <a:solidFill>
            <a:srgbClr val="F6F8F7"/>
          </a:solidFill>
        </p:spPr>
        <p:txBody>
          <a:bodyPr wrap="square" lIns="0" tIns="0" rIns="0" bIns="0" rtlCol="0"/>
          <a:lstStyle/>
          <a:p>
            <a:endParaRPr sz="1227"/>
          </a:p>
        </p:txBody>
      </p:sp>
      <p:sp>
        <p:nvSpPr>
          <p:cNvPr id="17" name="bg object 17"/>
          <p:cNvSpPr/>
          <p:nvPr/>
        </p:nvSpPr>
        <p:spPr>
          <a:xfrm>
            <a:off x="0" y="0"/>
            <a:ext cx="2868706" cy="6858000"/>
          </a:xfrm>
          <a:custGeom>
            <a:avLst/>
            <a:gdLst/>
            <a:ahLst/>
            <a:cxnLst/>
            <a:rect l="l" t="t" r="r" b="b"/>
            <a:pathLst>
              <a:path w="3657600" h="10058400">
                <a:moveTo>
                  <a:pt x="0" y="10058400"/>
                </a:moveTo>
                <a:lnTo>
                  <a:pt x="3657600" y="10058400"/>
                </a:lnTo>
                <a:lnTo>
                  <a:pt x="3657600" y="0"/>
                </a:lnTo>
                <a:lnTo>
                  <a:pt x="0" y="0"/>
                </a:lnTo>
                <a:lnTo>
                  <a:pt x="0" y="10058400"/>
                </a:lnTo>
                <a:close/>
              </a:path>
            </a:pathLst>
          </a:custGeom>
          <a:solidFill>
            <a:srgbClr val="EEEDEC"/>
          </a:solidFill>
        </p:spPr>
        <p:txBody>
          <a:bodyPr wrap="square" lIns="0" tIns="0" rIns="0" bIns="0" rtlCol="0"/>
          <a:lstStyle/>
          <a:p>
            <a:endParaRPr sz="1227"/>
          </a:p>
        </p:txBody>
      </p:sp>
      <p:sp>
        <p:nvSpPr>
          <p:cNvPr id="2" name="Holder 2"/>
          <p:cNvSpPr>
            <a:spLocks noGrp="1"/>
          </p:cNvSpPr>
          <p:nvPr>
            <p:ph type="title"/>
          </p:nvPr>
        </p:nvSpPr>
        <p:spPr>
          <a:xfrm>
            <a:off x="3217334" y="210112"/>
            <a:ext cx="5757333" cy="584775"/>
          </a:xfrm>
          <a:prstGeom prst="rect">
            <a:avLst/>
          </a:prstGeom>
        </p:spPr>
        <p:txBody>
          <a:bodyPr wrap="square" lIns="0" tIns="0" rIns="0" bIns="0">
            <a:spAutoFit/>
          </a:bodyPr>
          <a:lstStyle>
            <a:lvl1pPr>
              <a:defRPr sz="3800" b="1" i="0">
                <a:solidFill>
                  <a:srgbClr val="432583"/>
                </a:solidFill>
                <a:latin typeface="Tahoma"/>
                <a:cs typeface="Tahoma"/>
              </a:defRPr>
            </a:lvl1pPr>
          </a:lstStyle>
          <a:p>
            <a:endParaRPr/>
          </a:p>
        </p:txBody>
      </p:sp>
      <p:sp>
        <p:nvSpPr>
          <p:cNvPr id="3" name="Holder 3"/>
          <p:cNvSpPr>
            <a:spLocks noGrp="1"/>
          </p:cNvSpPr>
          <p:nvPr>
            <p:ph type="body" idx="1"/>
          </p:nvPr>
        </p:nvSpPr>
        <p:spPr>
          <a:xfrm>
            <a:off x="609600" y="1577340"/>
            <a:ext cx="109728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4145280" y="6377940"/>
            <a:ext cx="3901440"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2/26/2024</a:t>
            </a:fld>
            <a:endParaRPr lang="en-US"/>
          </a:p>
        </p:txBody>
      </p:sp>
      <p:sp>
        <p:nvSpPr>
          <p:cNvPr id="6" name="Holder 6"/>
          <p:cNvSpPr>
            <a:spLocks noGrp="1"/>
          </p:cNvSpPr>
          <p:nvPr>
            <p:ph type="sldNum" sz="quarter" idx="7"/>
          </p:nvPr>
        </p:nvSpPr>
        <p:spPr>
          <a:xfrm>
            <a:off x="8778240" y="6377940"/>
            <a:ext cx="280416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‹N°›</a:t>
            </a:fld>
            <a:endParaRPr/>
          </a:p>
        </p:txBody>
      </p:sp>
    </p:spTree>
    <p:extLst>
      <p:ext uri="{BB962C8B-B14F-4D97-AF65-F5344CB8AC3E}">
        <p14:creationId xmlns:p14="http://schemas.microsoft.com/office/powerpoint/2010/main" val="1145270542"/>
      </p:ext>
    </p:extLst>
  </p:cSld>
  <p:clrMap bg1="lt1" tx1="dk1" bg2="lt2" tx2="dk2" accent1="accent1" accent2="accent2" accent3="accent3" accent4="accent4" accent5="accent5" accent6="accent6" hlink="hlink" folHlink="folHlink"/>
  <p:sldLayoutIdLst>
    <p:sldLayoutId id="2147483905" r:id="rId1"/>
    <p:sldLayoutId id="2147483906" r:id="rId2"/>
    <p:sldLayoutId id="2147483907" r:id="rId3"/>
    <p:sldLayoutId id="2147483908" r:id="rId4"/>
    <p:sldLayoutId id="2147483909" r:id="rId5"/>
  </p:sldLayoutIdLst>
  <p:txStyles>
    <p:titleStyle>
      <a:lvl1pPr>
        <a:defRPr>
          <a:latin typeface="+mj-lt"/>
          <a:ea typeface="+mj-ea"/>
          <a:cs typeface="+mj-cs"/>
        </a:defRPr>
      </a:lvl1pPr>
    </p:titleStyle>
    <p:bodyStyle>
      <a:lvl1pPr marL="0">
        <a:defRPr>
          <a:latin typeface="+mn-lt"/>
          <a:ea typeface="+mn-ea"/>
          <a:cs typeface="+mn-cs"/>
        </a:defRPr>
      </a:lvl1pPr>
      <a:lvl2pPr marL="311719">
        <a:defRPr>
          <a:latin typeface="+mn-lt"/>
          <a:ea typeface="+mn-ea"/>
          <a:cs typeface="+mn-cs"/>
        </a:defRPr>
      </a:lvl2pPr>
      <a:lvl3pPr marL="623438">
        <a:defRPr>
          <a:latin typeface="+mn-lt"/>
          <a:ea typeface="+mn-ea"/>
          <a:cs typeface="+mn-cs"/>
        </a:defRPr>
      </a:lvl3pPr>
      <a:lvl4pPr marL="935157">
        <a:defRPr>
          <a:latin typeface="+mn-lt"/>
          <a:ea typeface="+mn-ea"/>
          <a:cs typeface="+mn-cs"/>
        </a:defRPr>
      </a:lvl4pPr>
      <a:lvl5pPr marL="1246876">
        <a:defRPr>
          <a:latin typeface="+mn-lt"/>
          <a:ea typeface="+mn-ea"/>
          <a:cs typeface="+mn-cs"/>
        </a:defRPr>
      </a:lvl5pPr>
      <a:lvl6pPr marL="1558595">
        <a:defRPr>
          <a:latin typeface="+mn-lt"/>
          <a:ea typeface="+mn-ea"/>
          <a:cs typeface="+mn-cs"/>
        </a:defRPr>
      </a:lvl6pPr>
      <a:lvl7pPr marL="1870314">
        <a:defRPr>
          <a:latin typeface="+mn-lt"/>
          <a:ea typeface="+mn-ea"/>
          <a:cs typeface="+mn-cs"/>
        </a:defRPr>
      </a:lvl7pPr>
      <a:lvl8pPr marL="2182033">
        <a:defRPr>
          <a:latin typeface="+mn-lt"/>
          <a:ea typeface="+mn-ea"/>
          <a:cs typeface="+mn-cs"/>
        </a:defRPr>
      </a:lvl8pPr>
      <a:lvl9pPr marL="2493752">
        <a:defRPr>
          <a:latin typeface="+mn-lt"/>
          <a:ea typeface="+mn-ea"/>
          <a:cs typeface="+mn-cs"/>
        </a:defRPr>
      </a:lvl9pPr>
    </p:bodyStyle>
    <p:otherStyle>
      <a:lvl1pPr marL="0">
        <a:defRPr>
          <a:latin typeface="+mn-lt"/>
          <a:ea typeface="+mn-ea"/>
          <a:cs typeface="+mn-cs"/>
        </a:defRPr>
      </a:lvl1pPr>
      <a:lvl2pPr marL="311719">
        <a:defRPr>
          <a:latin typeface="+mn-lt"/>
          <a:ea typeface="+mn-ea"/>
          <a:cs typeface="+mn-cs"/>
        </a:defRPr>
      </a:lvl2pPr>
      <a:lvl3pPr marL="623438">
        <a:defRPr>
          <a:latin typeface="+mn-lt"/>
          <a:ea typeface="+mn-ea"/>
          <a:cs typeface="+mn-cs"/>
        </a:defRPr>
      </a:lvl3pPr>
      <a:lvl4pPr marL="935157">
        <a:defRPr>
          <a:latin typeface="+mn-lt"/>
          <a:ea typeface="+mn-ea"/>
          <a:cs typeface="+mn-cs"/>
        </a:defRPr>
      </a:lvl4pPr>
      <a:lvl5pPr marL="1246876">
        <a:defRPr>
          <a:latin typeface="+mn-lt"/>
          <a:ea typeface="+mn-ea"/>
          <a:cs typeface="+mn-cs"/>
        </a:defRPr>
      </a:lvl5pPr>
      <a:lvl6pPr marL="1558595">
        <a:defRPr>
          <a:latin typeface="+mn-lt"/>
          <a:ea typeface="+mn-ea"/>
          <a:cs typeface="+mn-cs"/>
        </a:defRPr>
      </a:lvl6pPr>
      <a:lvl7pPr marL="1870314">
        <a:defRPr>
          <a:latin typeface="+mn-lt"/>
          <a:ea typeface="+mn-ea"/>
          <a:cs typeface="+mn-cs"/>
        </a:defRPr>
      </a:lvl7pPr>
      <a:lvl8pPr marL="2182033">
        <a:defRPr>
          <a:latin typeface="+mn-lt"/>
          <a:ea typeface="+mn-ea"/>
          <a:cs typeface="+mn-cs"/>
        </a:defRPr>
      </a:lvl8pPr>
      <a:lvl9pPr marL="2493752">
        <a:defRPr>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EBD3DC19-ED86-435D-AD09-34EB02A27116}"/>
              </a:ext>
            </a:extLst>
          </p:cNvPr>
          <p:cNvSpPr>
            <a:spLocks noGrp="1"/>
          </p:cNvSpPr>
          <p:nvPr>
            <p:ph type="title"/>
          </p:nvPr>
        </p:nvSpPr>
        <p:spPr>
          <a:xfrm>
            <a:off x="264000" y="264000"/>
            <a:ext cx="11664000" cy="1170000"/>
          </a:xfrm>
          <a:prstGeom prst="rect">
            <a:avLst/>
          </a:prstGeom>
        </p:spPr>
        <p:txBody>
          <a:bodyPr vert="horz" lIns="91440" tIns="45720" rIns="91440" bIns="45720" rtlCol="0" anchor="t" anchorCtr="0">
            <a:normAutofit/>
          </a:bodyPr>
          <a:lstStyle/>
          <a:p>
            <a:r>
              <a:rPr lang="fr-CA" noProof="0" dirty="0"/>
              <a:t>Cliquez pour ajouter un titre</a:t>
            </a:r>
          </a:p>
        </p:txBody>
      </p:sp>
      <p:sp>
        <p:nvSpPr>
          <p:cNvPr id="3" name="Espace réservé du texte 2">
            <a:extLst>
              <a:ext uri="{FF2B5EF4-FFF2-40B4-BE49-F238E27FC236}">
                <a16:creationId xmlns:a16="http://schemas.microsoft.com/office/drawing/2014/main" id="{20F98C1E-8905-439C-905C-C90C7F4AC9B8}"/>
              </a:ext>
            </a:extLst>
          </p:cNvPr>
          <p:cNvSpPr>
            <a:spLocks noGrp="1"/>
          </p:cNvSpPr>
          <p:nvPr>
            <p:ph type="body" idx="1"/>
          </p:nvPr>
        </p:nvSpPr>
        <p:spPr>
          <a:xfrm>
            <a:off x="264000" y="1508787"/>
            <a:ext cx="11664000" cy="4511014"/>
          </a:xfrm>
          <a:prstGeom prst="rect">
            <a:avLst/>
          </a:prstGeom>
        </p:spPr>
        <p:txBody>
          <a:bodyPr vert="horz" lIns="91440" tIns="45720" rIns="91440" bIns="45720" rtlCol="0">
            <a:normAutofit/>
          </a:bodyPr>
          <a:lstStyle/>
          <a:p>
            <a:pPr lvl="0"/>
            <a:r>
              <a:rPr lang="fr-CA" noProof="0" dirty="0"/>
              <a:t>Cliquez pour ajouter du texte</a:t>
            </a:r>
          </a:p>
          <a:p>
            <a:pPr lvl="1"/>
            <a:r>
              <a:rPr lang="fr-CA" noProof="0" dirty="0"/>
              <a:t>Deuxième niveau</a:t>
            </a:r>
          </a:p>
          <a:p>
            <a:pPr lvl="2"/>
            <a:r>
              <a:rPr lang="fr-CA" noProof="0" dirty="0"/>
              <a:t>Troisième niveau</a:t>
            </a:r>
          </a:p>
          <a:p>
            <a:pPr lvl="3"/>
            <a:r>
              <a:rPr lang="fr-CA" noProof="0" dirty="0"/>
              <a:t>Quatrième niveau</a:t>
            </a:r>
          </a:p>
          <a:p>
            <a:pPr lvl="4"/>
            <a:r>
              <a:rPr lang="fr-CA" noProof="0" dirty="0"/>
              <a:t>Cinquième niveau</a:t>
            </a:r>
          </a:p>
        </p:txBody>
      </p:sp>
      <p:pic>
        <p:nvPicPr>
          <p:cNvPr id="10" name="logo_beneva_violet_small.png" descr="logo_beneva_violet_small.png">
            <a:extLst>
              <a:ext uri="{FF2B5EF4-FFF2-40B4-BE49-F238E27FC236}">
                <a16:creationId xmlns:a16="http://schemas.microsoft.com/office/drawing/2014/main" id="{A0A46B40-71BA-4F42-8FA6-E7FF40A8B5FF}"/>
              </a:ext>
            </a:extLst>
          </p:cNvPr>
          <p:cNvPicPr>
            <a:picLocks noChangeAspect="1"/>
          </p:cNvPicPr>
          <p:nvPr userDrawn="1"/>
        </p:nvPicPr>
        <p:blipFill>
          <a:blip r:embed="rId50"/>
          <a:stretch>
            <a:fillRect/>
          </a:stretch>
        </p:blipFill>
        <p:spPr>
          <a:xfrm>
            <a:off x="412801" y="6389150"/>
            <a:ext cx="901700" cy="208203"/>
          </a:xfrm>
          <a:prstGeom prst="rect">
            <a:avLst/>
          </a:prstGeom>
          <a:ln w="12700">
            <a:miter lim="400000"/>
          </a:ln>
        </p:spPr>
      </p:pic>
      <p:sp>
        <p:nvSpPr>
          <p:cNvPr id="4" name="Slide Number Placeholder 3"/>
          <p:cNvSpPr>
            <a:spLocks noGrp="1"/>
          </p:cNvSpPr>
          <p:nvPr>
            <p:ph type="sldNum" sz="quarter" idx="4"/>
          </p:nvPr>
        </p:nvSpPr>
        <p:spPr>
          <a:xfrm>
            <a:off x="11424000" y="6423230"/>
            <a:ext cx="480000" cy="238100"/>
          </a:xfrm>
          <a:prstGeom prst="rect">
            <a:avLst/>
          </a:prstGeom>
          <a:noFill/>
        </p:spPr>
        <p:txBody>
          <a:bodyPr vert="horz" wrap="none" lIns="0" tIns="0" rIns="90000" bIns="0" rtlCol="0" anchor="ctr"/>
          <a:lstStyle>
            <a:lvl1pPr marL="0" algn="r" defTabSz="1219215" rtl="0" eaLnBrk="1" latinLnBrk="0" hangingPunct="1">
              <a:lnSpc>
                <a:spcPct val="90000"/>
              </a:lnSpc>
              <a:defRPr lang="fr-CA" sz="1200" kern="1200" smtClean="0">
                <a:solidFill>
                  <a:schemeClr val="accent1"/>
                </a:solidFill>
                <a:latin typeface="Arial" panose="020B0604020202020204" pitchFamily="34" charset="0"/>
                <a:ea typeface="+mn-ea"/>
                <a:cs typeface="Arial" panose="020B0604020202020204" pitchFamily="34" charset="0"/>
              </a:defRPr>
            </a:lvl1pPr>
          </a:lstStyle>
          <a:p>
            <a:fld id="{4000A917-9F2F-44FF-8EB4-5C70592CBFDD}" type="slidenum">
              <a:rPr lang="fr-CA" smtClean="0"/>
              <a:pPr/>
              <a:t>‹N°›</a:t>
            </a:fld>
            <a:endParaRPr lang="fr-CA" dirty="0"/>
          </a:p>
        </p:txBody>
      </p:sp>
      <p:sp>
        <p:nvSpPr>
          <p:cNvPr id="5" name="Footer Placeholder 4"/>
          <p:cNvSpPr>
            <a:spLocks noGrp="1"/>
          </p:cNvSpPr>
          <p:nvPr>
            <p:ph type="ftr" sz="quarter" idx="3"/>
          </p:nvPr>
        </p:nvSpPr>
        <p:spPr>
          <a:xfrm>
            <a:off x="4038600" y="6413630"/>
            <a:ext cx="4114800" cy="251288"/>
          </a:xfrm>
          <a:prstGeom prst="rect">
            <a:avLst/>
          </a:prstGeom>
        </p:spPr>
        <p:txBody>
          <a:bodyPr vert="horz" lIns="91440" tIns="45720" rIns="91440" bIns="45720" rtlCol="0" anchor="ctr">
            <a:normAutofit/>
          </a:bodyPr>
          <a:lstStyle>
            <a:lvl1pPr algn="ctr">
              <a:defRPr sz="934">
                <a:solidFill>
                  <a:schemeClr val="tx1">
                    <a:tint val="75000"/>
                  </a:schemeClr>
                </a:solidFill>
              </a:defRPr>
            </a:lvl1pPr>
          </a:lstStyle>
          <a:p>
            <a:endParaRPr lang="fr-CA" dirty="0"/>
          </a:p>
        </p:txBody>
      </p:sp>
    </p:spTree>
    <p:extLst>
      <p:ext uri="{BB962C8B-B14F-4D97-AF65-F5344CB8AC3E}">
        <p14:creationId xmlns:p14="http://schemas.microsoft.com/office/powerpoint/2010/main" val="3999596207"/>
      </p:ext>
    </p:extLst>
  </p:cSld>
  <p:clrMap bg1="lt1" tx1="dk1" bg2="lt2" tx2="dk2" accent1="accent1" accent2="accent2" accent3="accent3" accent4="accent4" accent5="accent5" accent6="accent6" hlink="hlink" folHlink="folHlink"/>
  <p:sldLayoutIdLst>
    <p:sldLayoutId id="2147483911" r:id="rId1"/>
    <p:sldLayoutId id="2147483912" r:id="rId2"/>
    <p:sldLayoutId id="2147483913" r:id="rId3"/>
    <p:sldLayoutId id="2147483914" r:id="rId4"/>
    <p:sldLayoutId id="2147483915" r:id="rId5"/>
    <p:sldLayoutId id="2147483916" r:id="rId6"/>
    <p:sldLayoutId id="2147483917" r:id="rId7"/>
    <p:sldLayoutId id="2147483918" r:id="rId8"/>
    <p:sldLayoutId id="2147483919" r:id="rId9"/>
    <p:sldLayoutId id="2147483920" r:id="rId10"/>
    <p:sldLayoutId id="2147483921" r:id="rId11"/>
    <p:sldLayoutId id="2147483922" r:id="rId12"/>
    <p:sldLayoutId id="2147483923" r:id="rId13"/>
    <p:sldLayoutId id="2147483924" r:id="rId14"/>
    <p:sldLayoutId id="2147483925" r:id="rId15"/>
    <p:sldLayoutId id="2147483926" r:id="rId16"/>
    <p:sldLayoutId id="2147483927" r:id="rId17"/>
    <p:sldLayoutId id="2147483928" r:id="rId18"/>
    <p:sldLayoutId id="2147483929" r:id="rId19"/>
    <p:sldLayoutId id="2147483930" r:id="rId20"/>
    <p:sldLayoutId id="2147483931" r:id="rId21"/>
    <p:sldLayoutId id="2147483932" r:id="rId22"/>
    <p:sldLayoutId id="2147483933" r:id="rId23"/>
    <p:sldLayoutId id="2147483934" r:id="rId24"/>
    <p:sldLayoutId id="2147483935" r:id="rId25"/>
    <p:sldLayoutId id="2147483936" r:id="rId26"/>
    <p:sldLayoutId id="2147483937" r:id="rId27"/>
    <p:sldLayoutId id="2147483938" r:id="rId28"/>
    <p:sldLayoutId id="2147483939" r:id="rId29"/>
    <p:sldLayoutId id="2147483940" r:id="rId30"/>
    <p:sldLayoutId id="2147483941" r:id="rId31"/>
    <p:sldLayoutId id="2147483942" r:id="rId32"/>
    <p:sldLayoutId id="2147483943" r:id="rId33"/>
    <p:sldLayoutId id="2147483944" r:id="rId34"/>
    <p:sldLayoutId id="2147483945" r:id="rId35"/>
    <p:sldLayoutId id="2147483946" r:id="rId36"/>
    <p:sldLayoutId id="2147483947" r:id="rId37"/>
    <p:sldLayoutId id="2147483948" r:id="rId38"/>
    <p:sldLayoutId id="2147483949" r:id="rId39"/>
    <p:sldLayoutId id="2147483950" r:id="rId40"/>
    <p:sldLayoutId id="2147483951" r:id="rId41"/>
    <p:sldLayoutId id="2147483952" r:id="rId42"/>
    <p:sldLayoutId id="2147483953" r:id="rId43"/>
    <p:sldLayoutId id="2147483954" r:id="rId44"/>
    <p:sldLayoutId id="2147483955" r:id="rId45"/>
    <p:sldLayoutId id="2147483956" r:id="rId46"/>
    <p:sldLayoutId id="2147483957" r:id="rId47"/>
    <p:sldLayoutId id="2147483958" r:id="rId48"/>
  </p:sldLayoutIdLst>
  <p:hf hdr="0" dt="0"/>
  <p:txStyles>
    <p:titleStyle>
      <a:lvl1pPr algn="l" defTabSz="914412" rtl="0" eaLnBrk="1" latinLnBrk="0" hangingPunct="1">
        <a:lnSpc>
          <a:spcPct val="100000"/>
        </a:lnSpc>
        <a:spcBef>
          <a:spcPct val="0"/>
        </a:spcBef>
        <a:buNone/>
        <a:defRPr sz="3200" b="1" kern="1200">
          <a:solidFill>
            <a:schemeClr val="accent1"/>
          </a:solidFill>
          <a:latin typeface="Arial" panose="020B0604020202020204" pitchFamily="34" charset="0"/>
          <a:ea typeface="+mj-ea"/>
          <a:cs typeface="Arial" panose="020B0604020202020204" pitchFamily="34" charset="0"/>
        </a:defRPr>
      </a:lvl1pPr>
    </p:titleStyle>
    <p:bodyStyle>
      <a:lvl1pPr marL="228603" indent="-228603" algn="l" defTabSz="914412" rtl="0" eaLnBrk="1" latinLnBrk="0" hangingPunct="1">
        <a:lnSpc>
          <a:spcPct val="100000"/>
        </a:lnSpc>
        <a:spcBef>
          <a:spcPts val="1800"/>
        </a:spcBef>
        <a:buClr>
          <a:schemeClr val="tx1"/>
        </a:buClr>
        <a:buSzPct val="100000"/>
        <a:buFont typeface="Arial" panose="020B0604020202020204" pitchFamily="34" charset="0"/>
        <a:buChar char="•"/>
        <a:defRPr sz="2400" kern="1200">
          <a:solidFill>
            <a:schemeClr val="accent1"/>
          </a:solidFill>
          <a:latin typeface="Arial" panose="020B0604020202020204" pitchFamily="34" charset="0"/>
          <a:ea typeface="+mn-ea"/>
          <a:cs typeface="Arial" panose="020B0604020202020204" pitchFamily="34" charset="0"/>
        </a:defRPr>
      </a:lvl1pPr>
      <a:lvl2pPr marL="685809" indent="-228603" algn="l" defTabSz="914412" rtl="0" eaLnBrk="1" latinLnBrk="0" hangingPunct="1">
        <a:lnSpc>
          <a:spcPct val="100000"/>
        </a:lnSpc>
        <a:spcBef>
          <a:spcPts val="800"/>
        </a:spcBef>
        <a:buClr>
          <a:schemeClr val="tx1"/>
        </a:buClr>
        <a:buSzPct val="100000"/>
        <a:buFont typeface="Arial" panose="020B0604020202020204" pitchFamily="34" charset="0"/>
        <a:buChar char="•"/>
        <a:defRPr sz="2000" kern="1200">
          <a:solidFill>
            <a:schemeClr val="accent1"/>
          </a:solidFill>
          <a:latin typeface="Arial" panose="020B0604020202020204" pitchFamily="34" charset="0"/>
          <a:ea typeface="+mn-ea"/>
          <a:cs typeface="Arial" panose="020B0604020202020204" pitchFamily="34" charset="0"/>
        </a:defRPr>
      </a:lvl2pPr>
      <a:lvl3pPr marL="1143015" indent="-228603" algn="l" defTabSz="914412" rtl="0" eaLnBrk="1" latinLnBrk="0" hangingPunct="1">
        <a:lnSpc>
          <a:spcPct val="100000"/>
        </a:lnSpc>
        <a:spcBef>
          <a:spcPts val="600"/>
        </a:spcBef>
        <a:buClr>
          <a:schemeClr val="tx1"/>
        </a:buClr>
        <a:buSzPct val="100000"/>
        <a:buFont typeface="Arial" panose="020B0604020202020204" pitchFamily="34" charset="0"/>
        <a:buChar char="•"/>
        <a:defRPr sz="1800" kern="1200">
          <a:solidFill>
            <a:schemeClr val="accent1"/>
          </a:solidFill>
          <a:latin typeface="Arial" panose="020B0604020202020204" pitchFamily="34" charset="0"/>
          <a:ea typeface="+mn-ea"/>
          <a:cs typeface="Arial" panose="020B0604020202020204" pitchFamily="34" charset="0"/>
        </a:defRPr>
      </a:lvl3pPr>
      <a:lvl4pPr marL="1600220" indent="-228603" algn="l" defTabSz="914412" rtl="0" eaLnBrk="1" latinLnBrk="0" hangingPunct="1">
        <a:lnSpc>
          <a:spcPct val="100000"/>
        </a:lnSpc>
        <a:spcBef>
          <a:spcPts val="300"/>
        </a:spcBef>
        <a:buClr>
          <a:schemeClr val="tx1"/>
        </a:buClr>
        <a:buSzPct val="100000"/>
        <a:buFont typeface="Arial" panose="020B0604020202020204" pitchFamily="34" charset="0"/>
        <a:buChar char="•"/>
        <a:defRPr sz="1600" kern="1200">
          <a:solidFill>
            <a:schemeClr val="accent1"/>
          </a:solidFill>
          <a:latin typeface="Arial" panose="020B0604020202020204" pitchFamily="34" charset="0"/>
          <a:ea typeface="+mn-ea"/>
          <a:cs typeface="Arial" panose="020B0604020202020204" pitchFamily="34" charset="0"/>
        </a:defRPr>
      </a:lvl4pPr>
      <a:lvl5pPr marL="2057426" indent="-228603" algn="l" defTabSz="914412" rtl="0" eaLnBrk="1" latinLnBrk="0" hangingPunct="1">
        <a:lnSpc>
          <a:spcPct val="100000"/>
        </a:lnSpc>
        <a:spcBef>
          <a:spcPts val="0"/>
        </a:spcBef>
        <a:buClr>
          <a:schemeClr val="tx1"/>
        </a:buClr>
        <a:buSzPct val="100000"/>
        <a:buFont typeface="Arial" panose="020B0604020202020204" pitchFamily="34" charset="0"/>
        <a:buChar char="•"/>
        <a:defRPr sz="1400" kern="1200">
          <a:solidFill>
            <a:schemeClr val="accent1"/>
          </a:solidFill>
          <a:latin typeface="Arial" panose="020B0604020202020204" pitchFamily="34" charset="0"/>
          <a:ea typeface="+mn-ea"/>
          <a:cs typeface="Arial" panose="020B0604020202020204" pitchFamily="34" charset="0"/>
        </a:defRPr>
      </a:lvl5pPr>
      <a:lvl6pPr marL="2514632" indent="-228603" algn="l" defTabSz="91441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37" indent="-228603" algn="l" defTabSz="91441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43" indent="-228603" algn="l" defTabSz="91441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49" indent="-228603" algn="l" defTabSz="91441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12" rtl="0" eaLnBrk="1" latinLnBrk="0" hangingPunct="1">
        <a:defRPr sz="1800" kern="1200">
          <a:solidFill>
            <a:schemeClr val="tx1"/>
          </a:solidFill>
          <a:latin typeface="+mn-lt"/>
          <a:ea typeface="+mn-ea"/>
          <a:cs typeface="+mn-cs"/>
        </a:defRPr>
      </a:lvl1pPr>
      <a:lvl2pPr marL="457206" algn="l" defTabSz="914412" rtl="0" eaLnBrk="1" latinLnBrk="0" hangingPunct="1">
        <a:defRPr sz="1800" kern="1200">
          <a:solidFill>
            <a:schemeClr val="tx1"/>
          </a:solidFill>
          <a:latin typeface="+mn-lt"/>
          <a:ea typeface="+mn-ea"/>
          <a:cs typeface="+mn-cs"/>
        </a:defRPr>
      </a:lvl2pPr>
      <a:lvl3pPr marL="914412" algn="l" defTabSz="914412" rtl="0" eaLnBrk="1" latinLnBrk="0" hangingPunct="1">
        <a:defRPr sz="1800" kern="1200">
          <a:solidFill>
            <a:schemeClr val="tx1"/>
          </a:solidFill>
          <a:latin typeface="+mn-lt"/>
          <a:ea typeface="+mn-ea"/>
          <a:cs typeface="+mn-cs"/>
        </a:defRPr>
      </a:lvl3pPr>
      <a:lvl4pPr marL="1371617" algn="l" defTabSz="914412" rtl="0" eaLnBrk="1" latinLnBrk="0" hangingPunct="1">
        <a:defRPr sz="1800" kern="1200">
          <a:solidFill>
            <a:schemeClr val="tx1"/>
          </a:solidFill>
          <a:latin typeface="+mn-lt"/>
          <a:ea typeface="+mn-ea"/>
          <a:cs typeface="+mn-cs"/>
        </a:defRPr>
      </a:lvl4pPr>
      <a:lvl5pPr marL="1828823" algn="l" defTabSz="914412" rtl="0" eaLnBrk="1" latinLnBrk="0" hangingPunct="1">
        <a:defRPr sz="1800" kern="1200">
          <a:solidFill>
            <a:schemeClr val="tx1"/>
          </a:solidFill>
          <a:latin typeface="+mn-lt"/>
          <a:ea typeface="+mn-ea"/>
          <a:cs typeface="+mn-cs"/>
        </a:defRPr>
      </a:lvl5pPr>
      <a:lvl6pPr marL="2286029" algn="l" defTabSz="914412" rtl="0" eaLnBrk="1" latinLnBrk="0" hangingPunct="1">
        <a:defRPr sz="1800" kern="1200">
          <a:solidFill>
            <a:schemeClr val="tx1"/>
          </a:solidFill>
          <a:latin typeface="+mn-lt"/>
          <a:ea typeface="+mn-ea"/>
          <a:cs typeface="+mn-cs"/>
        </a:defRPr>
      </a:lvl6pPr>
      <a:lvl7pPr marL="2743235" algn="l" defTabSz="914412" rtl="0" eaLnBrk="1" latinLnBrk="0" hangingPunct="1">
        <a:defRPr sz="1800" kern="1200">
          <a:solidFill>
            <a:schemeClr val="tx1"/>
          </a:solidFill>
          <a:latin typeface="+mn-lt"/>
          <a:ea typeface="+mn-ea"/>
          <a:cs typeface="+mn-cs"/>
        </a:defRPr>
      </a:lvl7pPr>
      <a:lvl8pPr marL="3200440" algn="l" defTabSz="914412" rtl="0" eaLnBrk="1" latinLnBrk="0" hangingPunct="1">
        <a:defRPr sz="1800" kern="1200">
          <a:solidFill>
            <a:schemeClr val="tx1"/>
          </a:solidFill>
          <a:latin typeface="+mn-lt"/>
          <a:ea typeface="+mn-ea"/>
          <a:cs typeface="+mn-cs"/>
        </a:defRPr>
      </a:lvl8pPr>
      <a:lvl9pPr marL="3657646" algn="l" defTabSz="914412"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48.sv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4.xml"/><Relationship Id="rId1" Type="http://schemas.openxmlformats.org/officeDocument/2006/relationships/slideLayout" Target="../slideLayouts/slideLayout20.xml"/><Relationship Id="rId6" Type="http://schemas.openxmlformats.org/officeDocument/2006/relationships/image" Target="../media/image46.svg"/><Relationship Id="rId5" Type="http://schemas.openxmlformats.org/officeDocument/2006/relationships/image" Target="../media/image45.png"/><Relationship Id="rId10" Type="http://schemas.openxmlformats.org/officeDocument/2006/relationships/image" Target="../media/image50.svg"/><Relationship Id="rId4" Type="http://schemas.openxmlformats.org/officeDocument/2006/relationships/image" Target="../media/image44.png"/><Relationship Id="rId9" Type="http://schemas.openxmlformats.org/officeDocument/2006/relationships/image" Target="../media/image49.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notesSlide" Target="../notesSlides/notesSlide7.xml"/><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notesSlide" Target="../notesSlides/notesSlide8.xml"/><Relationship Id="rId1" Type="http://schemas.openxmlformats.org/officeDocument/2006/relationships/slideLayout" Target="../slideLayouts/slideLayout20.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jpeg"/><Relationship Id="rId9" Type="http://schemas.openxmlformats.org/officeDocument/2006/relationships/image" Target="../media/image5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9.xml"/><Relationship Id="rId1" Type="http://schemas.openxmlformats.org/officeDocument/2006/relationships/slideLayout" Target="../slideLayouts/slideLayout20.xml"/><Relationship Id="rId4" Type="http://schemas.openxmlformats.org/officeDocument/2006/relationships/image" Target="../media/image55.png"/></Relationships>
</file>

<file path=ppt/slides/_rels/slide17.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notesSlide" Target="../notesSlides/notesSlide10.xml"/><Relationship Id="rId1" Type="http://schemas.openxmlformats.org/officeDocument/2006/relationships/slideLayout" Target="../slideLayouts/slideLayout20.xml"/><Relationship Id="rId4" Type="http://schemas.openxmlformats.org/officeDocument/2006/relationships/image" Target="../media/image59.png"/></Relationships>
</file>

<file path=ppt/slides/_rels/slide1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1.xml"/><Relationship Id="rId1" Type="http://schemas.openxmlformats.org/officeDocument/2006/relationships/slideLayout" Target="../slideLayouts/slideLayout20.xml"/><Relationship Id="rId4" Type="http://schemas.openxmlformats.org/officeDocument/2006/relationships/image" Target="../media/image60.png"/></Relationships>
</file>

<file path=ppt/slides/_rels/slide1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2.xml"/><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3.xml"/><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4.xml"/><Relationship Id="rId1" Type="http://schemas.openxmlformats.org/officeDocument/2006/relationships/slideLayout" Target="../slideLayouts/slideLayout20.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0.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0.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61.jpeg"/><Relationship Id="rId7" Type="http://schemas.openxmlformats.org/officeDocument/2006/relationships/diagramColors" Target="../diagrams/colors1.xml"/><Relationship Id="rId2" Type="http://schemas.openxmlformats.org/officeDocument/2006/relationships/notesSlide" Target="../notesSlides/notesSlide19.xml"/><Relationship Id="rId1" Type="http://schemas.openxmlformats.org/officeDocument/2006/relationships/slideLayout" Target="../slideLayouts/slideLayout46.xml"/><Relationship Id="rId6" Type="http://schemas.openxmlformats.org/officeDocument/2006/relationships/diagramQuickStyle" Target="../diagrams/quickStyle1.xml"/><Relationship Id="rId11" Type="http://schemas.openxmlformats.org/officeDocument/2006/relationships/image" Target="../media/image64.jpeg"/><Relationship Id="rId5" Type="http://schemas.openxmlformats.org/officeDocument/2006/relationships/diagramLayout" Target="../diagrams/layout1.xml"/><Relationship Id="rId10" Type="http://schemas.openxmlformats.org/officeDocument/2006/relationships/image" Target="../media/image63.jpeg"/><Relationship Id="rId4" Type="http://schemas.openxmlformats.org/officeDocument/2006/relationships/diagramData" Target="../diagrams/data1.xml"/><Relationship Id="rId9" Type="http://schemas.openxmlformats.org/officeDocument/2006/relationships/image" Target="../media/image62.jpe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1.xml"/><Relationship Id="rId1" Type="http://schemas.openxmlformats.org/officeDocument/2006/relationships/slideLayout" Target="../slideLayouts/slideLayout20.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8" Type="http://schemas.openxmlformats.org/officeDocument/2006/relationships/image" Target="../media/image71.svg"/><Relationship Id="rId13" Type="http://schemas.openxmlformats.org/officeDocument/2006/relationships/image" Target="../media/image76.png"/><Relationship Id="rId3" Type="http://schemas.openxmlformats.org/officeDocument/2006/relationships/image" Target="../media/image66.png"/><Relationship Id="rId7" Type="http://schemas.openxmlformats.org/officeDocument/2006/relationships/image" Target="../media/image70.png"/><Relationship Id="rId12" Type="http://schemas.openxmlformats.org/officeDocument/2006/relationships/image" Target="../media/image75.svg"/><Relationship Id="rId2" Type="http://schemas.openxmlformats.org/officeDocument/2006/relationships/notesSlide" Target="../notesSlides/notesSlide24.xml"/><Relationship Id="rId1" Type="http://schemas.openxmlformats.org/officeDocument/2006/relationships/slideLayout" Target="../slideLayouts/slideLayout20.xml"/><Relationship Id="rId6" Type="http://schemas.openxmlformats.org/officeDocument/2006/relationships/image" Target="../media/image69.svg"/><Relationship Id="rId11" Type="http://schemas.openxmlformats.org/officeDocument/2006/relationships/image" Target="../media/image74.png"/><Relationship Id="rId5" Type="http://schemas.openxmlformats.org/officeDocument/2006/relationships/image" Target="../media/image68.png"/><Relationship Id="rId10" Type="http://schemas.openxmlformats.org/officeDocument/2006/relationships/image" Target="../media/image73.svg"/><Relationship Id="rId4" Type="http://schemas.openxmlformats.org/officeDocument/2006/relationships/image" Target="../media/image67.svg"/><Relationship Id="rId9" Type="http://schemas.openxmlformats.org/officeDocument/2006/relationships/image" Target="../media/image72.png"/><Relationship Id="rId14" Type="http://schemas.openxmlformats.org/officeDocument/2006/relationships/image" Target="../media/image77.sv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27.xml"/><Relationship Id="rId1" Type="http://schemas.openxmlformats.org/officeDocument/2006/relationships/slideLayout" Target="../slideLayouts/slideLayout20.xml"/><Relationship Id="rId6" Type="http://schemas.openxmlformats.org/officeDocument/2006/relationships/hyperlink" Target="http://www.scenarionow.com/bios.htm" TargetMode="External"/><Relationship Id="rId5" Type="http://schemas.openxmlformats.org/officeDocument/2006/relationships/image" Target="../media/image80.jpeg"/><Relationship Id="rId4" Type="http://schemas.openxmlformats.org/officeDocument/2006/relationships/image" Target="../media/image79.jpe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0.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0.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0.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0.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0.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0.xml"/></Relationships>
</file>

<file path=ppt/slides/_rels/slide44.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notesSlide" Target="../notesSlides/notesSlide36.xml"/><Relationship Id="rId1" Type="http://schemas.openxmlformats.org/officeDocument/2006/relationships/slideLayout" Target="../slideLayouts/slideLayout20.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jpeg"/><Relationship Id="rId9" Type="http://schemas.openxmlformats.org/officeDocument/2006/relationships/image" Target="../media/image58.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39.xml"/><Relationship Id="rId1" Type="http://schemas.openxmlformats.org/officeDocument/2006/relationships/slideLayout" Target="../slideLayouts/slideLayout117.xml"/></Relationships>
</file>

<file path=ppt/slides/_rels/slide4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40.xml"/><Relationship Id="rId1" Type="http://schemas.openxmlformats.org/officeDocument/2006/relationships/slideLayout" Target="../slideLayouts/slideLayout225.xml"/></Relationships>
</file>

<file path=ppt/slides/_rels/slide4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41.xml"/><Relationship Id="rId1" Type="http://schemas.openxmlformats.org/officeDocument/2006/relationships/slideLayout" Target="../slideLayouts/slideLayout25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0.xml.rels><?xml version="1.0" encoding="UTF-8" standalone="yes"?>
<Relationships xmlns="http://schemas.openxmlformats.org/package/2006/relationships"><Relationship Id="rId8" Type="http://schemas.openxmlformats.org/officeDocument/2006/relationships/hyperlink" Target="mailto:support.courtage@beneva.ca" TargetMode="External"/><Relationship Id="rId13" Type="http://schemas.openxmlformats.org/officeDocument/2006/relationships/image" Target="../media/image84.jpg"/><Relationship Id="rId18" Type="http://schemas.openxmlformats.org/officeDocument/2006/relationships/image" Target="../media/image89.jpg"/><Relationship Id="rId3" Type="http://schemas.openxmlformats.org/officeDocument/2006/relationships/hyperlink" Target="mailto:simon.kirouac@beneva.ca" TargetMode="External"/><Relationship Id="rId7" Type="http://schemas.openxmlformats.org/officeDocument/2006/relationships/hyperlink" Target="mailto:patrick.couture@beneva.ca" TargetMode="External"/><Relationship Id="rId12" Type="http://schemas.openxmlformats.org/officeDocument/2006/relationships/hyperlink" Target="mailto:alexandre.trudel@beneva.ca" TargetMode="External"/><Relationship Id="rId17" Type="http://schemas.openxmlformats.org/officeDocument/2006/relationships/image" Target="../media/image88.jpg"/><Relationship Id="rId2" Type="http://schemas.openxmlformats.org/officeDocument/2006/relationships/hyperlink" Target="mailto:michael.rogers@beneva.ca" TargetMode="External"/><Relationship Id="rId16" Type="http://schemas.openxmlformats.org/officeDocument/2006/relationships/image" Target="../media/image87.jpg"/><Relationship Id="rId20" Type="http://schemas.openxmlformats.org/officeDocument/2006/relationships/image" Target="../media/image91.jpg"/><Relationship Id="rId1" Type="http://schemas.openxmlformats.org/officeDocument/2006/relationships/slideLayout" Target="../slideLayouts/slideLayout227.xml"/><Relationship Id="rId6" Type="http://schemas.openxmlformats.org/officeDocument/2006/relationships/hyperlink" Target="mailto:shirley.marquis@beneva.ca" TargetMode="External"/><Relationship Id="rId11" Type="http://schemas.openxmlformats.org/officeDocument/2006/relationships/hyperlink" Target="mailto:carl.letourneau@beneva.ca" TargetMode="External"/><Relationship Id="rId5" Type="http://schemas.openxmlformats.org/officeDocument/2006/relationships/hyperlink" Target="mailto:josee.vien@beneva.ca" TargetMode="External"/><Relationship Id="rId15" Type="http://schemas.openxmlformats.org/officeDocument/2006/relationships/image" Target="../media/image86.jpg"/><Relationship Id="rId10" Type="http://schemas.openxmlformats.org/officeDocument/2006/relationships/hyperlink" Target="mailto:service.inv@beneva.ca" TargetMode="External"/><Relationship Id="rId19" Type="http://schemas.openxmlformats.org/officeDocument/2006/relationships/image" Target="../media/image90.jpg"/><Relationship Id="rId4" Type="http://schemas.openxmlformats.org/officeDocument/2006/relationships/hyperlink" Target="mailto:martin-charles.ranallo@beneva.ca" TargetMode="External"/><Relationship Id="rId9" Type="http://schemas.openxmlformats.org/officeDocument/2006/relationships/hyperlink" Target="mailto:contratsenvigueur@beneva.ca" TargetMode="External"/><Relationship Id="rId14" Type="http://schemas.openxmlformats.org/officeDocument/2006/relationships/image" Target="../media/image85.png"/></Relationships>
</file>

<file path=ppt/slides/_rels/slide51.xml.rels><?xml version="1.0" encoding="UTF-8" standalone="yes"?>
<Relationships xmlns="http://schemas.openxmlformats.org/package/2006/relationships"><Relationship Id="rId8" Type="http://schemas.openxmlformats.org/officeDocument/2006/relationships/hyperlink" Target="mailto:louis-philippe.beaudoin@beneva.ca" TargetMode="External"/><Relationship Id="rId13" Type="http://schemas.openxmlformats.org/officeDocument/2006/relationships/image" Target="../media/image96.png"/><Relationship Id="rId3" Type="http://schemas.openxmlformats.org/officeDocument/2006/relationships/hyperlink" Target="mailto:nathaliez.leclerc@beneva.ca" TargetMode="External"/><Relationship Id="rId7" Type="http://schemas.openxmlformats.org/officeDocument/2006/relationships/hyperlink" Target="mailto:alexandre.desbiens@beneva.ca" TargetMode="External"/><Relationship Id="rId12" Type="http://schemas.openxmlformats.org/officeDocument/2006/relationships/image" Target="../media/image95.png"/><Relationship Id="rId2" Type="http://schemas.openxmlformats.org/officeDocument/2006/relationships/hyperlink" Target="mailto:josianne.martin@beneva.ca" TargetMode="External"/><Relationship Id="rId16" Type="http://schemas.openxmlformats.org/officeDocument/2006/relationships/image" Target="../media/image99.png"/><Relationship Id="rId1" Type="http://schemas.openxmlformats.org/officeDocument/2006/relationships/slideLayout" Target="../slideLayouts/slideLayout227.xml"/><Relationship Id="rId6" Type="http://schemas.openxmlformats.org/officeDocument/2006/relationships/hyperlink" Target="mailto:manon.st-pierre@beneva.ca" TargetMode="External"/><Relationship Id="rId11" Type="http://schemas.openxmlformats.org/officeDocument/2006/relationships/image" Target="../media/image94.png"/><Relationship Id="rId5" Type="http://schemas.openxmlformats.org/officeDocument/2006/relationships/hyperlink" Target="mailto:jean-sebastien.provencher@beneva.ca" TargetMode="External"/><Relationship Id="rId15" Type="http://schemas.openxmlformats.org/officeDocument/2006/relationships/image" Target="../media/image98.png"/><Relationship Id="rId10" Type="http://schemas.openxmlformats.org/officeDocument/2006/relationships/image" Target="../media/image93.png"/><Relationship Id="rId4" Type="http://schemas.openxmlformats.org/officeDocument/2006/relationships/hyperlink" Target="mailto:wanita.daniele@beneva.ca" TargetMode="External"/><Relationship Id="rId9" Type="http://schemas.openxmlformats.org/officeDocument/2006/relationships/image" Target="../media/image92.png"/><Relationship Id="rId14" Type="http://schemas.openxmlformats.org/officeDocument/2006/relationships/image" Target="../media/image97.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3.xml"/></Relationships>
</file>

<file path=ppt/slides/_rels/slide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xml"/><Relationship Id="rId1" Type="http://schemas.openxmlformats.org/officeDocument/2006/relationships/slideLayout" Target="../slideLayouts/slideLayout20.xml"/><Relationship Id="rId4" Type="http://schemas.openxmlformats.org/officeDocument/2006/relationships/image" Target="../media/image4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1A5AD3A-197B-8E2A-D5F5-441E968F24C5}"/>
              </a:ext>
            </a:extLst>
          </p:cNvPr>
          <p:cNvSpPr>
            <a:spLocks noGrp="1"/>
          </p:cNvSpPr>
          <p:nvPr>
            <p:ph type="ctrTitle"/>
          </p:nvPr>
        </p:nvSpPr>
        <p:spPr/>
        <p:txBody>
          <a:bodyPr/>
          <a:lstStyle/>
          <a:p>
            <a:r>
              <a:rPr lang="fr-CA" dirty="0"/>
              <a:t>La valeur du professionnel de la finance	</a:t>
            </a:r>
            <a:endParaRPr lang="fr-FR" dirty="0"/>
          </a:p>
        </p:txBody>
      </p:sp>
    </p:spTree>
    <p:extLst>
      <p:ext uri="{BB962C8B-B14F-4D97-AF65-F5344CB8AC3E}">
        <p14:creationId xmlns:p14="http://schemas.microsoft.com/office/powerpoint/2010/main" val="1364703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8482D5-B462-435D-AAB1-BAA3CB2A0CB6}"/>
              </a:ext>
            </a:extLst>
          </p:cNvPr>
          <p:cNvSpPr>
            <a:spLocks noGrp="1"/>
          </p:cNvSpPr>
          <p:nvPr>
            <p:ph type="title"/>
          </p:nvPr>
        </p:nvSpPr>
        <p:spPr>
          <a:xfrm>
            <a:off x="0" y="627489"/>
            <a:ext cx="12191999" cy="821861"/>
          </a:xfrm>
        </p:spPr>
        <p:txBody>
          <a:bodyPr>
            <a:noAutofit/>
          </a:bodyPr>
          <a:lstStyle/>
          <a:p>
            <a:pPr algn="ctr"/>
            <a:r>
              <a:rPr lang="fr-CA" sz="2800" dirty="0"/>
              <a:t>Directive – conduite des activités d’assurance</a:t>
            </a:r>
            <a:br>
              <a:rPr lang="fr-CA" sz="2800" dirty="0"/>
            </a:br>
            <a:r>
              <a:rPr lang="fr-CA" sz="2800" dirty="0"/>
              <a:t>et traitement équitable des clients</a:t>
            </a:r>
          </a:p>
        </p:txBody>
      </p:sp>
      <p:sp>
        <p:nvSpPr>
          <p:cNvPr id="4" name="Slide Number Placeholder 3">
            <a:extLst>
              <a:ext uri="{FF2B5EF4-FFF2-40B4-BE49-F238E27FC236}">
                <a16:creationId xmlns:a16="http://schemas.microsoft.com/office/drawing/2014/main" id="{859D3B92-0435-4B11-86C6-111D12472A1F}"/>
              </a:ext>
            </a:extLst>
          </p:cNvPr>
          <p:cNvSpPr>
            <a:spLocks noGrp="1"/>
          </p:cNvSpPr>
          <p:nvPr>
            <p:ph type="sldNum" sz="quarter" idx="10"/>
          </p:nvPr>
        </p:nvSpPr>
        <p:spPr/>
        <p:txBody>
          <a:bodyPr/>
          <a:lstStyle/>
          <a:p>
            <a:fld id="{2D2B9FD4-22D1-4784-BC8D-82D569BBB95D}" type="slidenum">
              <a:rPr lang="fr-CA" smtClean="0"/>
              <a:t>10</a:t>
            </a:fld>
            <a:endParaRPr lang="fr-CA"/>
          </a:p>
        </p:txBody>
      </p:sp>
      <p:pic>
        <p:nvPicPr>
          <p:cNvPr id="5" name="Picture 4">
            <a:extLst>
              <a:ext uri="{FF2B5EF4-FFF2-40B4-BE49-F238E27FC236}">
                <a16:creationId xmlns:a16="http://schemas.microsoft.com/office/drawing/2014/main" id="{75A1D13E-7B69-4392-9FF1-E3DF92581B9A}"/>
              </a:ext>
            </a:extLst>
          </p:cNvPr>
          <p:cNvPicPr>
            <a:picLocks noChangeAspect="1"/>
          </p:cNvPicPr>
          <p:nvPr/>
        </p:nvPicPr>
        <p:blipFill>
          <a:blip r:embed="rId3"/>
          <a:stretch>
            <a:fillRect/>
          </a:stretch>
        </p:blipFill>
        <p:spPr>
          <a:xfrm>
            <a:off x="3534740" y="1867053"/>
            <a:ext cx="2507049" cy="1092086"/>
          </a:xfrm>
          <a:prstGeom prst="rect">
            <a:avLst/>
          </a:prstGeom>
        </p:spPr>
      </p:pic>
      <p:pic>
        <p:nvPicPr>
          <p:cNvPr id="3074" name="Picture 2" descr="Image result for cisro logo">
            <a:extLst>
              <a:ext uri="{FF2B5EF4-FFF2-40B4-BE49-F238E27FC236}">
                <a16:creationId xmlns:a16="http://schemas.microsoft.com/office/drawing/2014/main" id="{7045F659-5EC2-4961-872C-8D590F0651E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69445" y="1654201"/>
            <a:ext cx="3353462" cy="132547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C50E4E3F-B8FD-40FD-98FA-748B61033A3E}"/>
              </a:ext>
            </a:extLst>
          </p:cNvPr>
          <p:cNvSpPr/>
          <p:nvPr/>
        </p:nvSpPr>
        <p:spPr>
          <a:xfrm>
            <a:off x="1" y="3049884"/>
            <a:ext cx="12192000" cy="400110"/>
          </a:xfrm>
          <a:prstGeom prst="rect">
            <a:avLst/>
          </a:prstGeom>
        </p:spPr>
        <p:txBody>
          <a:bodyPr wrap="square">
            <a:spAutoFit/>
          </a:bodyPr>
          <a:lstStyle/>
          <a:p>
            <a:pPr algn="ctr"/>
            <a:r>
              <a:rPr lang="fr-CA" sz="2000" b="1" dirty="0"/>
              <a:t>Septembre 2018 </a:t>
            </a:r>
          </a:p>
        </p:txBody>
      </p:sp>
      <p:pic>
        <p:nvPicPr>
          <p:cNvPr id="8" name="Graphic 7" descr="Building">
            <a:extLst>
              <a:ext uri="{FF2B5EF4-FFF2-40B4-BE49-F238E27FC236}">
                <a16:creationId xmlns:a16="http://schemas.microsoft.com/office/drawing/2014/main" id="{946CE596-3ABA-491E-8040-569AAF671B6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680950" y="3944428"/>
            <a:ext cx="1690618" cy="1690618"/>
          </a:xfrm>
          <a:prstGeom prst="rect">
            <a:avLst/>
          </a:prstGeom>
        </p:spPr>
      </p:pic>
      <p:pic>
        <p:nvPicPr>
          <p:cNvPr id="10" name="Graphic 9" descr="Store">
            <a:extLst>
              <a:ext uri="{FF2B5EF4-FFF2-40B4-BE49-F238E27FC236}">
                <a16:creationId xmlns:a16="http://schemas.microsoft.com/office/drawing/2014/main" id="{A046B7EB-6862-42AC-85B1-C908BC3AFCB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220490" y="3939310"/>
            <a:ext cx="1695736" cy="1695736"/>
          </a:xfrm>
          <a:prstGeom prst="rect">
            <a:avLst/>
          </a:prstGeom>
        </p:spPr>
      </p:pic>
      <p:pic>
        <p:nvPicPr>
          <p:cNvPr id="12" name="Graphic 11" descr="User">
            <a:extLst>
              <a:ext uri="{FF2B5EF4-FFF2-40B4-BE49-F238E27FC236}">
                <a16:creationId xmlns:a16="http://schemas.microsoft.com/office/drawing/2014/main" id="{3DF93BBD-391E-4F69-AE75-741A5311818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828963" y="3952959"/>
            <a:ext cx="1682087" cy="1682087"/>
          </a:xfrm>
          <a:prstGeom prst="rect">
            <a:avLst/>
          </a:prstGeom>
        </p:spPr>
      </p:pic>
      <p:sp>
        <p:nvSpPr>
          <p:cNvPr id="13" name="TextBox 12">
            <a:extLst>
              <a:ext uri="{FF2B5EF4-FFF2-40B4-BE49-F238E27FC236}">
                <a16:creationId xmlns:a16="http://schemas.microsoft.com/office/drawing/2014/main" id="{A3CE6EB8-EDA2-4D83-9972-D77E0B1EACDB}"/>
              </a:ext>
            </a:extLst>
          </p:cNvPr>
          <p:cNvSpPr txBox="1"/>
          <p:nvPr/>
        </p:nvSpPr>
        <p:spPr>
          <a:xfrm>
            <a:off x="136478" y="5786652"/>
            <a:ext cx="11709779" cy="830997"/>
          </a:xfrm>
          <a:prstGeom prst="rect">
            <a:avLst/>
          </a:prstGeom>
          <a:noFill/>
        </p:spPr>
        <p:txBody>
          <a:bodyPr wrap="square" rtlCol="0">
            <a:spAutoFit/>
          </a:bodyPr>
          <a:lstStyle/>
          <a:p>
            <a:pPr algn="ctr"/>
            <a:r>
              <a:rPr lang="fr-CA" sz="2400" b="1" dirty="0">
                <a:solidFill>
                  <a:schemeClr val="tx2"/>
                </a:solidFill>
              </a:rPr>
              <a:t>Il s’agit d’une responsabilité commune de l’assureur,</a:t>
            </a:r>
            <a:br>
              <a:rPr lang="fr-CA" sz="2400" b="1" dirty="0">
                <a:solidFill>
                  <a:schemeClr val="tx2"/>
                </a:solidFill>
              </a:rPr>
            </a:br>
            <a:r>
              <a:rPr lang="fr-CA" sz="2400" b="1" dirty="0">
                <a:solidFill>
                  <a:schemeClr val="tx2"/>
                </a:solidFill>
              </a:rPr>
              <a:t>de l’intermédiaire et du conseiller</a:t>
            </a:r>
          </a:p>
        </p:txBody>
      </p:sp>
      <p:sp>
        <p:nvSpPr>
          <p:cNvPr id="14" name="TextBox 13">
            <a:extLst>
              <a:ext uri="{FF2B5EF4-FFF2-40B4-BE49-F238E27FC236}">
                <a16:creationId xmlns:a16="http://schemas.microsoft.com/office/drawing/2014/main" id="{E5C110D5-9352-4DD9-BBC1-594252F638DA}"/>
              </a:ext>
            </a:extLst>
          </p:cNvPr>
          <p:cNvSpPr txBox="1"/>
          <p:nvPr/>
        </p:nvSpPr>
        <p:spPr>
          <a:xfrm>
            <a:off x="1371600" y="3669051"/>
            <a:ext cx="2273968" cy="369332"/>
          </a:xfrm>
          <a:prstGeom prst="rect">
            <a:avLst/>
          </a:prstGeom>
          <a:noFill/>
        </p:spPr>
        <p:txBody>
          <a:bodyPr wrap="square" rtlCol="0">
            <a:spAutoFit/>
          </a:bodyPr>
          <a:lstStyle/>
          <a:p>
            <a:pPr algn="ctr"/>
            <a:r>
              <a:rPr lang="fr-CA" b="1" dirty="0">
                <a:solidFill>
                  <a:schemeClr val="tx2"/>
                </a:solidFill>
              </a:rPr>
              <a:t>Assureur</a:t>
            </a:r>
          </a:p>
        </p:txBody>
      </p:sp>
      <p:sp>
        <p:nvSpPr>
          <p:cNvPr id="16" name="TextBox 15">
            <a:extLst>
              <a:ext uri="{FF2B5EF4-FFF2-40B4-BE49-F238E27FC236}">
                <a16:creationId xmlns:a16="http://schemas.microsoft.com/office/drawing/2014/main" id="{E6B81C44-91B7-4B1A-8AB4-9D21D317E969}"/>
              </a:ext>
            </a:extLst>
          </p:cNvPr>
          <p:cNvSpPr txBox="1"/>
          <p:nvPr/>
        </p:nvSpPr>
        <p:spPr>
          <a:xfrm>
            <a:off x="4904805" y="3669051"/>
            <a:ext cx="2273968" cy="369332"/>
          </a:xfrm>
          <a:prstGeom prst="rect">
            <a:avLst/>
          </a:prstGeom>
          <a:noFill/>
        </p:spPr>
        <p:txBody>
          <a:bodyPr wrap="square" rtlCol="0">
            <a:spAutoFit/>
          </a:bodyPr>
          <a:lstStyle/>
          <a:p>
            <a:pPr algn="ctr"/>
            <a:r>
              <a:rPr lang="fr-CA" b="1" dirty="0">
                <a:solidFill>
                  <a:schemeClr val="tx2"/>
                </a:solidFill>
              </a:rPr>
              <a:t>Agent général</a:t>
            </a:r>
          </a:p>
        </p:txBody>
      </p:sp>
      <p:sp>
        <p:nvSpPr>
          <p:cNvPr id="17" name="TextBox 16">
            <a:extLst>
              <a:ext uri="{FF2B5EF4-FFF2-40B4-BE49-F238E27FC236}">
                <a16:creationId xmlns:a16="http://schemas.microsoft.com/office/drawing/2014/main" id="{6D0DF90D-D486-4843-B034-00D17F058903}"/>
              </a:ext>
            </a:extLst>
          </p:cNvPr>
          <p:cNvSpPr txBox="1"/>
          <p:nvPr/>
        </p:nvSpPr>
        <p:spPr>
          <a:xfrm>
            <a:off x="8573905" y="3709156"/>
            <a:ext cx="2273968" cy="369332"/>
          </a:xfrm>
          <a:prstGeom prst="rect">
            <a:avLst/>
          </a:prstGeom>
          <a:noFill/>
        </p:spPr>
        <p:txBody>
          <a:bodyPr wrap="square" rtlCol="0">
            <a:spAutoFit/>
          </a:bodyPr>
          <a:lstStyle/>
          <a:p>
            <a:pPr algn="ctr"/>
            <a:r>
              <a:rPr lang="fr-CA" b="1" dirty="0">
                <a:solidFill>
                  <a:schemeClr val="tx2"/>
                </a:solidFill>
              </a:rPr>
              <a:t>Vous</a:t>
            </a:r>
          </a:p>
        </p:txBody>
      </p:sp>
    </p:spTree>
    <p:extLst>
      <p:ext uri="{BB962C8B-B14F-4D97-AF65-F5344CB8AC3E}">
        <p14:creationId xmlns:p14="http://schemas.microsoft.com/office/powerpoint/2010/main" val="28573889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0F0EE"/>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0B2C26-E5CF-453C-BE5E-75B9860C2119}"/>
              </a:ext>
            </a:extLst>
          </p:cNvPr>
          <p:cNvSpPr>
            <a:spLocks noGrp="1"/>
          </p:cNvSpPr>
          <p:nvPr>
            <p:ph type="title"/>
          </p:nvPr>
        </p:nvSpPr>
        <p:spPr>
          <a:xfrm>
            <a:off x="456353" y="647092"/>
            <a:ext cx="11310080" cy="821861"/>
          </a:xfrm>
        </p:spPr>
        <p:txBody>
          <a:bodyPr/>
          <a:lstStyle/>
          <a:p>
            <a:r>
              <a:rPr lang="fr-CA" dirty="0"/>
              <a:t>Conduite des activités</a:t>
            </a:r>
          </a:p>
        </p:txBody>
      </p:sp>
      <p:sp>
        <p:nvSpPr>
          <p:cNvPr id="3" name="Content Placeholder 2">
            <a:extLst>
              <a:ext uri="{FF2B5EF4-FFF2-40B4-BE49-F238E27FC236}">
                <a16:creationId xmlns:a16="http://schemas.microsoft.com/office/drawing/2014/main" id="{7EB81394-642C-4A45-B2BF-0AD524283ACC}"/>
              </a:ext>
            </a:extLst>
          </p:cNvPr>
          <p:cNvSpPr>
            <a:spLocks noGrp="1"/>
          </p:cNvSpPr>
          <p:nvPr>
            <p:ph idx="1"/>
          </p:nvPr>
        </p:nvSpPr>
        <p:spPr>
          <a:xfrm>
            <a:off x="1306286" y="2353511"/>
            <a:ext cx="10117714" cy="3245104"/>
          </a:xfrm>
        </p:spPr>
        <p:txBody>
          <a:bodyPr>
            <a:normAutofit fontScale="85000" lnSpcReduction="20000"/>
          </a:bodyPr>
          <a:lstStyle/>
          <a:p>
            <a:pPr marL="0" indent="0">
              <a:buNone/>
            </a:pPr>
            <a:r>
              <a:rPr lang="fr-CA" sz="3600" dirty="0"/>
              <a:t>Une saine conduite des activités passe par le traitement équitable des clients au cours du cycle de vie du produit d’assurance. </a:t>
            </a:r>
          </a:p>
          <a:p>
            <a:pPr marL="0" indent="0">
              <a:buNone/>
            </a:pPr>
            <a:endParaRPr lang="fr-CA" sz="3600" b="1" dirty="0"/>
          </a:p>
          <a:p>
            <a:pPr marL="0" indent="0">
              <a:buNone/>
            </a:pPr>
            <a:r>
              <a:rPr lang="fr-CA" sz="3600" b="1" dirty="0"/>
              <a:t>Ce</a:t>
            </a:r>
            <a:r>
              <a:rPr lang="fr-CA" sz="3600" dirty="0"/>
              <a:t> </a:t>
            </a:r>
            <a:r>
              <a:rPr lang="fr-CA" sz="3600" b="1" dirty="0">
                <a:solidFill>
                  <a:schemeClr val="accent1"/>
                </a:solidFill>
              </a:rPr>
              <a:t>cycle débute à l’étape de la conception du produit et se poursuit jusqu’à l’entière exécution</a:t>
            </a:r>
            <a:br>
              <a:rPr lang="fr-CA" sz="3600" b="1" dirty="0">
                <a:solidFill>
                  <a:schemeClr val="accent1"/>
                </a:solidFill>
              </a:rPr>
            </a:br>
            <a:r>
              <a:rPr lang="fr-CA" sz="3600" b="1" dirty="0">
                <a:solidFill>
                  <a:schemeClr val="accent1"/>
                </a:solidFill>
              </a:rPr>
              <a:t>des obligations contractuelles.</a:t>
            </a:r>
            <a:r>
              <a:rPr lang="fr-CA" sz="3600" dirty="0">
                <a:solidFill>
                  <a:schemeClr val="accent1"/>
                </a:solidFill>
              </a:rPr>
              <a:t> </a:t>
            </a:r>
          </a:p>
        </p:txBody>
      </p:sp>
      <p:sp>
        <p:nvSpPr>
          <p:cNvPr id="4" name="Slide Number Placeholder 3">
            <a:extLst>
              <a:ext uri="{FF2B5EF4-FFF2-40B4-BE49-F238E27FC236}">
                <a16:creationId xmlns:a16="http://schemas.microsoft.com/office/drawing/2014/main" id="{4F37249B-9462-4CB2-BD99-AE04CDE5EC44}"/>
              </a:ext>
            </a:extLst>
          </p:cNvPr>
          <p:cNvSpPr>
            <a:spLocks noGrp="1"/>
          </p:cNvSpPr>
          <p:nvPr>
            <p:ph type="sldNum" sz="quarter" idx="10"/>
          </p:nvPr>
        </p:nvSpPr>
        <p:spPr/>
        <p:txBody>
          <a:bodyPr/>
          <a:lstStyle/>
          <a:p>
            <a:fld id="{2D2B9FD4-22D1-4784-BC8D-82D569BBB95D}" type="slidenum">
              <a:rPr lang="fr-CA" smtClean="0"/>
              <a:t>11</a:t>
            </a:fld>
            <a:endParaRPr lang="fr-CA"/>
          </a:p>
        </p:txBody>
      </p:sp>
    </p:spTree>
    <p:extLst>
      <p:ext uri="{BB962C8B-B14F-4D97-AF65-F5344CB8AC3E}">
        <p14:creationId xmlns:p14="http://schemas.microsoft.com/office/powerpoint/2010/main" val="5677479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0F0EE"/>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BB47D4-ED00-4DFA-A1AB-E7380730A927}"/>
              </a:ext>
            </a:extLst>
          </p:cNvPr>
          <p:cNvSpPr>
            <a:spLocks noGrp="1"/>
          </p:cNvSpPr>
          <p:nvPr>
            <p:ph type="title"/>
          </p:nvPr>
        </p:nvSpPr>
        <p:spPr>
          <a:xfrm>
            <a:off x="384624" y="688035"/>
            <a:ext cx="11422751" cy="821861"/>
          </a:xfrm>
        </p:spPr>
        <p:txBody>
          <a:bodyPr/>
          <a:lstStyle/>
          <a:p>
            <a:r>
              <a:rPr lang="fr-CA" dirty="0"/>
              <a:t>Traitement équitable des clients</a:t>
            </a:r>
          </a:p>
        </p:txBody>
      </p:sp>
      <p:sp>
        <p:nvSpPr>
          <p:cNvPr id="3" name="Content Placeholder 2">
            <a:extLst>
              <a:ext uri="{FF2B5EF4-FFF2-40B4-BE49-F238E27FC236}">
                <a16:creationId xmlns:a16="http://schemas.microsoft.com/office/drawing/2014/main" id="{77C631DE-08B7-4132-BB4B-EE58388199F5}"/>
              </a:ext>
            </a:extLst>
          </p:cNvPr>
          <p:cNvSpPr>
            <a:spLocks noGrp="1"/>
          </p:cNvSpPr>
          <p:nvPr>
            <p:ph idx="1"/>
          </p:nvPr>
        </p:nvSpPr>
        <p:spPr>
          <a:xfrm>
            <a:off x="1314994" y="1901371"/>
            <a:ext cx="10673966" cy="3681549"/>
          </a:xfrm>
        </p:spPr>
        <p:txBody>
          <a:bodyPr vert="horz" lIns="91440" tIns="45720" rIns="91440" bIns="45720" rtlCol="0">
            <a:normAutofit/>
          </a:bodyPr>
          <a:lstStyle/>
          <a:p>
            <a:pPr marL="0" indent="0">
              <a:buNone/>
            </a:pPr>
            <a:r>
              <a:rPr lang="fr-CA" sz="3600" dirty="0"/>
              <a:t>Le traitement équitable des clients englobe</a:t>
            </a:r>
            <a:br>
              <a:rPr lang="fr-CA" sz="3600" dirty="0"/>
            </a:br>
            <a:r>
              <a:rPr lang="fr-CA" sz="3600" dirty="0"/>
              <a:t>des concepts comme:</a:t>
            </a:r>
          </a:p>
          <a:p>
            <a:r>
              <a:rPr lang="fr-CA" sz="3600" b="1" dirty="0">
                <a:solidFill>
                  <a:schemeClr val="tx2"/>
                </a:solidFill>
              </a:rPr>
              <a:t>Le comportement éthique</a:t>
            </a:r>
          </a:p>
          <a:p>
            <a:r>
              <a:rPr lang="fr-CA" sz="3600" b="1" dirty="0">
                <a:solidFill>
                  <a:schemeClr val="tx2"/>
                </a:solidFill>
              </a:rPr>
              <a:t>La bonne foi </a:t>
            </a:r>
          </a:p>
          <a:p>
            <a:r>
              <a:rPr lang="fr-CA" sz="3600" b="1" dirty="0">
                <a:solidFill>
                  <a:schemeClr val="tx2"/>
                </a:solidFill>
              </a:rPr>
              <a:t>L’interdiction des pratiques abusives</a:t>
            </a:r>
          </a:p>
        </p:txBody>
      </p:sp>
      <p:sp>
        <p:nvSpPr>
          <p:cNvPr id="4" name="Slide Number Placeholder 3">
            <a:extLst>
              <a:ext uri="{FF2B5EF4-FFF2-40B4-BE49-F238E27FC236}">
                <a16:creationId xmlns:a16="http://schemas.microsoft.com/office/drawing/2014/main" id="{2665354B-1BFA-4FD7-B018-2F1E440FBAC0}"/>
              </a:ext>
            </a:extLst>
          </p:cNvPr>
          <p:cNvSpPr>
            <a:spLocks noGrp="1"/>
          </p:cNvSpPr>
          <p:nvPr>
            <p:ph type="sldNum" sz="quarter" idx="10"/>
          </p:nvPr>
        </p:nvSpPr>
        <p:spPr/>
        <p:txBody>
          <a:bodyPr/>
          <a:lstStyle/>
          <a:p>
            <a:fld id="{2D2B9FD4-22D1-4784-BC8D-82D569BBB95D}" type="slidenum">
              <a:rPr lang="fr-CA" smtClean="0"/>
              <a:t>12</a:t>
            </a:fld>
            <a:endParaRPr lang="fr-CA"/>
          </a:p>
        </p:txBody>
      </p:sp>
    </p:spTree>
    <p:extLst>
      <p:ext uri="{BB962C8B-B14F-4D97-AF65-F5344CB8AC3E}">
        <p14:creationId xmlns:p14="http://schemas.microsoft.com/office/powerpoint/2010/main" val="23660357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763C17-67DA-475F-A85E-289363F135FB}"/>
              </a:ext>
            </a:extLst>
          </p:cNvPr>
          <p:cNvSpPr>
            <a:spLocks noGrp="1"/>
          </p:cNvSpPr>
          <p:nvPr>
            <p:ph type="title"/>
          </p:nvPr>
        </p:nvSpPr>
        <p:spPr>
          <a:xfrm>
            <a:off x="418011" y="674331"/>
            <a:ext cx="8569579" cy="821861"/>
          </a:xfrm>
        </p:spPr>
        <p:txBody>
          <a:bodyPr/>
          <a:lstStyle/>
          <a:p>
            <a:r>
              <a:rPr lang="fr-CA" dirty="0"/>
              <a:t>L’approche</a:t>
            </a:r>
          </a:p>
        </p:txBody>
      </p:sp>
      <p:sp>
        <p:nvSpPr>
          <p:cNvPr id="3" name="Content Placeholder 2">
            <a:extLst>
              <a:ext uri="{FF2B5EF4-FFF2-40B4-BE49-F238E27FC236}">
                <a16:creationId xmlns:a16="http://schemas.microsoft.com/office/drawing/2014/main" id="{7BE8D355-6FC9-4496-AC5B-46781B687C7E}"/>
              </a:ext>
            </a:extLst>
          </p:cNvPr>
          <p:cNvSpPr>
            <a:spLocks noGrp="1"/>
          </p:cNvSpPr>
          <p:nvPr>
            <p:ph idx="1"/>
          </p:nvPr>
        </p:nvSpPr>
        <p:spPr>
          <a:xfrm>
            <a:off x="1332411" y="1812538"/>
            <a:ext cx="10450286" cy="4564647"/>
          </a:xfrm>
        </p:spPr>
        <p:txBody>
          <a:bodyPr>
            <a:normAutofit/>
          </a:bodyPr>
          <a:lstStyle/>
          <a:p>
            <a:pPr marL="0" indent="0">
              <a:buNone/>
            </a:pPr>
            <a:r>
              <a:rPr lang="fr-CA" sz="2800" dirty="0"/>
              <a:t>L’</a:t>
            </a:r>
            <a:r>
              <a:rPr lang="fr-CA" sz="2800" b="1" i="1" dirty="0"/>
              <a:t>approche </a:t>
            </a:r>
            <a:r>
              <a:rPr lang="fr-CA" sz="2800" dirty="0"/>
              <a:t>a été élaborée par l’industrie pour décrire les pratiques commerciales visant le respect de l’un des principes de gestion des conflits d’intérêts récemment introduits par les autorités canadiennes de réglementation des assurances. </a:t>
            </a:r>
          </a:p>
          <a:p>
            <a:pPr marL="0" indent="0">
              <a:buNone/>
            </a:pPr>
            <a:r>
              <a:rPr lang="fr-CA" sz="3200" b="1" dirty="0">
                <a:solidFill>
                  <a:schemeClr val="tx2"/>
                </a:solidFill>
              </a:rPr>
              <a:t>« Le produit recommandé doit être approprié aux besoins du client. »</a:t>
            </a:r>
          </a:p>
          <a:p>
            <a:pPr marL="0" indent="0">
              <a:buNone/>
            </a:pPr>
            <a:endParaRPr lang="en-US" sz="2000" dirty="0"/>
          </a:p>
        </p:txBody>
      </p:sp>
      <p:sp>
        <p:nvSpPr>
          <p:cNvPr id="4" name="Slide Number Placeholder 3">
            <a:extLst>
              <a:ext uri="{FF2B5EF4-FFF2-40B4-BE49-F238E27FC236}">
                <a16:creationId xmlns:a16="http://schemas.microsoft.com/office/drawing/2014/main" id="{00254DDF-01DB-4BF3-84CD-5E72DE3314EE}"/>
              </a:ext>
            </a:extLst>
          </p:cNvPr>
          <p:cNvSpPr>
            <a:spLocks noGrp="1"/>
          </p:cNvSpPr>
          <p:nvPr>
            <p:ph type="sldNum" sz="quarter" idx="10"/>
          </p:nvPr>
        </p:nvSpPr>
        <p:spPr/>
        <p:txBody>
          <a:bodyPr/>
          <a:lstStyle/>
          <a:p>
            <a:fld id="{2D2B9FD4-22D1-4784-BC8D-82D569BBB95D}" type="slidenum">
              <a:rPr lang="fr-CA" smtClean="0"/>
              <a:t>13</a:t>
            </a:fld>
            <a:endParaRPr lang="fr-CA"/>
          </a:p>
        </p:txBody>
      </p:sp>
      <p:pic>
        <p:nvPicPr>
          <p:cNvPr id="5" name="Picture 4">
            <a:extLst>
              <a:ext uri="{FF2B5EF4-FFF2-40B4-BE49-F238E27FC236}">
                <a16:creationId xmlns:a16="http://schemas.microsoft.com/office/drawing/2014/main" id="{16AB5E4A-AF31-4855-8383-8FF20E6D2361}"/>
              </a:ext>
            </a:extLst>
          </p:cNvPr>
          <p:cNvPicPr>
            <a:picLocks noChangeAspect="1"/>
          </p:cNvPicPr>
          <p:nvPr/>
        </p:nvPicPr>
        <p:blipFill>
          <a:blip r:embed="rId3"/>
          <a:stretch>
            <a:fillRect/>
          </a:stretch>
        </p:blipFill>
        <p:spPr>
          <a:xfrm>
            <a:off x="5405763" y="5140922"/>
            <a:ext cx="6258237" cy="1190219"/>
          </a:xfrm>
          <a:prstGeom prst="rect">
            <a:avLst/>
          </a:prstGeom>
        </p:spPr>
      </p:pic>
    </p:spTree>
    <p:extLst>
      <p:ext uri="{BB962C8B-B14F-4D97-AF65-F5344CB8AC3E}">
        <p14:creationId xmlns:p14="http://schemas.microsoft.com/office/powerpoint/2010/main" val="36788339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9A31C9-A063-44D2-BF5E-8F9D12D47784}"/>
              </a:ext>
            </a:extLst>
          </p:cNvPr>
          <p:cNvSpPr>
            <a:spLocks noGrp="1"/>
          </p:cNvSpPr>
          <p:nvPr>
            <p:ph type="title"/>
          </p:nvPr>
        </p:nvSpPr>
        <p:spPr>
          <a:xfrm>
            <a:off x="365760" y="631658"/>
            <a:ext cx="11015935" cy="821861"/>
          </a:xfrm>
        </p:spPr>
        <p:txBody>
          <a:bodyPr>
            <a:normAutofit/>
          </a:bodyPr>
          <a:lstStyle/>
          <a:p>
            <a:r>
              <a:rPr lang="fr-CA" dirty="0"/>
              <a:t>Les six éléments de l’approche</a:t>
            </a:r>
          </a:p>
        </p:txBody>
      </p:sp>
      <p:sp>
        <p:nvSpPr>
          <p:cNvPr id="3" name="Content Placeholder 2">
            <a:extLst>
              <a:ext uri="{FF2B5EF4-FFF2-40B4-BE49-F238E27FC236}">
                <a16:creationId xmlns:a16="http://schemas.microsoft.com/office/drawing/2014/main" id="{677DDC18-C4B9-477E-9E1C-424417A941A0}"/>
              </a:ext>
            </a:extLst>
          </p:cNvPr>
          <p:cNvSpPr>
            <a:spLocks noGrp="1"/>
          </p:cNvSpPr>
          <p:nvPr>
            <p:ph idx="1"/>
          </p:nvPr>
        </p:nvSpPr>
        <p:spPr>
          <a:xfrm>
            <a:off x="365760" y="1230058"/>
            <a:ext cx="10959966" cy="1261692"/>
          </a:xfrm>
        </p:spPr>
        <p:txBody>
          <a:bodyPr>
            <a:normAutofit/>
          </a:bodyPr>
          <a:lstStyle/>
          <a:p>
            <a:pPr marL="0" indent="0">
              <a:buNone/>
            </a:pPr>
            <a:br>
              <a:rPr lang="fr-CA" sz="1800" dirty="0"/>
            </a:br>
            <a:r>
              <a:rPr lang="fr-CA" b="1" dirty="0"/>
              <a:t>Il ne s’agit pas </a:t>
            </a:r>
            <a:r>
              <a:rPr lang="fr-CA" dirty="0"/>
              <a:t>d’une</a:t>
            </a:r>
            <a:r>
              <a:rPr lang="fr-CA" b="1" dirty="0"/>
              <a:t> </a:t>
            </a:r>
            <a:r>
              <a:rPr lang="fr-CA" b="1" u="sng" dirty="0">
                <a:solidFill>
                  <a:schemeClr val="tx2"/>
                </a:solidFill>
              </a:rPr>
              <a:t>action unique, </a:t>
            </a:r>
            <a:r>
              <a:rPr lang="fr-CA" b="1" dirty="0"/>
              <a:t>mais </a:t>
            </a:r>
            <a:r>
              <a:rPr lang="fr-CA" b="1" u="sng" dirty="0">
                <a:solidFill>
                  <a:schemeClr val="tx2"/>
                </a:solidFill>
              </a:rPr>
              <a:t>plutôt de processus</a:t>
            </a:r>
            <a:r>
              <a:rPr lang="fr-CA" b="1" dirty="0">
                <a:solidFill>
                  <a:schemeClr val="tx2"/>
                </a:solidFill>
              </a:rPr>
              <a:t> </a:t>
            </a:r>
            <a:r>
              <a:rPr lang="fr-CA" b="1" dirty="0"/>
              <a:t>à suivre </a:t>
            </a:r>
            <a:r>
              <a:rPr lang="fr-CA" dirty="0"/>
              <a:t>pour soutenir la distribution de produits qui conviendront le mieux aux clients. </a:t>
            </a:r>
          </a:p>
          <a:p>
            <a:pPr marL="0" indent="0">
              <a:buNone/>
            </a:pPr>
            <a:endParaRPr lang="en-US" sz="1400" dirty="0"/>
          </a:p>
        </p:txBody>
      </p:sp>
      <p:sp>
        <p:nvSpPr>
          <p:cNvPr id="4" name="Slide Number Placeholder 3">
            <a:extLst>
              <a:ext uri="{FF2B5EF4-FFF2-40B4-BE49-F238E27FC236}">
                <a16:creationId xmlns:a16="http://schemas.microsoft.com/office/drawing/2014/main" id="{628421CF-BD4A-4267-9E82-167BCF150C1C}"/>
              </a:ext>
            </a:extLst>
          </p:cNvPr>
          <p:cNvSpPr>
            <a:spLocks noGrp="1"/>
          </p:cNvSpPr>
          <p:nvPr>
            <p:ph type="sldNum" sz="quarter" idx="10"/>
          </p:nvPr>
        </p:nvSpPr>
        <p:spPr/>
        <p:txBody>
          <a:bodyPr/>
          <a:lstStyle/>
          <a:p>
            <a:fld id="{2D2B9FD4-22D1-4784-BC8D-82D569BBB95D}" type="slidenum">
              <a:rPr lang="fr-CA" sz="800" smtClean="0"/>
              <a:t>14</a:t>
            </a:fld>
            <a:endParaRPr lang="fr-CA" sz="800"/>
          </a:p>
        </p:txBody>
      </p:sp>
      <p:sp>
        <p:nvSpPr>
          <p:cNvPr id="6" name="Rectangle 5">
            <a:extLst>
              <a:ext uri="{FF2B5EF4-FFF2-40B4-BE49-F238E27FC236}">
                <a16:creationId xmlns:a16="http://schemas.microsoft.com/office/drawing/2014/main" id="{5DFA9064-8DA6-438F-985B-993ECA6356EB}"/>
              </a:ext>
            </a:extLst>
          </p:cNvPr>
          <p:cNvSpPr/>
          <p:nvPr/>
        </p:nvSpPr>
        <p:spPr>
          <a:xfrm>
            <a:off x="673785" y="5574080"/>
            <a:ext cx="1770699" cy="430887"/>
          </a:xfrm>
          <a:prstGeom prst="rect">
            <a:avLst/>
          </a:prstGeom>
        </p:spPr>
        <p:txBody>
          <a:bodyPr wrap="square">
            <a:spAutoFit/>
          </a:bodyPr>
          <a:lstStyle/>
          <a:p>
            <a:pPr marL="0" lvl="1" algn="ctr"/>
            <a:r>
              <a:rPr lang="fr-CA" sz="1100" b="1" dirty="0">
                <a:solidFill>
                  <a:schemeClr val="accent1"/>
                </a:solidFill>
              </a:rPr>
              <a:t>Renseignements fournis au client </a:t>
            </a:r>
          </a:p>
        </p:txBody>
      </p:sp>
      <p:sp>
        <p:nvSpPr>
          <p:cNvPr id="7" name="Rectangle 6">
            <a:extLst>
              <a:ext uri="{FF2B5EF4-FFF2-40B4-BE49-F238E27FC236}">
                <a16:creationId xmlns:a16="http://schemas.microsoft.com/office/drawing/2014/main" id="{214163E7-A8B1-4B89-985F-96F7008DFAF8}"/>
              </a:ext>
            </a:extLst>
          </p:cNvPr>
          <p:cNvSpPr/>
          <p:nvPr/>
        </p:nvSpPr>
        <p:spPr>
          <a:xfrm>
            <a:off x="2772275" y="5578947"/>
            <a:ext cx="2021305" cy="261610"/>
          </a:xfrm>
          <a:prstGeom prst="rect">
            <a:avLst/>
          </a:prstGeom>
        </p:spPr>
        <p:txBody>
          <a:bodyPr wrap="square">
            <a:spAutoFit/>
          </a:bodyPr>
          <a:lstStyle/>
          <a:p>
            <a:pPr marL="0" lvl="1" algn="ctr"/>
            <a:r>
              <a:rPr lang="fr-CA" sz="1100" b="1" dirty="0">
                <a:solidFill>
                  <a:schemeClr val="accent1"/>
                </a:solidFill>
              </a:rPr>
              <a:t>Attentes du client</a:t>
            </a:r>
          </a:p>
        </p:txBody>
      </p:sp>
      <p:sp>
        <p:nvSpPr>
          <p:cNvPr id="8" name="Rectangle 7">
            <a:extLst>
              <a:ext uri="{FF2B5EF4-FFF2-40B4-BE49-F238E27FC236}">
                <a16:creationId xmlns:a16="http://schemas.microsoft.com/office/drawing/2014/main" id="{16842389-5D40-4154-8791-1FCAAC88B072}"/>
              </a:ext>
            </a:extLst>
          </p:cNvPr>
          <p:cNvSpPr/>
          <p:nvPr/>
        </p:nvSpPr>
        <p:spPr>
          <a:xfrm>
            <a:off x="4695019" y="5574080"/>
            <a:ext cx="1770699" cy="430887"/>
          </a:xfrm>
          <a:prstGeom prst="rect">
            <a:avLst/>
          </a:prstGeom>
        </p:spPr>
        <p:txBody>
          <a:bodyPr wrap="square">
            <a:spAutoFit/>
          </a:bodyPr>
          <a:lstStyle/>
          <a:p>
            <a:pPr marL="0" lvl="1" algn="ctr"/>
            <a:r>
              <a:rPr lang="fr-CA" sz="1100" b="1" dirty="0">
                <a:solidFill>
                  <a:schemeClr val="accent1"/>
                </a:solidFill>
              </a:rPr>
              <a:t>Collecte de renseignements</a:t>
            </a:r>
          </a:p>
        </p:txBody>
      </p:sp>
      <p:sp>
        <p:nvSpPr>
          <p:cNvPr id="9" name="Rectangle 8">
            <a:extLst>
              <a:ext uri="{FF2B5EF4-FFF2-40B4-BE49-F238E27FC236}">
                <a16:creationId xmlns:a16="http://schemas.microsoft.com/office/drawing/2014/main" id="{C8FDFBFB-8740-420E-A515-B37635B66C02}"/>
              </a:ext>
            </a:extLst>
          </p:cNvPr>
          <p:cNvSpPr/>
          <p:nvPr/>
        </p:nvSpPr>
        <p:spPr>
          <a:xfrm>
            <a:off x="6499057" y="5578947"/>
            <a:ext cx="1860884" cy="261610"/>
          </a:xfrm>
          <a:prstGeom prst="rect">
            <a:avLst/>
          </a:prstGeom>
        </p:spPr>
        <p:txBody>
          <a:bodyPr wrap="square">
            <a:spAutoFit/>
          </a:bodyPr>
          <a:lstStyle/>
          <a:p>
            <a:pPr marL="0" lvl="1" algn="ctr"/>
            <a:r>
              <a:rPr lang="fr-CA" sz="1100" b="1" dirty="0">
                <a:solidFill>
                  <a:schemeClr val="accent1"/>
                </a:solidFill>
              </a:rPr>
              <a:t>Évaluation des besoins</a:t>
            </a:r>
          </a:p>
        </p:txBody>
      </p:sp>
      <p:sp>
        <p:nvSpPr>
          <p:cNvPr id="10" name="Rectangle 9">
            <a:extLst>
              <a:ext uri="{FF2B5EF4-FFF2-40B4-BE49-F238E27FC236}">
                <a16:creationId xmlns:a16="http://schemas.microsoft.com/office/drawing/2014/main" id="{02C47DE4-C874-4558-B2F1-AD1BB65BE0E8}"/>
              </a:ext>
            </a:extLst>
          </p:cNvPr>
          <p:cNvSpPr/>
          <p:nvPr/>
        </p:nvSpPr>
        <p:spPr>
          <a:xfrm>
            <a:off x="8506247" y="5574080"/>
            <a:ext cx="1447878" cy="430887"/>
          </a:xfrm>
          <a:prstGeom prst="rect">
            <a:avLst/>
          </a:prstGeom>
        </p:spPr>
        <p:txBody>
          <a:bodyPr wrap="square">
            <a:spAutoFit/>
          </a:bodyPr>
          <a:lstStyle/>
          <a:p>
            <a:pPr marL="0" lvl="1" algn="ctr"/>
            <a:r>
              <a:rPr lang="fr-CA" sz="1100" b="1" dirty="0">
                <a:solidFill>
                  <a:schemeClr val="accent1"/>
                </a:solidFill>
              </a:rPr>
              <a:t>Recommandations et conseils</a:t>
            </a:r>
          </a:p>
        </p:txBody>
      </p:sp>
      <p:sp>
        <p:nvSpPr>
          <p:cNvPr id="11" name="Rectangle 10">
            <a:extLst>
              <a:ext uri="{FF2B5EF4-FFF2-40B4-BE49-F238E27FC236}">
                <a16:creationId xmlns:a16="http://schemas.microsoft.com/office/drawing/2014/main" id="{825B3DC3-637C-4322-A52B-890F2745D8BB}"/>
              </a:ext>
            </a:extLst>
          </p:cNvPr>
          <p:cNvSpPr/>
          <p:nvPr/>
        </p:nvSpPr>
        <p:spPr>
          <a:xfrm>
            <a:off x="10070350" y="5534198"/>
            <a:ext cx="1447878" cy="261610"/>
          </a:xfrm>
          <a:prstGeom prst="rect">
            <a:avLst/>
          </a:prstGeom>
          <a:solidFill>
            <a:schemeClr val="bg1"/>
          </a:solidFill>
        </p:spPr>
        <p:txBody>
          <a:bodyPr wrap="square">
            <a:spAutoFit/>
          </a:bodyPr>
          <a:lstStyle/>
          <a:p>
            <a:pPr marL="0" lvl="1" algn="ctr"/>
            <a:r>
              <a:rPr lang="fr-CA" sz="1100" b="1" dirty="0">
                <a:solidFill>
                  <a:schemeClr val="accent1"/>
                </a:solidFill>
              </a:rPr>
              <a:t>Lettre explicative</a:t>
            </a:r>
          </a:p>
        </p:txBody>
      </p:sp>
      <p:pic>
        <p:nvPicPr>
          <p:cNvPr id="5124" name="Picture 4" descr="Fact Icons - Download Free Vector Icons | Noun Project">
            <a:extLst>
              <a:ext uri="{FF2B5EF4-FFF2-40B4-BE49-F238E27FC236}">
                <a16:creationId xmlns:a16="http://schemas.microsoft.com/office/drawing/2014/main" id="{E4BB733C-91C8-4627-80A4-E7EA258BEBCC}"/>
              </a:ext>
            </a:extLst>
          </p:cNvPr>
          <p:cNvPicPr>
            <a:picLocks noChangeAspect="1" noChangeArrowheads="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924321" y="2487153"/>
            <a:ext cx="1437773" cy="1437773"/>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Basic Needs Icon High Res Stock Images | Shutterstock">
            <a:extLst>
              <a:ext uri="{FF2B5EF4-FFF2-40B4-BE49-F238E27FC236}">
                <a16:creationId xmlns:a16="http://schemas.microsoft.com/office/drawing/2014/main" id="{460F7604-B166-40E7-8BE5-67FC8CC06FB4}"/>
              </a:ext>
            </a:extLst>
          </p:cNvPr>
          <p:cNvPicPr>
            <a:picLocks noChangeAspect="1" noChangeArrowheads="1"/>
          </p:cNvPicPr>
          <p:nvPr/>
        </p:nvPicPr>
        <p:blipFill rotWithShape="1">
          <a:blip r:embed="rId4">
            <a:duotone>
              <a:schemeClr val="accent1">
                <a:shade val="45000"/>
                <a:satMod val="135000"/>
              </a:schemeClr>
              <a:prstClr val="white"/>
            </a:duotone>
            <a:extLst>
              <a:ext uri="{28A0092B-C50C-407E-A947-70E740481C1C}">
                <a14:useLocalDpi xmlns:a14="http://schemas.microsoft.com/office/drawing/2010/main" val="0"/>
              </a:ext>
            </a:extLst>
          </a:blip>
          <a:srcRect b="10151"/>
          <a:stretch/>
        </p:blipFill>
        <p:spPr bwMode="auto">
          <a:xfrm>
            <a:off x="6687647" y="2459079"/>
            <a:ext cx="1446297" cy="1347622"/>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Financial Advisor Icons - Download Free Vector Icons | Noun Project">
            <a:extLst>
              <a:ext uri="{FF2B5EF4-FFF2-40B4-BE49-F238E27FC236}">
                <a16:creationId xmlns:a16="http://schemas.microsoft.com/office/drawing/2014/main" id="{FE3D306B-D42D-42DE-A869-E60E95DFF2AD}"/>
              </a:ext>
            </a:extLst>
          </p:cNvPr>
          <p:cNvPicPr>
            <a:picLocks noChangeAspect="1" noChangeArrowheads="1"/>
          </p:cNvPicPr>
          <p:nvPr/>
        </p:nvPicPr>
        <p:blipFill>
          <a:blip r:embed="rId5">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52759" y="2583404"/>
            <a:ext cx="1273342" cy="1273342"/>
          </a:xfrm>
          <a:prstGeom prst="rect">
            <a:avLst/>
          </a:prstGeom>
          <a:noFill/>
          <a:extLst>
            <a:ext uri="{909E8E84-426E-40DD-AFC4-6F175D3DCCD1}">
              <a14:hiddenFill xmlns:a14="http://schemas.microsoft.com/office/drawing/2010/main">
                <a:solidFill>
                  <a:srgbClr val="FFFFFF"/>
                </a:solidFill>
              </a14:hiddenFill>
            </a:ext>
          </a:extLst>
        </p:spPr>
      </p:pic>
      <p:pic>
        <p:nvPicPr>
          <p:cNvPr id="5132" name="Picture 12" descr="Customer Satisfaction Icons - Download Free Vector Icons | Noun Project">
            <a:extLst>
              <a:ext uri="{FF2B5EF4-FFF2-40B4-BE49-F238E27FC236}">
                <a16:creationId xmlns:a16="http://schemas.microsoft.com/office/drawing/2014/main" id="{5106CCD2-A626-40DB-B586-6047776AB874}"/>
              </a:ext>
            </a:extLst>
          </p:cNvPr>
          <p:cNvPicPr>
            <a:picLocks noChangeAspect="1" noChangeArrowheads="1"/>
          </p:cNvPicPr>
          <p:nvPr/>
        </p:nvPicPr>
        <p:blipFill>
          <a:blip r:embed="rId6">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245214" y="2599446"/>
            <a:ext cx="1449805" cy="1449805"/>
          </a:xfrm>
          <a:prstGeom prst="rect">
            <a:avLst/>
          </a:prstGeom>
          <a:noFill/>
          <a:extLst>
            <a:ext uri="{909E8E84-426E-40DD-AFC4-6F175D3DCCD1}">
              <a14:hiddenFill xmlns:a14="http://schemas.microsoft.com/office/drawing/2010/main">
                <a:solidFill>
                  <a:srgbClr val="FFFFFF"/>
                </a:solidFill>
              </a14:hiddenFill>
            </a:ext>
          </a:extLst>
        </p:spPr>
      </p:pic>
      <p:pic>
        <p:nvPicPr>
          <p:cNvPr id="5134" name="Picture 14" descr="Advice Icons - Download Free Vector Icons | Noun Project">
            <a:extLst>
              <a:ext uri="{FF2B5EF4-FFF2-40B4-BE49-F238E27FC236}">
                <a16:creationId xmlns:a16="http://schemas.microsoft.com/office/drawing/2014/main" id="{E07C345B-1EC0-48BF-94BC-9A59F2E8E1C6}"/>
              </a:ext>
            </a:extLst>
          </p:cNvPr>
          <p:cNvPicPr>
            <a:picLocks noChangeAspect="1" noChangeArrowheads="1"/>
          </p:cNvPicPr>
          <p:nvPr/>
        </p:nvPicPr>
        <p:blipFill>
          <a:blip r:embed="rId7">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411372" y="2487153"/>
            <a:ext cx="1485900" cy="1485900"/>
          </a:xfrm>
          <a:prstGeom prst="rect">
            <a:avLst/>
          </a:prstGeom>
          <a:noFill/>
          <a:extLst>
            <a:ext uri="{909E8E84-426E-40DD-AFC4-6F175D3DCCD1}">
              <a14:hiddenFill xmlns:a14="http://schemas.microsoft.com/office/drawing/2010/main">
                <a:solidFill>
                  <a:srgbClr val="FFFFFF"/>
                </a:solidFill>
              </a14:hiddenFill>
            </a:ext>
          </a:extLst>
        </p:spPr>
      </p:pic>
      <p:pic>
        <p:nvPicPr>
          <p:cNvPr id="5136" name="Picture 16" descr="Why Svg Png Icon Free Download (#207661) - OnlineWebFonts.COM">
            <a:extLst>
              <a:ext uri="{FF2B5EF4-FFF2-40B4-BE49-F238E27FC236}">
                <a16:creationId xmlns:a16="http://schemas.microsoft.com/office/drawing/2014/main" id="{13E84CB4-CD96-437C-9783-F9C87C0249F4}"/>
              </a:ext>
            </a:extLst>
          </p:cNvPr>
          <p:cNvPicPr>
            <a:picLocks noChangeAspect="1" noChangeArrowheads="1"/>
          </p:cNvPicPr>
          <p:nvPr/>
        </p:nvPicPr>
        <p:blipFill>
          <a:blip r:embed="rId8">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383249" y="2785936"/>
            <a:ext cx="1010653" cy="1010653"/>
          </a:xfrm>
          <a:prstGeom prst="rect">
            <a:avLst/>
          </a:prstGeom>
          <a:noFill/>
          <a:extLst>
            <a:ext uri="{909E8E84-426E-40DD-AFC4-6F175D3DCCD1}">
              <a14:hiddenFill xmlns:a14="http://schemas.microsoft.com/office/drawing/2010/main">
                <a:solidFill>
                  <a:srgbClr val="FFFFFF"/>
                </a:solidFill>
              </a14:hiddenFill>
            </a:ext>
          </a:extLst>
        </p:spPr>
      </p:pic>
      <p:pic>
        <p:nvPicPr>
          <p:cNvPr id="5138" name="Picture 18" descr="Pillars Icons - Download Free Vector Icons | Noun Project">
            <a:extLst>
              <a:ext uri="{FF2B5EF4-FFF2-40B4-BE49-F238E27FC236}">
                <a16:creationId xmlns:a16="http://schemas.microsoft.com/office/drawing/2014/main" id="{2B28C522-D3B7-48D0-B57D-EAC59B6B47AD}"/>
              </a:ext>
            </a:extLst>
          </p:cNvPr>
          <p:cNvPicPr>
            <a:picLocks noChangeAspect="1" noChangeArrowheads="1"/>
          </p:cNvPicPr>
          <p:nvPr/>
        </p:nvPicPr>
        <p:blipFill>
          <a:blip r:embed="rId9">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47962" y="3880810"/>
            <a:ext cx="1594184" cy="1594184"/>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8" descr="Pillars Icons - Download Free Vector Icons | Noun Project">
            <a:extLst>
              <a:ext uri="{FF2B5EF4-FFF2-40B4-BE49-F238E27FC236}">
                <a16:creationId xmlns:a16="http://schemas.microsoft.com/office/drawing/2014/main" id="{3D82727E-3DD6-4089-9948-725B3E08182A}"/>
              </a:ext>
            </a:extLst>
          </p:cNvPr>
          <p:cNvPicPr>
            <a:picLocks noChangeAspect="1" noChangeArrowheads="1"/>
          </p:cNvPicPr>
          <p:nvPr/>
        </p:nvPicPr>
        <p:blipFill>
          <a:blip r:embed="rId9">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985836" y="3880810"/>
            <a:ext cx="1594184" cy="1594184"/>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8" descr="Pillars Icons - Download Free Vector Icons | Noun Project">
            <a:extLst>
              <a:ext uri="{FF2B5EF4-FFF2-40B4-BE49-F238E27FC236}">
                <a16:creationId xmlns:a16="http://schemas.microsoft.com/office/drawing/2014/main" id="{ABA0213C-CCB8-4636-975A-7E4E2C534418}"/>
              </a:ext>
            </a:extLst>
          </p:cNvPr>
          <p:cNvPicPr>
            <a:picLocks noChangeAspect="1" noChangeArrowheads="1"/>
          </p:cNvPicPr>
          <p:nvPr/>
        </p:nvPicPr>
        <p:blipFill>
          <a:blip r:embed="rId9">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814635" y="3880810"/>
            <a:ext cx="1594184" cy="1594184"/>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8" descr="Pillars Icons - Download Free Vector Icons | Noun Project">
            <a:extLst>
              <a:ext uri="{FF2B5EF4-FFF2-40B4-BE49-F238E27FC236}">
                <a16:creationId xmlns:a16="http://schemas.microsoft.com/office/drawing/2014/main" id="{062E98DD-5FF4-4D1C-B616-60341C6FB6BD}"/>
              </a:ext>
            </a:extLst>
          </p:cNvPr>
          <p:cNvPicPr>
            <a:picLocks noChangeAspect="1" noChangeArrowheads="1"/>
          </p:cNvPicPr>
          <p:nvPr/>
        </p:nvPicPr>
        <p:blipFill>
          <a:blip r:embed="rId9">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579267" y="3880810"/>
            <a:ext cx="1594184" cy="1594184"/>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8" descr="Pillars Icons - Download Free Vector Icons | Noun Project">
            <a:extLst>
              <a:ext uri="{FF2B5EF4-FFF2-40B4-BE49-F238E27FC236}">
                <a16:creationId xmlns:a16="http://schemas.microsoft.com/office/drawing/2014/main" id="{E1B3C7C4-9A44-497C-B0A2-F7E612809225}"/>
              </a:ext>
            </a:extLst>
          </p:cNvPr>
          <p:cNvPicPr>
            <a:picLocks noChangeAspect="1" noChangeArrowheads="1"/>
          </p:cNvPicPr>
          <p:nvPr/>
        </p:nvPicPr>
        <p:blipFill>
          <a:blip r:embed="rId9">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359941" y="3880810"/>
            <a:ext cx="1594184" cy="1594184"/>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18" descr="Pillars Icons - Download Free Vector Icons | Noun Project">
            <a:extLst>
              <a:ext uri="{FF2B5EF4-FFF2-40B4-BE49-F238E27FC236}">
                <a16:creationId xmlns:a16="http://schemas.microsoft.com/office/drawing/2014/main" id="{ABCB0CF3-4EBB-46B2-88D1-5901568F565E}"/>
              </a:ext>
            </a:extLst>
          </p:cNvPr>
          <p:cNvPicPr>
            <a:picLocks noChangeAspect="1" noChangeArrowheads="1"/>
          </p:cNvPicPr>
          <p:nvPr/>
        </p:nvPicPr>
        <p:blipFill>
          <a:blip r:embed="rId9">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028320" y="3880810"/>
            <a:ext cx="1594184" cy="15941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57369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0F0EE"/>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8F8668A-B16F-47C2-8680-584281046E44}"/>
              </a:ext>
            </a:extLst>
          </p:cNvPr>
          <p:cNvSpPr>
            <a:spLocks noGrp="1"/>
          </p:cNvSpPr>
          <p:nvPr>
            <p:ph idx="1"/>
          </p:nvPr>
        </p:nvSpPr>
        <p:spPr>
          <a:xfrm>
            <a:off x="975360" y="1412240"/>
            <a:ext cx="10952639" cy="4607560"/>
          </a:xfrm>
        </p:spPr>
        <p:txBody>
          <a:bodyPr/>
          <a:lstStyle/>
          <a:p>
            <a:pPr marL="0" indent="0">
              <a:buNone/>
            </a:pPr>
            <a:r>
              <a:rPr lang="fr-CA" sz="4000" dirty="0"/>
              <a:t>Le fait de suivre </a:t>
            </a:r>
            <a:r>
              <a:rPr lang="fr-CA" sz="4000" b="1" dirty="0"/>
              <a:t>l’approche</a:t>
            </a:r>
            <a:r>
              <a:rPr lang="fr-CA" sz="4000" dirty="0"/>
              <a:t> atteste que vos </a:t>
            </a:r>
            <a:r>
              <a:rPr lang="fr-CA" sz="4000" b="1" dirty="0"/>
              <a:t>pratiques commerciales</a:t>
            </a:r>
            <a:r>
              <a:rPr lang="fr-CA" sz="4000" dirty="0"/>
              <a:t> sont conformes à ce principe, c’est-à-dire que vous recommandez à vos clients des produits </a:t>
            </a:r>
            <a:r>
              <a:rPr lang="fr-CA" sz="4000" b="1" dirty="0"/>
              <a:t>répondant à leurs besoins</a:t>
            </a:r>
            <a:r>
              <a:rPr lang="fr-CA" sz="4000" dirty="0"/>
              <a:t>.</a:t>
            </a:r>
          </a:p>
          <a:p>
            <a:endParaRPr lang="en-US" dirty="0"/>
          </a:p>
        </p:txBody>
      </p:sp>
      <p:sp>
        <p:nvSpPr>
          <p:cNvPr id="4" name="Slide Number Placeholder 3">
            <a:extLst>
              <a:ext uri="{FF2B5EF4-FFF2-40B4-BE49-F238E27FC236}">
                <a16:creationId xmlns:a16="http://schemas.microsoft.com/office/drawing/2014/main" id="{9F81F35F-E13E-44D7-9A43-EB0D0CC0368A}"/>
              </a:ext>
            </a:extLst>
          </p:cNvPr>
          <p:cNvSpPr>
            <a:spLocks noGrp="1"/>
          </p:cNvSpPr>
          <p:nvPr>
            <p:ph type="sldNum" sz="quarter" idx="10"/>
          </p:nvPr>
        </p:nvSpPr>
        <p:spPr/>
        <p:txBody>
          <a:bodyPr/>
          <a:lstStyle/>
          <a:p>
            <a:fld id="{2D2B9FD4-22D1-4784-BC8D-82D569BBB95D}" type="slidenum">
              <a:rPr lang="fr-CA" smtClean="0"/>
              <a:t>15</a:t>
            </a:fld>
            <a:endParaRPr lang="fr-CA"/>
          </a:p>
        </p:txBody>
      </p:sp>
    </p:spTree>
    <p:extLst>
      <p:ext uri="{BB962C8B-B14F-4D97-AF65-F5344CB8AC3E}">
        <p14:creationId xmlns:p14="http://schemas.microsoft.com/office/powerpoint/2010/main" val="31456082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0F0EE"/>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FD34EE-AD33-4349-AF76-5C9BC2066145}"/>
              </a:ext>
            </a:extLst>
          </p:cNvPr>
          <p:cNvSpPr>
            <a:spLocks noGrp="1"/>
          </p:cNvSpPr>
          <p:nvPr>
            <p:ph type="title"/>
          </p:nvPr>
        </p:nvSpPr>
        <p:spPr>
          <a:xfrm>
            <a:off x="1783644" y="846571"/>
            <a:ext cx="9460089" cy="821861"/>
          </a:xfrm>
        </p:spPr>
        <p:txBody>
          <a:bodyPr vert="horz" lIns="91440" tIns="45720" rIns="91440" bIns="45720" rtlCol="0" anchor="b" anchorCtr="0">
            <a:noAutofit/>
          </a:bodyPr>
          <a:lstStyle/>
          <a:p>
            <a:br>
              <a:rPr lang="fr-CA" sz="3200" dirty="0">
                <a:solidFill>
                  <a:schemeClr val="accent3"/>
                </a:solidFill>
              </a:rPr>
            </a:br>
            <a:r>
              <a:rPr lang="fr-CA" sz="3200" dirty="0"/>
              <a:t>Fournir des renseignements par écrit appropriés sur vous-même et votre entreprise</a:t>
            </a:r>
          </a:p>
        </p:txBody>
      </p:sp>
      <p:sp>
        <p:nvSpPr>
          <p:cNvPr id="3" name="Content Placeholder 2">
            <a:extLst>
              <a:ext uri="{FF2B5EF4-FFF2-40B4-BE49-F238E27FC236}">
                <a16:creationId xmlns:a16="http://schemas.microsoft.com/office/drawing/2014/main" id="{EBA31095-63F5-4E7F-9AE7-2E0121D1A596}"/>
              </a:ext>
            </a:extLst>
          </p:cNvPr>
          <p:cNvSpPr>
            <a:spLocks noGrp="1"/>
          </p:cNvSpPr>
          <p:nvPr>
            <p:ph idx="1"/>
          </p:nvPr>
        </p:nvSpPr>
        <p:spPr>
          <a:xfrm>
            <a:off x="1783644" y="1920375"/>
            <a:ext cx="9460089" cy="4258355"/>
          </a:xfrm>
        </p:spPr>
        <p:txBody>
          <a:bodyPr>
            <a:normAutofit fontScale="85000" lnSpcReduction="20000"/>
          </a:bodyPr>
          <a:lstStyle/>
          <a:p>
            <a:pPr marL="0" indent="0">
              <a:buNone/>
            </a:pPr>
            <a:r>
              <a:rPr lang="fr-CA" b="1" dirty="0"/>
              <a:t>Renseignements à fournir :</a:t>
            </a:r>
          </a:p>
          <a:p>
            <a:pPr marL="977900" indent="-465138"/>
            <a:r>
              <a:rPr lang="fr-CA" dirty="0"/>
              <a:t>Permis et territoires de compétence</a:t>
            </a:r>
          </a:p>
          <a:p>
            <a:pPr marL="977900" indent="-465138"/>
            <a:r>
              <a:rPr lang="fr-CA" dirty="0"/>
              <a:t>La ou les sociétés que vous représentez</a:t>
            </a:r>
          </a:p>
          <a:p>
            <a:pPr marL="977900" indent="-465138"/>
            <a:r>
              <a:rPr lang="fr-CA" dirty="0"/>
              <a:t>Nature de votre lien avec la ou les sociétés représentées</a:t>
            </a:r>
          </a:p>
          <a:p>
            <a:pPr marL="977900" indent="-465138"/>
            <a:r>
              <a:rPr lang="fr-CA" dirty="0"/>
              <a:t>Votre mode de rémunération</a:t>
            </a:r>
          </a:p>
          <a:p>
            <a:pPr marL="977900" indent="-465138"/>
            <a:r>
              <a:rPr lang="fr-CA" dirty="0"/>
              <a:t>Autres types de rémunération (pécuniaire ou d’autre nature, par exemple offres de voyages) pouvant être offerts selon divers critères (ex. : volume d’affaires au cours d’une période donnée)</a:t>
            </a:r>
          </a:p>
          <a:p>
            <a:pPr marL="977900" indent="-465138"/>
            <a:r>
              <a:rPr lang="fr-CA" dirty="0"/>
              <a:t>Conflits d’intérêts</a:t>
            </a:r>
          </a:p>
          <a:p>
            <a:pPr marL="977900" indent="-465138"/>
            <a:r>
              <a:rPr lang="fr-CA" dirty="0"/>
              <a:t>Droit du client de demander des renseignements supplémentaires</a:t>
            </a:r>
          </a:p>
        </p:txBody>
      </p:sp>
      <p:sp>
        <p:nvSpPr>
          <p:cNvPr id="4" name="Slide Number Placeholder 3">
            <a:extLst>
              <a:ext uri="{FF2B5EF4-FFF2-40B4-BE49-F238E27FC236}">
                <a16:creationId xmlns:a16="http://schemas.microsoft.com/office/drawing/2014/main" id="{5A34A054-E3F3-4356-9534-FD4CA56C5120}"/>
              </a:ext>
            </a:extLst>
          </p:cNvPr>
          <p:cNvSpPr>
            <a:spLocks noGrp="1"/>
          </p:cNvSpPr>
          <p:nvPr>
            <p:ph type="sldNum" sz="quarter" idx="10"/>
          </p:nvPr>
        </p:nvSpPr>
        <p:spPr/>
        <p:txBody>
          <a:bodyPr/>
          <a:lstStyle/>
          <a:p>
            <a:fld id="{2D2B9FD4-22D1-4784-BC8D-82D569BBB95D}" type="slidenum">
              <a:rPr lang="fr-CA" smtClean="0"/>
              <a:t>16</a:t>
            </a:fld>
            <a:endParaRPr lang="fr-CA"/>
          </a:p>
        </p:txBody>
      </p:sp>
      <p:pic>
        <p:nvPicPr>
          <p:cNvPr id="11" name="Picture 10" descr="Financial Advisor Icons - Download Free Vector Icons | Noun Project">
            <a:extLst>
              <a:ext uri="{FF2B5EF4-FFF2-40B4-BE49-F238E27FC236}">
                <a16:creationId xmlns:a16="http://schemas.microsoft.com/office/drawing/2014/main" id="{D05A3BFE-A8C7-4B8F-8BAB-8CD35A689D22}"/>
              </a:ext>
            </a:extLst>
          </p:cNvPr>
          <p:cNvPicPr>
            <a:picLocks noChangeAspect="1" noChangeArrowheads="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94046" y="560469"/>
            <a:ext cx="1113778" cy="111377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2" descr="Customer Satisfaction Icons - Download Free Vector Icons | Noun Project">
            <a:extLst>
              <a:ext uri="{FF2B5EF4-FFF2-40B4-BE49-F238E27FC236}">
                <a16:creationId xmlns:a16="http://schemas.microsoft.com/office/drawing/2014/main" id="{29982173-0121-4042-A9C0-A0A9BCB31D00}"/>
              </a:ext>
            </a:extLst>
          </p:cNvPr>
          <p:cNvPicPr>
            <a:picLocks noChangeAspect="1" noChangeArrowheads="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736379" y="354894"/>
            <a:ext cx="1202974" cy="12029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92588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0F0EE"/>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21068C-E168-4E67-A475-3BD49F608B42}"/>
              </a:ext>
            </a:extLst>
          </p:cNvPr>
          <p:cNvSpPr>
            <a:spLocks noGrp="1"/>
          </p:cNvSpPr>
          <p:nvPr>
            <p:ph type="title"/>
          </p:nvPr>
        </p:nvSpPr>
        <p:spPr>
          <a:xfrm>
            <a:off x="440653" y="637255"/>
            <a:ext cx="6607848" cy="821861"/>
          </a:xfrm>
        </p:spPr>
        <p:txBody>
          <a:bodyPr>
            <a:normAutofit fontScale="90000"/>
          </a:bodyPr>
          <a:lstStyle/>
          <a:p>
            <a:r>
              <a:rPr lang="fr-CA" dirty="0"/>
              <a:t>Communication de renseignements sur le conseiller</a:t>
            </a:r>
          </a:p>
        </p:txBody>
      </p:sp>
      <p:sp>
        <p:nvSpPr>
          <p:cNvPr id="3" name="Content Placeholder 2">
            <a:extLst>
              <a:ext uri="{FF2B5EF4-FFF2-40B4-BE49-F238E27FC236}">
                <a16:creationId xmlns:a16="http://schemas.microsoft.com/office/drawing/2014/main" id="{96AB5979-9712-4CA2-9052-1CC6F810A65A}"/>
              </a:ext>
            </a:extLst>
          </p:cNvPr>
          <p:cNvSpPr>
            <a:spLocks noGrp="1"/>
          </p:cNvSpPr>
          <p:nvPr>
            <p:ph idx="1"/>
          </p:nvPr>
        </p:nvSpPr>
        <p:spPr>
          <a:xfrm>
            <a:off x="357397" y="1819528"/>
            <a:ext cx="6607848" cy="3245104"/>
          </a:xfrm>
        </p:spPr>
        <p:txBody>
          <a:bodyPr>
            <a:normAutofit/>
          </a:bodyPr>
          <a:lstStyle/>
          <a:p>
            <a:pPr marL="0" indent="0">
              <a:buNone/>
            </a:pPr>
            <a:r>
              <a:rPr lang="fr-CA" sz="2800" dirty="0"/>
              <a:t>Rappel : les renseignements concernant le conseiller doivent être fournis par écrit au client préalablement à la transaction de vente </a:t>
            </a:r>
          </a:p>
        </p:txBody>
      </p:sp>
      <p:sp>
        <p:nvSpPr>
          <p:cNvPr id="4" name="Slide Number Placeholder 3">
            <a:extLst>
              <a:ext uri="{FF2B5EF4-FFF2-40B4-BE49-F238E27FC236}">
                <a16:creationId xmlns:a16="http://schemas.microsoft.com/office/drawing/2014/main" id="{E5F2272B-C905-4A21-9779-2C351DDB80EB}"/>
              </a:ext>
            </a:extLst>
          </p:cNvPr>
          <p:cNvSpPr>
            <a:spLocks noGrp="1"/>
          </p:cNvSpPr>
          <p:nvPr>
            <p:ph type="sldNum" sz="quarter" idx="10"/>
          </p:nvPr>
        </p:nvSpPr>
        <p:spPr/>
        <p:txBody>
          <a:bodyPr/>
          <a:lstStyle/>
          <a:p>
            <a:fld id="{2D2B9FD4-22D1-4784-BC8D-82D569BBB95D}" type="slidenum">
              <a:rPr lang="fr-CA" smtClean="0"/>
              <a:t>17</a:t>
            </a:fld>
            <a:endParaRPr lang="fr-CA"/>
          </a:p>
        </p:txBody>
      </p:sp>
      <p:sp>
        <p:nvSpPr>
          <p:cNvPr id="5" name="Rectangle 4">
            <a:extLst>
              <a:ext uri="{FF2B5EF4-FFF2-40B4-BE49-F238E27FC236}">
                <a16:creationId xmlns:a16="http://schemas.microsoft.com/office/drawing/2014/main" id="{9030721F-EA23-495A-BBA9-A2EBB55369B0}"/>
              </a:ext>
            </a:extLst>
          </p:cNvPr>
          <p:cNvSpPr/>
          <p:nvPr/>
        </p:nvSpPr>
        <p:spPr>
          <a:xfrm>
            <a:off x="328356" y="3780890"/>
            <a:ext cx="6441412" cy="1200329"/>
          </a:xfrm>
          <a:prstGeom prst="rect">
            <a:avLst/>
          </a:prstGeom>
        </p:spPr>
        <p:txBody>
          <a:bodyPr wrap="square">
            <a:spAutoFit/>
          </a:bodyPr>
          <a:lstStyle/>
          <a:p>
            <a:r>
              <a:rPr lang="fr-CA" dirty="0"/>
              <a:t>Document </a:t>
            </a:r>
            <a:r>
              <a:rPr lang="fr-CA" i="1" dirty="0"/>
              <a:t>Principes et pratiques relatifs à la vente de produits et services dans le secteur financier</a:t>
            </a:r>
            <a:r>
              <a:rPr lang="fr-CA" dirty="0"/>
              <a:t> publié en 2005 par le Forum conjoint des autorités de réglementation du marché financier.</a:t>
            </a:r>
          </a:p>
        </p:txBody>
      </p:sp>
      <p:pic>
        <p:nvPicPr>
          <p:cNvPr id="7" name="Picture 6">
            <a:extLst>
              <a:ext uri="{FF2B5EF4-FFF2-40B4-BE49-F238E27FC236}">
                <a16:creationId xmlns:a16="http://schemas.microsoft.com/office/drawing/2014/main" id="{3CF80CF9-3A03-475F-8244-BD9400E10477}"/>
              </a:ext>
            </a:extLst>
          </p:cNvPr>
          <p:cNvPicPr>
            <a:picLocks noChangeAspect="1"/>
          </p:cNvPicPr>
          <p:nvPr/>
        </p:nvPicPr>
        <p:blipFill>
          <a:blip r:embed="rId3"/>
          <a:stretch>
            <a:fillRect/>
          </a:stretch>
        </p:blipFill>
        <p:spPr>
          <a:xfrm>
            <a:off x="8775031" y="6055279"/>
            <a:ext cx="3088613" cy="587406"/>
          </a:xfrm>
          <a:prstGeom prst="rect">
            <a:avLst/>
          </a:prstGeom>
        </p:spPr>
      </p:pic>
      <p:sp>
        <p:nvSpPr>
          <p:cNvPr id="8" name="Rectangle 7">
            <a:extLst>
              <a:ext uri="{FF2B5EF4-FFF2-40B4-BE49-F238E27FC236}">
                <a16:creationId xmlns:a16="http://schemas.microsoft.com/office/drawing/2014/main" id="{81281812-96F2-4F88-AA30-BE25343556ED}"/>
              </a:ext>
            </a:extLst>
          </p:cNvPr>
          <p:cNvSpPr/>
          <p:nvPr/>
        </p:nvSpPr>
        <p:spPr>
          <a:xfrm>
            <a:off x="328356" y="4973886"/>
            <a:ext cx="6890591" cy="923330"/>
          </a:xfrm>
          <a:prstGeom prst="rect">
            <a:avLst/>
          </a:prstGeom>
        </p:spPr>
        <p:txBody>
          <a:bodyPr wrap="square">
            <a:spAutoFit/>
          </a:bodyPr>
          <a:lstStyle/>
          <a:p>
            <a:r>
              <a:rPr lang="fr-CA" b="1" dirty="0" err="1"/>
              <a:t>Advocis</a:t>
            </a:r>
            <a:r>
              <a:rPr lang="fr-CA" b="1" dirty="0"/>
              <a:t> (</a:t>
            </a:r>
            <a:r>
              <a:rPr lang="fr-CA" b="1" dirty="0" err="1"/>
              <a:t>www.advocis.ca</a:t>
            </a:r>
            <a:r>
              <a:rPr lang="fr-CA" b="1" dirty="0"/>
              <a:t>), l’ACCAP (</a:t>
            </a:r>
            <a:r>
              <a:rPr lang="fr-CA" b="1" dirty="0" err="1"/>
              <a:t>www.clhia.ca</a:t>
            </a:r>
            <a:r>
              <a:rPr lang="fr-CA" b="1" dirty="0"/>
              <a:t>), la CAILBA (</a:t>
            </a:r>
            <a:r>
              <a:rPr lang="fr-CA" b="1" dirty="0" err="1"/>
              <a:t>www.cailba.com</a:t>
            </a:r>
            <a:r>
              <a:rPr lang="fr-CA" b="1" dirty="0"/>
              <a:t>) et les CFIC (</a:t>
            </a:r>
            <a:r>
              <a:rPr lang="fr-CA" b="1" dirty="0" err="1"/>
              <a:t>www.ifbc.ca</a:t>
            </a:r>
            <a:r>
              <a:rPr lang="fr-CA" b="1" dirty="0"/>
              <a:t>) proposent des modèles de déclarations sur leurs sites Web. </a:t>
            </a:r>
          </a:p>
        </p:txBody>
      </p:sp>
      <p:pic>
        <p:nvPicPr>
          <p:cNvPr id="10" name="Image 9">
            <a:extLst>
              <a:ext uri="{FF2B5EF4-FFF2-40B4-BE49-F238E27FC236}">
                <a16:creationId xmlns:a16="http://schemas.microsoft.com/office/drawing/2014/main" id="{33921D14-BF1D-4EB1-A2FD-DDCE919CCA1D}"/>
              </a:ext>
            </a:extLst>
          </p:cNvPr>
          <p:cNvPicPr>
            <a:picLocks noChangeAspect="1"/>
          </p:cNvPicPr>
          <p:nvPr/>
        </p:nvPicPr>
        <p:blipFill rotWithShape="1">
          <a:blip r:embed="rId4"/>
          <a:srcRect b="37551"/>
          <a:stretch/>
        </p:blipFill>
        <p:spPr>
          <a:xfrm>
            <a:off x="7331242" y="637255"/>
            <a:ext cx="4784766" cy="5364285"/>
          </a:xfrm>
          <a:prstGeom prst="rect">
            <a:avLst/>
          </a:prstGeom>
          <a:effectLst>
            <a:outerShdw blurRad="292100" dist="139700" dir="2700000" algn="ctr" rotWithShape="0">
              <a:srgbClr val="000000">
                <a:alpha val="65000"/>
              </a:srgbClr>
            </a:outerShdw>
          </a:effectLst>
        </p:spPr>
      </p:pic>
    </p:spTree>
    <p:extLst>
      <p:ext uri="{BB962C8B-B14F-4D97-AF65-F5344CB8AC3E}">
        <p14:creationId xmlns:p14="http://schemas.microsoft.com/office/powerpoint/2010/main" val="9486930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0F0EE"/>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4735753-09C5-46CF-9509-00F6CF561F44}"/>
              </a:ext>
            </a:extLst>
          </p:cNvPr>
          <p:cNvSpPr>
            <a:spLocks noGrp="1"/>
          </p:cNvSpPr>
          <p:nvPr>
            <p:ph type="title"/>
          </p:nvPr>
        </p:nvSpPr>
        <p:spPr>
          <a:xfrm>
            <a:off x="1691706" y="699693"/>
            <a:ext cx="7295742" cy="821861"/>
          </a:xfrm>
        </p:spPr>
        <p:txBody>
          <a:bodyPr/>
          <a:lstStyle/>
          <a:p>
            <a:r>
              <a:rPr lang="fr-CA" dirty="0"/>
              <a:t>Collecte de renseignements</a:t>
            </a:r>
          </a:p>
        </p:txBody>
      </p:sp>
      <p:sp>
        <p:nvSpPr>
          <p:cNvPr id="4" name="Slide Number Placeholder 3">
            <a:extLst>
              <a:ext uri="{FF2B5EF4-FFF2-40B4-BE49-F238E27FC236}">
                <a16:creationId xmlns:a16="http://schemas.microsoft.com/office/drawing/2014/main" id="{628421CF-BD4A-4267-9E82-167BCF150C1C}"/>
              </a:ext>
            </a:extLst>
          </p:cNvPr>
          <p:cNvSpPr>
            <a:spLocks noGrp="1"/>
          </p:cNvSpPr>
          <p:nvPr>
            <p:ph type="sldNum" sz="quarter" idx="10"/>
          </p:nvPr>
        </p:nvSpPr>
        <p:spPr/>
        <p:txBody>
          <a:bodyPr/>
          <a:lstStyle/>
          <a:p>
            <a:fld id="{2D2B9FD4-22D1-4784-BC8D-82D569BBB95D}" type="slidenum">
              <a:rPr lang="fr-CA" smtClean="0"/>
              <a:t>18</a:t>
            </a:fld>
            <a:endParaRPr lang="fr-CA" dirty="0"/>
          </a:p>
        </p:txBody>
      </p:sp>
      <p:pic>
        <p:nvPicPr>
          <p:cNvPr id="11" name="Picture 4" descr="Fact Icons - Download Free Vector Icons | Noun Project">
            <a:extLst>
              <a:ext uri="{FF2B5EF4-FFF2-40B4-BE49-F238E27FC236}">
                <a16:creationId xmlns:a16="http://schemas.microsoft.com/office/drawing/2014/main" id="{3E8D6BFA-7C86-42DB-B653-FF0BA45BB8B9}"/>
              </a:ext>
            </a:extLst>
          </p:cNvPr>
          <p:cNvPicPr>
            <a:picLocks noChangeAspect="1" noChangeArrowheads="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99670" y="358850"/>
            <a:ext cx="1392036" cy="1392036"/>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4DAD45E9-1B4C-45EA-BA96-616206B6D526}"/>
              </a:ext>
            </a:extLst>
          </p:cNvPr>
          <p:cNvSpPr/>
          <p:nvPr/>
        </p:nvSpPr>
        <p:spPr>
          <a:xfrm>
            <a:off x="5435895" y="6053215"/>
            <a:ext cx="6450216" cy="369332"/>
          </a:xfrm>
          <a:prstGeom prst="rect">
            <a:avLst/>
          </a:prstGeom>
          <a:solidFill>
            <a:schemeClr val="tx2">
              <a:lumMod val="60000"/>
              <a:lumOff val="40000"/>
              <a:alpha val="19765"/>
            </a:schemeClr>
          </a:solidFill>
        </p:spPr>
        <p:txBody>
          <a:bodyPr wrap="square">
            <a:spAutoFit/>
          </a:bodyPr>
          <a:lstStyle/>
          <a:p>
            <a:pPr algn="ctr">
              <a:spcBef>
                <a:spcPts val="3600"/>
              </a:spcBef>
              <a:spcAft>
                <a:spcPts val="3600"/>
              </a:spcAft>
            </a:pPr>
            <a:r>
              <a:rPr lang="fr-CA" b="1" dirty="0">
                <a:solidFill>
                  <a:srgbClr val="4B009C"/>
                </a:solidFill>
              </a:rPr>
              <a:t>Passez à l’échelon supérieur grâce à un sondage </a:t>
            </a:r>
          </a:p>
        </p:txBody>
      </p:sp>
      <p:sp>
        <p:nvSpPr>
          <p:cNvPr id="2" name="TextBox 1">
            <a:extLst>
              <a:ext uri="{FF2B5EF4-FFF2-40B4-BE49-F238E27FC236}">
                <a16:creationId xmlns:a16="http://schemas.microsoft.com/office/drawing/2014/main" id="{B65AFBAF-EE87-40FE-99DF-9D0BB004FCE7}"/>
              </a:ext>
            </a:extLst>
          </p:cNvPr>
          <p:cNvSpPr txBox="1"/>
          <p:nvPr/>
        </p:nvSpPr>
        <p:spPr>
          <a:xfrm>
            <a:off x="456424" y="1980217"/>
            <a:ext cx="4533900" cy="3477875"/>
          </a:xfrm>
          <a:prstGeom prst="rect">
            <a:avLst/>
          </a:prstGeom>
          <a:noFill/>
        </p:spPr>
        <p:txBody>
          <a:bodyPr wrap="square" rtlCol="0">
            <a:spAutoFit/>
          </a:bodyPr>
          <a:lstStyle/>
          <a:p>
            <a:pPr algn="l"/>
            <a:r>
              <a:rPr lang="fr-CA" sz="4400" dirty="0"/>
              <a:t>Définition</a:t>
            </a:r>
            <a:br>
              <a:rPr lang="fr-CA" sz="4400" dirty="0"/>
            </a:br>
            <a:r>
              <a:rPr lang="fr-CA" sz="4400" dirty="0"/>
              <a:t>des </a:t>
            </a:r>
            <a:r>
              <a:rPr lang="fr-CA" sz="4400" b="1" dirty="0">
                <a:solidFill>
                  <a:schemeClr val="tx2"/>
                </a:solidFill>
              </a:rPr>
              <a:t>besoins</a:t>
            </a:r>
            <a:br>
              <a:rPr lang="fr-CA" sz="4400" b="1" dirty="0">
                <a:solidFill>
                  <a:schemeClr val="accent3"/>
                </a:solidFill>
              </a:rPr>
            </a:br>
            <a:r>
              <a:rPr lang="fr-CA" sz="4400" dirty="0"/>
              <a:t>à partir des </a:t>
            </a:r>
            <a:r>
              <a:rPr lang="fr-CA" sz="4400" b="1" dirty="0">
                <a:solidFill>
                  <a:schemeClr val="accent1"/>
                </a:solidFill>
              </a:rPr>
              <a:t>renseignements recueillis</a:t>
            </a:r>
          </a:p>
        </p:txBody>
      </p:sp>
      <p:pic>
        <p:nvPicPr>
          <p:cNvPr id="5" name="Image 4">
            <a:extLst>
              <a:ext uri="{FF2B5EF4-FFF2-40B4-BE49-F238E27FC236}">
                <a16:creationId xmlns:a16="http://schemas.microsoft.com/office/drawing/2014/main" id="{994D38B0-E47D-7464-31F4-044320E3F96C}"/>
              </a:ext>
            </a:extLst>
          </p:cNvPr>
          <p:cNvPicPr>
            <a:picLocks noChangeAspect="1"/>
          </p:cNvPicPr>
          <p:nvPr/>
        </p:nvPicPr>
        <p:blipFill>
          <a:blip r:embed="rId4"/>
          <a:stretch>
            <a:fillRect/>
          </a:stretch>
        </p:blipFill>
        <p:spPr>
          <a:xfrm>
            <a:off x="7518549" y="780284"/>
            <a:ext cx="3905451" cy="5073911"/>
          </a:xfrm>
          <a:prstGeom prst="rect">
            <a:avLst/>
          </a:prstGeom>
        </p:spPr>
      </p:pic>
    </p:spTree>
    <p:extLst>
      <p:ext uri="{BB962C8B-B14F-4D97-AF65-F5344CB8AC3E}">
        <p14:creationId xmlns:p14="http://schemas.microsoft.com/office/powerpoint/2010/main" val="8101749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0F0EE"/>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97F467-888A-4D0D-98B2-E976D04CC73E}"/>
              </a:ext>
            </a:extLst>
          </p:cNvPr>
          <p:cNvSpPr>
            <a:spLocks noGrp="1"/>
          </p:cNvSpPr>
          <p:nvPr>
            <p:ph type="title"/>
          </p:nvPr>
        </p:nvSpPr>
        <p:spPr>
          <a:xfrm>
            <a:off x="1583296" y="604443"/>
            <a:ext cx="10432493" cy="821861"/>
          </a:xfrm>
        </p:spPr>
        <p:txBody>
          <a:bodyPr/>
          <a:lstStyle/>
          <a:p>
            <a:r>
              <a:rPr lang="fr-CA" dirty="0"/>
              <a:t>Recommandations et conseils</a:t>
            </a:r>
          </a:p>
        </p:txBody>
      </p:sp>
      <p:sp>
        <p:nvSpPr>
          <p:cNvPr id="3" name="Content Placeholder 2">
            <a:extLst>
              <a:ext uri="{FF2B5EF4-FFF2-40B4-BE49-F238E27FC236}">
                <a16:creationId xmlns:a16="http://schemas.microsoft.com/office/drawing/2014/main" id="{AE5BFBC8-29FA-4773-BD38-3ECE04756760}"/>
              </a:ext>
            </a:extLst>
          </p:cNvPr>
          <p:cNvSpPr>
            <a:spLocks noGrp="1"/>
          </p:cNvSpPr>
          <p:nvPr>
            <p:ph idx="1"/>
          </p:nvPr>
        </p:nvSpPr>
        <p:spPr>
          <a:xfrm>
            <a:off x="1188719" y="3008453"/>
            <a:ext cx="9692641" cy="3245104"/>
          </a:xfrm>
        </p:spPr>
        <p:txBody>
          <a:bodyPr>
            <a:normAutofit/>
          </a:bodyPr>
          <a:lstStyle/>
          <a:p>
            <a:endParaRPr lang="fr-CA" dirty="0"/>
          </a:p>
          <a:p>
            <a:r>
              <a:rPr lang="fr-CA" dirty="0"/>
              <a:t>Les recommandations et conseils doivent être appropriés</a:t>
            </a:r>
            <a:br>
              <a:rPr lang="fr-CA" dirty="0"/>
            </a:br>
            <a:r>
              <a:rPr lang="fr-CA" dirty="0"/>
              <a:t>aux besoins et à la tolérance au risque du client.</a:t>
            </a:r>
          </a:p>
          <a:p>
            <a:pPr marL="0" indent="0">
              <a:buNone/>
            </a:pPr>
            <a:r>
              <a:rPr lang="fr-CA" b="1" dirty="0"/>
              <a:t>Important : </a:t>
            </a:r>
            <a:r>
              <a:rPr lang="fr-CA" dirty="0"/>
              <a:t>Conservez des notes décrivant le raisonnement</a:t>
            </a:r>
            <a:br>
              <a:rPr lang="fr-CA" dirty="0"/>
            </a:br>
            <a:r>
              <a:rPr lang="fr-CA" dirty="0"/>
              <a:t>sous-tendant vos recommandations ou conseils.</a:t>
            </a:r>
          </a:p>
        </p:txBody>
      </p:sp>
      <p:sp>
        <p:nvSpPr>
          <p:cNvPr id="4" name="Slide Number Placeholder 3">
            <a:extLst>
              <a:ext uri="{FF2B5EF4-FFF2-40B4-BE49-F238E27FC236}">
                <a16:creationId xmlns:a16="http://schemas.microsoft.com/office/drawing/2014/main" id="{2C1378E2-2A59-4940-9619-DA7AF38DC2BC}"/>
              </a:ext>
            </a:extLst>
          </p:cNvPr>
          <p:cNvSpPr>
            <a:spLocks noGrp="1"/>
          </p:cNvSpPr>
          <p:nvPr>
            <p:ph type="sldNum" sz="quarter" idx="10"/>
          </p:nvPr>
        </p:nvSpPr>
        <p:spPr/>
        <p:txBody>
          <a:bodyPr/>
          <a:lstStyle/>
          <a:p>
            <a:fld id="{2D2B9FD4-22D1-4784-BC8D-82D569BBB95D}" type="slidenum">
              <a:rPr lang="fr-CA" smtClean="0"/>
              <a:t>19</a:t>
            </a:fld>
            <a:endParaRPr lang="fr-CA"/>
          </a:p>
        </p:txBody>
      </p:sp>
      <p:pic>
        <p:nvPicPr>
          <p:cNvPr id="6" name="Picture 14" descr="Advice Icons - Download Free Vector Icons | Noun Project">
            <a:extLst>
              <a:ext uri="{FF2B5EF4-FFF2-40B4-BE49-F238E27FC236}">
                <a16:creationId xmlns:a16="http://schemas.microsoft.com/office/drawing/2014/main" id="{8E099FC9-D7EA-41D8-994D-BA6FB60B6954}"/>
              </a:ext>
            </a:extLst>
          </p:cNvPr>
          <p:cNvPicPr>
            <a:picLocks noChangeAspect="1" noChangeArrowheads="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18011" y="309246"/>
            <a:ext cx="1165285" cy="116528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E1BC1B22-D83C-4246-8824-26D0279A348C}"/>
              </a:ext>
            </a:extLst>
          </p:cNvPr>
          <p:cNvSpPr/>
          <p:nvPr/>
        </p:nvSpPr>
        <p:spPr>
          <a:xfrm>
            <a:off x="418011" y="1548994"/>
            <a:ext cx="11414598" cy="1384995"/>
          </a:xfrm>
          <a:prstGeom prst="rect">
            <a:avLst/>
          </a:prstGeom>
        </p:spPr>
        <p:txBody>
          <a:bodyPr wrap="square">
            <a:spAutoFit/>
          </a:bodyPr>
          <a:lstStyle/>
          <a:p>
            <a:r>
              <a:rPr lang="fr-CA" sz="2800" dirty="0">
                <a:solidFill>
                  <a:schemeClr val="tx2"/>
                </a:solidFill>
                <a:latin typeface="ArialMT"/>
              </a:rPr>
              <a:t>Les recommandations de produits d’assurance et les conseils professionnels doivent répondre aux besoins du client au moment</a:t>
            </a:r>
            <a:br>
              <a:rPr lang="fr-CA" sz="2800" dirty="0">
                <a:solidFill>
                  <a:schemeClr val="tx2"/>
                </a:solidFill>
                <a:latin typeface="ArialMT"/>
              </a:rPr>
            </a:br>
            <a:r>
              <a:rPr lang="fr-CA" sz="2800" dirty="0">
                <a:solidFill>
                  <a:schemeClr val="tx2"/>
                </a:solidFill>
                <a:latin typeface="ArialMT"/>
              </a:rPr>
              <a:t>de la vente.</a:t>
            </a:r>
          </a:p>
        </p:txBody>
      </p:sp>
    </p:spTree>
    <p:extLst>
      <p:ext uri="{BB962C8B-B14F-4D97-AF65-F5344CB8AC3E}">
        <p14:creationId xmlns:p14="http://schemas.microsoft.com/office/powerpoint/2010/main" val="33889234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0F0EE"/>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399B89-6DCD-475F-9B55-C2FFA79E116E}"/>
              </a:ext>
            </a:extLst>
          </p:cNvPr>
          <p:cNvSpPr>
            <a:spLocks noGrp="1"/>
          </p:cNvSpPr>
          <p:nvPr>
            <p:ph type="title"/>
          </p:nvPr>
        </p:nvSpPr>
        <p:spPr>
          <a:xfrm>
            <a:off x="291669" y="643579"/>
            <a:ext cx="9204501" cy="821861"/>
          </a:xfrm>
        </p:spPr>
        <p:txBody>
          <a:bodyPr/>
          <a:lstStyle/>
          <a:p>
            <a:r>
              <a:rPr lang="fr-CA" dirty="0" err="1"/>
              <a:t>Beneva</a:t>
            </a:r>
            <a:r>
              <a:rPr lang="fr-CA" dirty="0"/>
              <a:t> chez SCIO!</a:t>
            </a:r>
          </a:p>
        </p:txBody>
      </p:sp>
      <p:sp>
        <p:nvSpPr>
          <p:cNvPr id="4" name="Slide Number Placeholder 3">
            <a:extLst>
              <a:ext uri="{FF2B5EF4-FFF2-40B4-BE49-F238E27FC236}">
                <a16:creationId xmlns:a16="http://schemas.microsoft.com/office/drawing/2014/main" id="{DF99ECAB-81CB-4A61-8483-2314265BDF92}"/>
              </a:ext>
            </a:extLst>
          </p:cNvPr>
          <p:cNvSpPr>
            <a:spLocks noGrp="1"/>
          </p:cNvSpPr>
          <p:nvPr>
            <p:ph type="sldNum" sz="quarter" idx="10"/>
          </p:nvPr>
        </p:nvSpPr>
        <p:spPr/>
        <p:txBody>
          <a:bodyPr/>
          <a:lstStyle/>
          <a:p>
            <a:fld id="{2D2B9FD4-22D1-4784-BC8D-82D569BBB95D}" type="slidenum">
              <a:rPr lang="fr-CA" smtClean="0"/>
              <a:t>2</a:t>
            </a:fld>
            <a:endParaRPr lang="fr-CA"/>
          </a:p>
        </p:txBody>
      </p:sp>
      <p:sp>
        <p:nvSpPr>
          <p:cNvPr id="5" name="Rectangle 4">
            <a:extLst>
              <a:ext uri="{FF2B5EF4-FFF2-40B4-BE49-F238E27FC236}">
                <a16:creationId xmlns:a16="http://schemas.microsoft.com/office/drawing/2014/main" id="{290EA22D-77B3-4767-B8F7-D89BDC00DD78}"/>
              </a:ext>
            </a:extLst>
          </p:cNvPr>
          <p:cNvSpPr/>
          <p:nvPr/>
        </p:nvSpPr>
        <p:spPr>
          <a:xfrm>
            <a:off x="288000" y="2013904"/>
            <a:ext cx="10328453" cy="4647426"/>
          </a:xfrm>
          <a:prstGeom prst="rect">
            <a:avLst/>
          </a:prstGeom>
        </p:spPr>
        <p:txBody>
          <a:bodyPr wrap="square">
            <a:spAutoFit/>
          </a:bodyPr>
          <a:lstStyle/>
          <a:p>
            <a:endParaRPr lang="en-US" sz="2000" b="1" dirty="0">
              <a:solidFill>
                <a:srgbClr val="009D3D"/>
              </a:solidFill>
            </a:endParaRPr>
          </a:p>
          <a:p>
            <a:pPr marL="800100" lvl="1" indent="-342900">
              <a:buFont typeface="+mj-lt"/>
              <a:buAutoNum type="arabicPeriod"/>
            </a:pPr>
            <a:r>
              <a:rPr lang="fr-CA" sz="2000" b="1" dirty="0">
                <a:solidFill>
                  <a:schemeClr val="accent1"/>
                </a:solidFill>
              </a:rPr>
              <a:t>Quoi de neuf chez </a:t>
            </a:r>
            <a:r>
              <a:rPr lang="fr-CA" sz="2000" b="1" dirty="0" err="1">
                <a:solidFill>
                  <a:schemeClr val="accent1"/>
                </a:solidFill>
              </a:rPr>
              <a:t>Beneva</a:t>
            </a:r>
            <a:r>
              <a:rPr lang="fr-CA" sz="2000" b="1" dirty="0">
                <a:solidFill>
                  <a:schemeClr val="accent1"/>
                </a:solidFill>
              </a:rPr>
              <a:t>?</a:t>
            </a:r>
          </a:p>
          <a:p>
            <a:pPr marL="800100" lvl="1" indent="-342900">
              <a:buFont typeface="+mj-lt"/>
              <a:buAutoNum type="arabicPeriod"/>
            </a:pPr>
            <a:endParaRPr lang="fr-CA" sz="2000" b="1" dirty="0">
              <a:solidFill>
                <a:schemeClr val="accent1"/>
              </a:solidFill>
            </a:endParaRPr>
          </a:p>
          <a:p>
            <a:pPr marL="800100" lvl="1" indent="-342900">
              <a:buFont typeface="+mj-lt"/>
              <a:buAutoNum type="arabicPeriod"/>
            </a:pPr>
            <a:r>
              <a:rPr lang="fr-CA" sz="2000" b="1" dirty="0">
                <a:solidFill>
                  <a:schemeClr val="accent1"/>
                </a:solidFill>
              </a:rPr>
              <a:t>Dany Foulem – Actualités tarification</a:t>
            </a:r>
          </a:p>
          <a:p>
            <a:pPr marL="800100" lvl="1" indent="-342900">
              <a:buFont typeface="+mj-lt"/>
              <a:buAutoNum type="arabicPeriod"/>
            </a:pPr>
            <a:endParaRPr lang="fr-CA" sz="2000" b="1" dirty="0">
              <a:solidFill>
                <a:schemeClr val="accent1"/>
              </a:solidFill>
            </a:endParaRPr>
          </a:p>
          <a:p>
            <a:pPr marL="800100" lvl="1" indent="-342900">
              <a:buFont typeface="+mj-lt"/>
              <a:buAutoNum type="arabicPeriod"/>
            </a:pPr>
            <a:r>
              <a:rPr lang="fr-CA" sz="2000" b="1" dirty="0">
                <a:solidFill>
                  <a:schemeClr val="accent1"/>
                </a:solidFill>
              </a:rPr>
              <a:t>Survol rapide de notre cadre réglementaire</a:t>
            </a:r>
            <a:br>
              <a:rPr lang="fr-CA" sz="2000" b="1" dirty="0">
                <a:solidFill>
                  <a:schemeClr val="accent1"/>
                </a:solidFill>
              </a:rPr>
            </a:br>
            <a:endParaRPr lang="fr-CA" sz="2000" b="1" dirty="0">
              <a:solidFill>
                <a:schemeClr val="accent1"/>
              </a:solidFill>
            </a:endParaRPr>
          </a:p>
          <a:p>
            <a:pPr marL="800100" lvl="1" indent="-342900">
              <a:buFont typeface="+mj-lt"/>
              <a:buAutoNum type="arabicPeriod"/>
            </a:pPr>
            <a:r>
              <a:rPr lang="fr-CA" sz="2000" b="1" dirty="0">
                <a:solidFill>
                  <a:schemeClr val="accent1"/>
                </a:solidFill>
              </a:rPr>
              <a:t>Les attentes de vos clients en 2024 - L’économie d’expérience!</a:t>
            </a:r>
            <a:br>
              <a:rPr lang="fr-CA" sz="2000" b="1" dirty="0">
                <a:solidFill>
                  <a:schemeClr val="accent1"/>
                </a:solidFill>
              </a:rPr>
            </a:br>
            <a:endParaRPr lang="fr-CA" sz="2000" b="1" dirty="0">
              <a:solidFill>
                <a:schemeClr val="accent1"/>
              </a:solidFill>
            </a:endParaRPr>
          </a:p>
          <a:p>
            <a:pPr marL="800100" lvl="1" indent="-342900">
              <a:buFont typeface="+mj-lt"/>
              <a:buAutoNum type="arabicPeriod"/>
            </a:pPr>
            <a:r>
              <a:rPr lang="fr-CA" sz="2000" b="1" dirty="0">
                <a:solidFill>
                  <a:schemeClr val="accent1"/>
                </a:solidFill>
              </a:rPr>
              <a:t>Les opportunités à saisir et comment se positionner</a:t>
            </a:r>
          </a:p>
          <a:p>
            <a:pPr marL="800100" lvl="1" indent="-342900">
              <a:buFont typeface="+mj-lt"/>
              <a:buAutoNum type="arabicPeriod"/>
            </a:pPr>
            <a:endParaRPr lang="fr-CA" sz="2000" b="1" dirty="0">
              <a:solidFill>
                <a:schemeClr val="accent1"/>
              </a:solidFill>
            </a:endParaRPr>
          </a:p>
          <a:p>
            <a:pPr marL="800100" lvl="1" indent="-342900">
              <a:buFont typeface="+mj-lt"/>
              <a:buAutoNum type="arabicPeriod"/>
            </a:pPr>
            <a:r>
              <a:rPr lang="fr-CA" sz="2000" b="1" dirty="0">
                <a:solidFill>
                  <a:schemeClr val="accent1"/>
                </a:solidFill>
              </a:rPr>
              <a:t>Valeur ajoutée </a:t>
            </a:r>
            <a:r>
              <a:rPr lang="fr-CA" sz="2000" b="1" dirty="0" err="1">
                <a:solidFill>
                  <a:schemeClr val="accent1"/>
                </a:solidFill>
              </a:rPr>
              <a:t>Beneva</a:t>
            </a:r>
            <a:endParaRPr lang="fr-CA" sz="2000" b="1" dirty="0">
              <a:solidFill>
                <a:schemeClr val="accent1"/>
              </a:solidFill>
            </a:endParaRPr>
          </a:p>
          <a:p>
            <a:pPr marL="800100" lvl="1" indent="-342900">
              <a:buFont typeface="+mj-lt"/>
              <a:buAutoNum type="arabicPeriod"/>
            </a:pPr>
            <a:endParaRPr lang="fr-CA" sz="2000" b="1" dirty="0">
              <a:solidFill>
                <a:schemeClr val="accent1"/>
              </a:solidFill>
            </a:endParaRPr>
          </a:p>
          <a:p>
            <a:endParaRPr lang="en-US" dirty="0"/>
          </a:p>
          <a:p>
            <a:pPr marL="457200"/>
            <a:endParaRPr lang="en-US" dirty="0"/>
          </a:p>
        </p:txBody>
      </p:sp>
    </p:spTree>
    <p:extLst>
      <p:ext uri="{BB962C8B-B14F-4D97-AF65-F5344CB8AC3E}">
        <p14:creationId xmlns:p14="http://schemas.microsoft.com/office/powerpoint/2010/main" val="18241029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0F0EE"/>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20206A-89B8-42BB-B764-5F26716844EB}"/>
              </a:ext>
            </a:extLst>
          </p:cNvPr>
          <p:cNvSpPr>
            <a:spLocks noGrp="1"/>
          </p:cNvSpPr>
          <p:nvPr>
            <p:ph type="title"/>
          </p:nvPr>
        </p:nvSpPr>
        <p:spPr>
          <a:xfrm>
            <a:off x="1276516" y="756843"/>
            <a:ext cx="7691438" cy="821861"/>
          </a:xfrm>
        </p:spPr>
        <p:txBody>
          <a:bodyPr/>
          <a:lstStyle/>
          <a:p>
            <a:r>
              <a:rPr lang="fr-CA" dirty="0"/>
              <a:t>Lettre explicative</a:t>
            </a:r>
          </a:p>
        </p:txBody>
      </p:sp>
      <p:sp>
        <p:nvSpPr>
          <p:cNvPr id="3" name="Content Placeholder 2">
            <a:extLst>
              <a:ext uri="{FF2B5EF4-FFF2-40B4-BE49-F238E27FC236}">
                <a16:creationId xmlns:a16="http://schemas.microsoft.com/office/drawing/2014/main" id="{0B77DAE7-6C1D-412B-974C-53C74F6D8C98}"/>
              </a:ext>
            </a:extLst>
          </p:cNvPr>
          <p:cNvSpPr>
            <a:spLocks noGrp="1"/>
          </p:cNvSpPr>
          <p:nvPr>
            <p:ph idx="1"/>
          </p:nvPr>
        </p:nvSpPr>
        <p:spPr>
          <a:xfrm>
            <a:off x="1276516" y="2346987"/>
            <a:ext cx="10651484" cy="4511013"/>
          </a:xfrm>
        </p:spPr>
        <p:txBody>
          <a:bodyPr/>
          <a:lstStyle/>
          <a:p>
            <a:pPr marL="0" indent="0">
              <a:buNone/>
            </a:pPr>
            <a:r>
              <a:rPr lang="fr-CA" dirty="0"/>
              <a:t>• Confirmation des renseignements recueillis </a:t>
            </a:r>
          </a:p>
          <a:p>
            <a:pPr marL="0" indent="0">
              <a:buNone/>
            </a:pPr>
            <a:r>
              <a:rPr lang="fr-CA" dirty="0"/>
              <a:t>• Validation des directives fournies par le client </a:t>
            </a:r>
          </a:p>
          <a:p>
            <a:pPr marL="0" indent="0">
              <a:buNone/>
            </a:pPr>
            <a:r>
              <a:rPr lang="fr-CA" dirty="0"/>
              <a:t>• Définition des besoins satisfaits et des besoins non satisfaits </a:t>
            </a:r>
          </a:p>
          <a:p>
            <a:pPr marL="0" indent="0">
              <a:buNone/>
            </a:pPr>
            <a:r>
              <a:rPr lang="fr-CA" dirty="0"/>
              <a:t>• Consignation par écrit du caractère approprié de la vente </a:t>
            </a:r>
          </a:p>
          <a:p>
            <a:pPr marL="0" indent="0">
              <a:buNone/>
            </a:pPr>
            <a:r>
              <a:rPr lang="fr-CA" dirty="0"/>
              <a:t>• Confirmation de la compréhension qu’a le client de la vente</a:t>
            </a:r>
          </a:p>
        </p:txBody>
      </p:sp>
      <p:sp>
        <p:nvSpPr>
          <p:cNvPr id="4" name="Slide Number Placeholder 3">
            <a:extLst>
              <a:ext uri="{FF2B5EF4-FFF2-40B4-BE49-F238E27FC236}">
                <a16:creationId xmlns:a16="http://schemas.microsoft.com/office/drawing/2014/main" id="{539D7FD4-EF04-4720-AF0E-A7BAD1A71E9B}"/>
              </a:ext>
            </a:extLst>
          </p:cNvPr>
          <p:cNvSpPr>
            <a:spLocks noGrp="1"/>
          </p:cNvSpPr>
          <p:nvPr>
            <p:ph type="sldNum" sz="quarter" idx="10"/>
          </p:nvPr>
        </p:nvSpPr>
        <p:spPr/>
        <p:txBody>
          <a:bodyPr/>
          <a:lstStyle/>
          <a:p>
            <a:fld id="{2D2B9FD4-22D1-4784-BC8D-82D569BBB95D}" type="slidenum">
              <a:rPr lang="fr-CA" smtClean="0"/>
              <a:t>20</a:t>
            </a:fld>
            <a:endParaRPr lang="fr-CA"/>
          </a:p>
        </p:txBody>
      </p:sp>
      <p:pic>
        <p:nvPicPr>
          <p:cNvPr id="5" name="Picture 16" descr="Why Svg Png Icon Free Download (#207661) - OnlineWebFonts.COM">
            <a:extLst>
              <a:ext uri="{FF2B5EF4-FFF2-40B4-BE49-F238E27FC236}">
                <a16:creationId xmlns:a16="http://schemas.microsoft.com/office/drawing/2014/main" id="{5E9CAA52-47AB-4E48-8104-603A8806E302}"/>
              </a:ext>
            </a:extLst>
          </p:cNvPr>
          <p:cNvPicPr>
            <a:picLocks noChangeAspect="1" noChangeArrowheads="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83822" y="717930"/>
            <a:ext cx="821235" cy="8212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33811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0F0EE"/>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AA7079-D8A5-4140-BABC-CB77BE303770}"/>
              </a:ext>
            </a:extLst>
          </p:cNvPr>
          <p:cNvSpPr>
            <a:spLocks noGrp="1"/>
          </p:cNvSpPr>
          <p:nvPr>
            <p:ph type="title"/>
          </p:nvPr>
        </p:nvSpPr>
        <p:spPr>
          <a:xfrm>
            <a:off x="1330593" y="623493"/>
            <a:ext cx="7405689" cy="821861"/>
          </a:xfrm>
        </p:spPr>
        <p:txBody>
          <a:bodyPr/>
          <a:lstStyle/>
          <a:p>
            <a:r>
              <a:rPr lang="fr-CA" dirty="0"/>
              <a:t>Lettre explicative</a:t>
            </a:r>
          </a:p>
        </p:txBody>
      </p:sp>
      <p:sp>
        <p:nvSpPr>
          <p:cNvPr id="3" name="Content Placeholder 2">
            <a:extLst>
              <a:ext uri="{FF2B5EF4-FFF2-40B4-BE49-F238E27FC236}">
                <a16:creationId xmlns:a16="http://schemas.microsoft.com/office/drawing/2014/main" id="{07273AC6-2533-4490-916E-DDC05EB12C3B}"/>
              </a:ext>
            </a:extLst>
          </p:cNvPr>
          <p:cNvSpPr>
            <a:spLocks noGrp="1"/>
          </p:cNvSpPr>
          <p:nvPr>
            <p:ph idx="1"/>
          </p:nvPr>
        </p:nvSpPr>
        <p:spPr>
          <a:xfrm>
            <a:off x="1330592" y="1827673"/>
            <a:ext cx="9909493" cy="3917950"/>
          </a:xfrm>
        </p:spPr>
        <p:txBody>
          <a:bodyPr>
            <a:normAutofit fontScale="25000" lnSpcReduction="20000"/>
          </a:bodyPr>
          <a:lstStyle/>
          <a:p>
            <a:pPr>
              <a:lnSpc>
                <a:spcPct val="120000"/>
              </a:lnSpc>
              <a:spcBef>
                <a:spcPts val="600"/>
              </a:spcBef>
              <a:spcAft>
                <a:spcPts val="600"/>
              </a:spcAft>
            </a:pPr>
            <a:r>
              <a:rPr lang="fr-CA" sz="8000" dirty="0"/>
              <a:t>Mention du nom de l’assureur, du produit vendu et du type d’assurance</a:t>
            </a:r>
          </a:p>
          <a:p>
            <a:pPr>
              <a:lnSpc>
                <a:spcPct val="120000"/>
              </a:lnSpc>
              <a:spcBef>
                <a:spcPts val="600"/>
              </a:spcBef>
              <a:spcAft>
                <a:spcPts val="600"/>
              </a:spcAft>
            </a:pPr>
            <a:r>
              <a:rPr lang="fr-CA" sz="8000" dirty="0"/>
              <a:t>Résumé de la situation ayant mené aux recommandations</a:t>
            </a:r>
          </a:p>
          <a:p>
            <a:pPr>
              <a:lnSpc>
                <a:spcPct val="120000"/>
              </a:lnSpc>
              <a:spcBef>
                <a:spcPts val="600"/>
              </a:spcBef>
              <a:spcAft>
                <a:spcPts val="600"/>
              </a:spcAft>
            </a:pPr>
            <a:r>
              <a:rPr lang="fr-CA" sz="8000" dirty="0"/>
              <a:t>Description des besoins auxquels répondent les recommandations</a:t>
            </a:r>
          </a:p>
          <a:p>
            <a:pPr>
              <a:lnSpc>
                <a:spcPct val="120000"/>
              </a:lnSpc>
              <a:spcBef>
                <a:spcPts val="600"/>
              </a:spcBef>
              <a:spcAft>
                <a:spcPts val="600"/>
              </a:spcAft>
            </a:pPr>
            <a:r>
              <a:rPr lang="fr-CA" sz="8000" dirty="0"/>
              <a:t>Si les recommandations ne répondent pas entièrement aux besoins du client, présentation d’une explication</a:t>
            </a:r>
          </a:p>
          <a:p>
            <a:pPr>
              <a:lnSpc>
                <a:spcPct val="120000"/>
              </a:lnSpc>
              <a:spcBef>
                <a:spcPts val="600"/>
              </a:spcBef>
              <a:spcAft>
                <a:spcPts val="600"/>
              </a:spcAft>
            </a:pPr>
            <a:r>
              <a:rPr lang="fr-CA" sz="8000" dirty="0"/>
              <a:t>Si les recommandations ne répondent pas à certains besoins du client, établissement d’un plan de suivi pour combler ces besoins ultérieurement</a:t>
            </a:r>
          </a:p>
          <a:p>
            <a:pPr>
              <a:lnSpc>
                <a:spcPct val="120000"/>
              </a:lnSpc>
              <a:spcBef>
                <a:spcPts val="600"/>
              </a:spcBef>
              <a:spcAft>
                <a:spcPts val="600"/>
              </a:spcAft>
            </a:pPr>
            <a:r>
              <a:rPr lang="fr-CA" sz="8000" dirty="0"/>
              <a:t>Explication des diverses options quant aux frais, s’il y a lieu</a:t>
            </a:r>
          </a:p>
          <a:p>
            <a:pPr>
              <a:lnSpc>
                <a:spcPct val="120000"/>
              </a:lnSpc>
              <a:spcBef>
                <a:spcPts val="600"/>
              </a:spcBef>
              <a:spcAft>
                <a:spcPts val="600"/>
              </a:spcAft>
            </a:pPr>
            <a:r>
              <a:rPr lang="fr-CA" sz="8000" dirty="0"/>
              <a:t>Occasion offerte au client de poser des questions pour obtenir des éclaircissements </a:t>
            </a:r>
          </a:p>
          <a:p>
            <a:pPr>
              <a:spcBef>
                <a:spcPts val="600"/>
              </a:spcBef>
            </a:pPr>
            <a:endParaRPr lang="en-US" dirty="0"/>
          </a:p>
        </p:txBody>
      </p:sp>
      <p:sp>
        <p:nvSpPr>
          <p:cNvPr id="4" name="Slide Number Placeholder 3">
            <a:extLst>
              <a:ext uri="{FF2B5EF4-FFF2-40B4-BE49-F238E27FC236}">
                <a16:creationId xmlns:a16="http://schemas.microsoft.com/office/drawing/2014/main" id="{DD4F08B5-0EC8-496B-B793-8514B251BAF2}"/>
              </a:ext>
            </a:extLst>
          </p:cNvPr>
          <p:cNvSpPr>
            <a:spLocks noGrp="1"/>
          </p:cNvSpPr>
          <p:nvPr>
            <p:ph type="sldNum" sz="quarter" idx="10"/>
          </p:nvPr>
        </p:nvSpPr>
        <p:spPr/>
        <p:txBody>
          <a:bodyPr/>
          <a:lstStyle/>
          <a:p>
            <a:fld id="{2D2B9FD4-22D1-4784-BC8D-82D569BBB95D}" type="slidenum">
              <a:rPr lang="fr-CA" smtClean="0"/>
              <a:t>21</a:t>
            </a:fld>
            <a:endParaRPr lang="fr-CA"/>
          </a:p>
        </p:txBody>
      </p:sp>
      <p:pic>
        <p:nvPicPr>
          <p:cNvPr id="6" name="Picture 16" descr="Why Svg Png Icon Free Download (#207661) - OnlineWebFonts.COM">
            <a:extLst>
              <a:ext uri="{FF2B5EF4-FFF2-40B4-BE49-F238E27FC236}">
                <a16:creationId xmlns:a16="http://schemas.microsoft.com/office/drawing/2014/main" id="{7F018AE4-C324-4270-A519-FAD6ADBE2BCF}"/>
              </a:ext>
            </a:extLst>
          </p:cNvPr>
          <p:cNvPicPr>
            <a:picLocks noChangeAspect="1" noChangeArrowheads="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99800" y="492753"/>
            <a:ext cx="821235" cy="8212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9062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0F0EE"/>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44B63D-2E7C-4F79-B55F-9C1BC589F456}"/>
              </a:ext>
            </a:extLst>
          </p:cNvPr>
          <p:cNvSpPr>
            <a:spLocks noGrp="1"/>
          </p:cNvSpPr>
          <p:nvPr>
            <p:ph type="title"/>
          </p:nvPr>
        </p:nvSpPr>
        <p:spPr>
          <a:xfrm>
            <a:off x="365759" y="775893"/>
            <a:ext cx="11097579" cy="821861"/>
          </a:xfrm>
        </p:spPr>
        <p:txBody>
          <a:bodyPr>
            <a:normAutofit/>
          </a:bodyPr>
          <a:lstStyle/>
          <a:p>
            <a:r>
              <a:rPr lang="fr-CA" dirty="0"/>
              <a:t>À quel moment la lettre doit-elle être remise au client?</a:t>
            </a:r>
          </a:p>
        </p:txBody>
      </p:sp>
      <p:sp>
        <p:nvSpPr>
          <p:cNvPr id="3" name="Content Placeholder 2">
            <a:extLst>
              <a:ext uri="{FF2B5EF4-FFF2-40B4-BE49-F238E27FC236}">
                <a16:creationId xmlns:a16="http://schemas.microsoft.com/office/drawing/2014/main" id="{E659C21E-EA88-4AA6-87C3-4520C9DD568A}"/>
              </a:ext>
            </a:extLst>
          </p:cNvPr>
          <p:cNvSpPr>
            <a:spLocks noGrp="1"/>
          </p:cNvSpPr>
          <p:nvPr>
            <p:ph idx="1"/>
          </p:nvPr>
        </p:nvSpPr>
        <p:spPr>
          <a:xfrm>
            <a:off x="1293222" y="1994680"/>
            <a:ext cx="10634777" cy="4511013"/>
          </a:xfrm>
        </p:spPr>
        <p:txBody>
          <a:bodyPr/>
          <a:lstStyle/>
          <a:p>
            <a:r>
              <a:rPr lang="fr-CA" dirty="0"/>
              <a:t>Assurance vie et invalidité : au plus tard à la livraison</a:t>
            </a:r>
            <a:br>
              <a:rPr lang="fr-CA" dirty="0"/>
            </a:br>
            <a:r>
              <a:rPr lang="fr-CA" dirty="0"/>
              <a:t>de la police d’assurance </a:t>
            </a:r>
          </a:p>
          <a:p>
            <a:r>
              <a:rPr lang="fr-CA" dirty="0"/>
              <a:t>Fonds distincts : immédiatement après la vente</a:t>
            </a:r>
            <a:endParaRPr lang="en-US" dirty="0"/>
          </a:p>
          <a:p>
            <a:r>
              <a:rPr lang="fr-CA" dirty="0"/>
              <a:t>Par courriel, avec le consentement du client </a:t>
            </a:r>
          </a:p>
          <a:p>
            <a:r>
              <a:rPr lang="fr-CA" dirty="0"/>
              <a:t>Après chaque opération </a:t>
            </a:r>
          </a:p>
        </p:txBody>
      </p:sp>
      <p:sp>
        <p:nvSpPr>
          <p:cNvPr id="4" name="Slide Number Placeholder 3">
            <a:extLst>
              <a:ext uri="{FF2B5EF4-FFF2-40B4-BE49-F238E27FC236}">
                <a16:creationId xmlns:a16="http://schemas.microsoft.com/office/drawing/2014/main" id="{5B3F778D-4D60-4CE7-83FB-C43F2B3DE3D1}"/>
              </a:ext>
            </a:extLst>
          </p:cNvPr>
          <p:cNvSpPr>
            <a:spLocks noGrp="1"/>
          </p:cNvSpPr>
          <p:nvPr>
            <p:ph type="sldNum" sz="quarter" idx="10"/>
          </p:nvPr>
        </p:nvSpPr>
        <p:spPr/>
        <p:txBody>
          <a:bodyPr/>
          <a:lstStyle/>
          <a:p>
            <a:fld id="{2D2B9FD4-22D1-4784-BC8D-82D569BBB95D}" type="slidenum">
              <a:rPr lang="fr-CA" smtClean="0"/>
              <a:t>22</a:t>
            </a:fld>
            <a:endParaRPr lang="fr-CA"/>
          </a:p>
        </p:txBody>
      </p:sp>
    </p:spTree>
    <p:extLst>
      <p:ext uri="{BB962C8B-B14F-4D97-AF65-F5344CB8AC3E}">
        <p14:creationId xmlns:p14="http://schemas.microsoft.com/office/powerpoint/2010/main" val="7375570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0F0EE"/>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883D3B-8810-46B6-A2D8-9CD37B35BFCF}"/>
              </a:ext>
            </a:extLst>
          </p:cNvPr>
          <p:cNvSpPr>
            <a:spLocks noGrp="1"/>
          </p:cNvSpPr>
          <p:nvPr>
            <p:ph type="title"/>
          </p:nvPr>
        </p:nvSpPr>
        <p:spPr>
          <a:xfrm>
            <a:off x="404950" y="638032"/>
            <a:ext cx="9284482" cy="1170214"/>
          </a:xfrm>
        </p:spPr>
        <p:txBody>
          <a:bodyPr>
            <a:normAutofit/>
          </a:bodyPr>
          <a:lstStyle/>
          <a:p>
            <a:r>
              <a:rPr lang="fr-CA" dirty="0"/>
              <a:t>Les pratiques commerciales axées sur les besoins des clients</a:t>
            </a:r>
          </a:p>
        </p:txBody>
      </p:sp>
      <p:sp>
        <p:nvSpPr>
          <p:cNvPr id="3" name="Content Placeholder 2">
            <a:extLst>
              <a:ext uri="{FF2B5EF4-FFF2-40B4-BE49-F238E27FC236}">
                <a16:creationId xmlns:a16="http://schemas.microsoft.com/office/drawing/2014/main" id="{286E5AFA-482D-4258-B7F4-BAE19198C594}"/>
              </a:ext>
            </a:extLst>
          </p:cNvPr>
          <p:cNvSpPr>
            <a:spLocks noGrp="1"/>
          </p:cNvSpPr>
          <p:nvPr>
            <p:ph idx="1"/>
          </p:nvPr>
        </p:nvSpPr>
        <p:spPr>
          <a:xfrm>
            <a:off x="1332411" y="2919663"/>
            <a:ext cx="10065533" cy="2594192"/>
          </a:xfrm>
        </p:spPr>
        <p:txBody>
          <a:bodyPr/>
          <a:lstStyle/>
          <a:p>
            <a:pPr marL="0" indent="0">
              <a:buNone/>
            </a:pPr>
            <a:r>
              <a:rPr lang="fr-CA" dirty="0"/>
              <a:t>La réglementation relative au traitement équitable des clients nous permet (l’assureur) de nous affranchir de la banalisation (où le seul critère est le prix) et de </a:t>
            </a:r>
            <a:r>
              <a:rPr lang="fr-CA" b="1" dirty="0"/>
              <a:t>démontrer l’importance de nos produits dans l’atteinte de ses objectifs d’ensemble ainsi que notre valeur ajoutée.</a:t>
            </a:r>
          </a:p>
        </p:txBody>
      </p:sp>
      <p:sp>
        <p:nvSpPr>
          <p:cNvPr id="4" name="Slide Number Placeholder 3">
            <a:extLst>
              <a:ext uri="{FF2B5EF4-FFF2-40B4-BE49-F238E27FC236}">
                <a16:creationId xmlns:a16="http://schemas.microsoft.com/office/drawing/2014/main" id="{70F33BEB-9E58-46B7-B11E-072314768E2D}"/>
              </a:ext>
            </a:extLst>
          </p:cNvPr>
          <p:cNvSpPr>
            <a:spLocks noGrp="1"/>
          </p:cNvSpPr>
          <p:nvPr>
            <p:ph type="sldNum" sz="quarter" idx="10"/>
          </p:nvPr>
        </p:nvSpPr>
        <p:spPr/>
        <p:txBody>
          <a:bodyPr/>
          <a:lstStyle/>
          <a:p>
            <a:fld id="{2D2B9FD4-22D1-4784-BC8D-82D569BBB95D}" type="slidenum">
              <a:rPr lang="fr-CA" smtClean="0"/>
              <a:t>23</a:t>
            </a:fld>
            <a:endParaRPr lang="fr-CA"/>
          </a:p>
        </p:txBody>
      </p:sp>
    </p:spTree>
    <p:extLst>
      <p:ext uri="{BB962C8B-B14F-4D97-AF65-F5344CB8AC3E}">
        <p14:creationId xmlns:p14="http://schemas.microsoft.com/office/powerpoint/2010/main" val="33194916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1F1007-65B8-42E7-80C3-3973DB532369}"/>
              </a:ext>
            </a:extLst>
          </p:cNvPr>
          <p:cNvSpPr>
            <a:spLocks noGrp="1"/>
          </p:cNvSpPr>
          <p:nvPr>
            <p:ph type="ctrTitle"/>
          </p:nvPr>
        </p:nvSpPr>
        <p:spPr/>
        <p:txBody>
          <a:bodyPr/>
          <a:lstStyle/>
          <a:p>
            <a:r>
              <a:rPr lang="fr-CA" dirty="0"/>
              <a:t>Les attentes de vos clients en 2024</a:t>
            </a:r>
          </a:p>
        </p:txBody>
      </p:sp>
      <p:sp>
        <p:nvSpPr>
          <p:cNvPr id="4" name="Slide Number Placeholder 3">
            <a:extLst>
              <a:ext uri="{FF2B5EF4-FFF2-40B4-BE49-F238E27FC236}">
                <a16:creationId xmlns:a16="http://schemas.microsoft.com/office/drawing/2014/main" id="{CC3A10CF-5BA4-4FF7-BE90-672CE6801E03}"/>
              </a:ext>
            </a:extLst>
          </p:cNvPr>
          <p:cNvSpPr>
            <a:spLocks noGrp="1"/>
          </p:cNvSpPr>
          <p:nvPr>
            <p:ph type="sldNum" sz="quarter" idx="10"/>
          </p:nvPr>
        </p:nvSpPr>
        <p:spPr/>
        <p:txBody>
          <a:bodyPr/>
          <a:lstStyle/>
          <a:p>
            <a:fld id="{2D2B9FD4-22D1-4784-BC8D-82D569BBB95D}" type="slidenum">
              <a:rPr lang="fr-CA" smtClean="0"/>
              <a:pPr/>
              <a:t>24</a:t>
            </a:fld>
            <a:endParaRPr lang="fr-CA"/>
          </a:p>
        </p:txBody>
      </p:sp>
      <p:sp>
        <p:nvSpPr>
          <p:cNvPr id="3" name="Text Placeholder 2">
            <a:extLst>
              <a:ext uri="{FF2B5EF4-FFF2-40B4-BE49-F238E27FC236}">
                <a16:creationId xmlns:a16="http://schemas.microsoft.com/office/drawing/2014/main" id="{652B46B9-A04B-4521-8244-93D093D28037}"/>
              </a:ext>
            </a:extLst>
          </p:cNvPr>
          <p:cNvSpPr>
            <a:spLocks noGrp="1"/>
          </p:cNvSpPr>
          <p:nvPr>
            <p:ph type="subTitle" idx="1"/>
          </p:nvPr>
        </p:nvSpPr>
        <p:spPr/>
        <p:txBody>
          <a:bodyPr>
            <a:normAutofit/>
          </a:bodyPr>
          <a:lstStyle/>
          <a:p>
            <a:r>
              <a:rPr lang="fr-CA" dirty="0"/>
              <a:t>4</a:t>
            </a:r>
          </a:p>
        </p:txBody>
      </p:sp>
    </p:spTree>
    <p:extLst>
      <p:ext uri="{BB962C8B-B14F-4D97-AF65-F5344CB8AC3E}">
        <p14:creationId xmlns:p14="http://schemas.microsoft.com/office/powerpoint/2010/main" val="7082249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E5E4E7-10C8-48E9-8042-1C2A85DDA51E}"/>
              </a:ext>
            </a:extLst>
          </p:cNvPr>
          <p:cNvSpPr>
            <a:spLocks noGrp="1"/>
          </p:cNvSpPr>
          <p:nvPr>
            <p:ph type="ctrTitle"/>
          </p:nvPr>
        </p:nvSpPr>
        <p:spPr/>
        <p:txBody>
          <a:bodyPr anchor="t">
            <a:noAutofit/>
          </a:bodyPr>
          <a:lstStyle/>
          <a:p>
            <a:pPr>
              <a:lnSpc>
                <a:spcPct val="90000"/>
              </a:lnSpc>
            </a:pPr>
            <a:r>
              <a:rPr lang="fr-CA" sz="4000" dirty="0"/>
              <a:t>Bienvenue dans l’univers de l’économie d’expérience</a:t>
            </a:r>
            <a:br>
              <a:rPr lang="fr-CA" sz="4000" dirty="0"/>
            </a:br>
            <a:endParaRPr lang="fr-CA" sz="4000" dirty="0"/>
          </a:p>
        </p:txBody>
      </p:sp>
      <p:sp>
        <p:nvSpPr>
          <p:cNvPr id="10" name="Subtitle 3">
            <a:extLst>
              <a:ext uri="{FF2B5EF4-FFF2-40B4-BE49-F238E27FC236}">
                <a16:creationId xmlns:a16="http://schemas.microsoft.com/office/drawing/2014/main" id="{195980ED-9B26-40A7-81BE-309DDDB87B79}"/>
              </a:ext>
            </a:extLst>
          </p:cNvPr>
          <p:cNvSpPr>
            <a:spLocks noGrp="1"/>
          </p:cNvSpPr>
          <p:nvPr>
            <p:ph type="subTitle" idx="1"/>
          </p:nvPr>
        </p:nvSpPr>
        <p:spPr>
          <a:xfrm>
            <a:off x="264000" y="2210818"/>
            <a:ext cx="11640000" cy="3438141"/>
          </a:xfrm>
        </p:spPr>
        <p:txBody>
          <a:bodyPr>
            <a:normAutofit fontScale="77500" lnSpcReduction="20000"/>
          </a:bodyPr>
          <a:lstStyle/>
          <a:p>
            <a:r>
              <a:rPr lang="fr-CA" dirty="0"/>
              <a:t>Le client doit disposer de suffisamment d’information pour comprendre le produit qu’il achète et voir que celui-ci répond à ses besoins. </a:t>
            </a:r>
          </a:p>
          <a:p>
            <a:endParaRPr lang="fr-CA" dirty="0"/>
          </a:p>
          <a:p>
            <a:r>
              <a:rPr lang="fr-CA" dirty="0"/>
              <a:t>La nature de l’information requise diffère selon les connaissances et l’expérience qu’a le client à l’égard du produit et de sa complexité globale.</a:t>
            </a:r>
          </a:p>
          <a:p>
            <a:endParaRPr lang="fr-CA" dirty="0"/>
          </a:p>
          <a:p>
            <a:r>
              <a:rPr lang="fr-CA" dirty="0"/>
              <a:t>Le conseiller n’est plus le gardien de l’information! Il doit accompagner et guider son client dans ses démarches.</a:t>
            </a:r>
          </a:p>
        </p:txBody>
      </p:sp>
      <p:sp>
        <p:nvSpPr>
          <p:cNvPr id="8" name="Slide Number Placeholder 1">
            <a:extLst>
              <a:ext uri="{FF2B5EF4-FFF2-40B4-BE49-F238E27FC236}">
                <a16:creationId xmlns:a16="http://schemas.microsoft.com/office/drawing/2014/main" id="{4DF53D07-2870-4252-B649-2D9B53B417CC}"/>
              </a:ext>
            </a:extLst>
          </p:cNvPr>
          <p:cNvSpPr>
            <a:spLocks noGrp="1"/>
          </p:cNvSpPr>
          <p:nvPr>
            <p:ph type="sldNum" sz="quarter" idx="10"/>
          </p:nvPr>
        </p:nvSpPr>
        <p:spPr/>
        <p:txBody>
          <a:bodyPr/>
          <a:lstStyle/>
          <a:p>
            <a:pPr>
              <a:spcAft>
                <a:spcPts val="600"/>
              </a:spcAft>
            </a:pPr>
            <a:fld id="{2D2B9FD4-22D1-4784-BC8D-82D569BBB95D}" type="slidenum">
              <a:rPr lang="fr-CA" smtClean="0"/>
              <a:pPr>
                <a:spcAft>
                  <a:spcPts val="600"/>
                </a:spcAft>
              </a:pPr>
              <a:t>25</a:t>
            </a:fld>
            <a:endParaRPr lang="fr-CA"/>
          </a:p>
        </p:txBody>
      </p:sp>
    </p:spTree>
    <p:extLst>
      <p:ext uri="{BB962C8B-B14F-4D97-AF65-F5344CB8AC3E}">
        <p14:creationId xmlns:p14="http://schemas.microsoft.com/office/powerpoint/2010/main" val="36553258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La maison du pain">
            <a:extLst>
              <a:ext uri="{FF2B5EF4-FFF2-40B4-BE49-F238E27FC236}">
                <a16:creationId xmlns:a16="http://schemas.microsoft.com/office/drawing/2014/main" id="{13B9CFF5-D70B-4915-9085-4C969D77992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8394"/>
          <a:stretch/>
        </p:blipFill>
        <p:spPr bwMode="auto">
          <a:xfrm>
            <a:off x="5651600" y="2700192"/>
            <a:ext cx="3069617" cy="218585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0F32CA9B-2AC6-493A-AD68-11D584D572FA}"/>
              </a:ext>
            </a:extLst>
          </p:cNvPr>
          <p:cNvSpPr/>
          <p:nvPr/>
        </p:nvSpPr>
        <p:spPr>
          <a:xfrm>
            <a:off x="-48128" y="1363772"/>
            <a:ext cx="12240128" cy="1267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1AB23447-6181-47EE-B70D-E567D90637A3}"/>
              </a:ext>
            </a:extLst>
          </p:cNvPr>
          <p:cNvSpPr/>
          <p:nvPr/>
        </p:nvSpPr>
        <p:spPr>
          <a:xfrm>
            <a:off x="6100150" y="1432319"/>
            <a:ext cx="1999378" cy="830997"/>
          </a:xfrm>
          <a:prstGeom prst="rect">
            <a:avLst/>
          </a:prstGeom>
        </p:spPr>
        <p:txBody>
          <a:bodyPr wrap="square">
            <a:spAutoFit/>
          </a:bodyPr>
          <a:lstStyle/>
          <a:p>
            <a:pPr algn="ctr"/>
            <a:r>
              <a:rPr lang="fr-CA" sz="2400" b="1" dirty="0">
                <a:latin typeface="+mj-lt"/>
              </a:rPr>
              <a:t>économie de services</a:t>
            </a:r>
          </a:p>
        </p:txBody>
      </p:sp>
      <p:sp>
        <p:nvSpPr>
          <p:cNvPr id="8" name="Rectangle 7">
            <a:extLst>
              <a:ext uri="{FF2B5EF4-FFF2-40B4-BE49-F238E27FC236}">
                <a16:creationId xmlns:a16="http://schemas.microsoft.com/office/drawing/2014/main" id="{5E8AF41F-55C1-4F89-93DF-2B5A4241D874}"/>
              </a:ext>
            </a:extLst>
          </p:cNvPr>
          <p:cNvSpPr/>
          <p:nvPr/>
        </p:nvSpPr>
        <p:spPr>
          <a:xfrm>
            <a:off x="9267589" y="1432319"/>
            <a:ext cx="2499295" cy="830997"/>
          </a:xfrm>
          <a:prstGeom prst="rect">
            <a:avLst/>
          </a:prstGeom>
        </p:spPr>
        <p:txBody>
          <a:bodyPr wrap="square">
            <a:spAutoFit/>
          </a:bodyPr>
          <a:lstStyle/>
          <a:p>
            <a:pPr algn="ctr"/>
            <a:r>
              <a:rPr lang="fr-CA" sz="2400" b="1" dirty="0">
                <a:latin typeface="+mj-lt"/>
              </a:rPr>
              <a:t>économie d’expérience</a:t>
            </a:r>
          </a:p>
        </p:txBody>
      </p:sp>
      <p:sp>
        <p:nvSpPr>
          <p:cNvPr id="17" name="Rectangle 16">
            <a:extLst>
              <a:ext uri="{FF2B5EF4-FFF2-40B4-BE49-F238E27FC236}">
                <a16:creationId xmlns:a16="http://schemas.microsoft.com/office/drawing/2014/main" id="{9F603608-0690-4B8E-B20A-C74F53DA3B96}"/>
              </a:ext>
            </a:extLst>
          </p:cNvPr>
          <p:cNvSpPr/>
          <p:nvPr/>
        </p:nvSpPr>
        <p:spPr>
          <a:xfrm>
            <a:off x="1142999" y="5153527"/>
            <a:ext cx="2634916" cy="13475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Rectangle 4">
            <a:extLst>
              <a:ext uri="{FF2B5EF4-FFF2-40B4-BE49-F238E27FC236}">
                <a16:creationId xmlns:a16="http://schemas.microsoft.com/office/drawing/2014/main" id="{0B2F38D0-19BE-4A07-B2C1-891EE7F5CE9A}"/>
              </a:ext>
            </a:extLst>
          </p:cNvPr>
          <p:cNvSpPr/>
          <p:nvPr/>
        </p:nvSpPr>
        <p:spPr>
          <a:xfrm>
            <a:off x="139504" y="1432319"/>
            <a:ext cx="1641170" cy="830997"/>
          </a:xfrm>
          <a:prstGeom prst="rect">
            <a:avLst/>
          </a:prstGeom>
        </p:spPr>
        <p:txBody>
          <a:bodyPr wrap="square">
            <a:spAutoFit/>
          </a:bodyPr>
          <a:lstStyle/>
          <a:p>
            <a:pPr algn="ctr"/>
            <a:r>
              <a:rPr lang="fr-CA" sz="2400" b="1" dirty="0">
                <a:latin typeface="+mj-lt"/>
              </a:rPr>
              <a:t>économie agraire</a:t>
            </a:r>
          </a:p>
        </p:txBody>
      </p:sp>
      <p:sp>
        <p:nvSpPr>
          <p:cNvPr id="6" name="Rectangle 5">
            <a:extLst>
              <a:ext uri="{FF2B5EF4-FFF2-40B4-BE49-F238E27FC236}">
                <a16:creationId xmlns:a16="http://schemas.microsoft.com/office/drawing/2014/main" id="{705FB3D1-008D-4518-AA3E-A115BD6781AF}"/>
              </a:ext>
            </a:extLst>
          </p:cNvPr>
          <p:cNvSpPr/>
          <p:nvPr/>
        </p:nvSpPr>
        <p:spPr>
          <a:xfrm>
            <a:off x="2596450" y="1432319"/>
            <a:ext cx="3103510" cy="1200329"/>
          </a:xfrm>
          <a:prstGeom prst="rect">
            <a:avLst/>
          </a:prstGeom>
        </p:spPr>
        <p:txBody>
          <a:bodyPr wrap="square">
            <a:spAutoFit/>
          </a:bodyPr>
          <a:lstStyle/>
          <a:p>
            <a:pPr algn="ctr"/>
            <a:r>
              <a:rPr lang="fr-CA" sz="2400" b="1" dirty="0">
                <a:latin typeface="+mj-lt"/>
              </a:rPr>
              <a:t> économie industrielle axée sur les biens</a:t>
            </a:r>
          </a:p>
        </p:txBody>
      </p:sp>
      <p:graphicFrame>
        <p:nvGraphicFramePr>
          <p:cNvPr id="3" name="Diagram 2">
            <a:extLst>
              <a:ext uri="{FF2B5EF4-FFF2-40B4-BE49-F238E27FC236}">
                <a16:creationId xmlns:a16="http://schemas.microsoft.com/office/drawing/2014/main" id="{424688C6-504E-4D97-9936-48F1944559D3}"/>
              </a:ext>
            </a:extLst>
          </p:cNvPr>
          <p:cNvGraphicFramePr/>
          <p:nvPr>
            <p:extLst>
              <p:ext uri="{D42A27DB-BD31-4B8C-83A1-F6EECF244321}">
                <p14:modId xmlns:p14="http://schemas.microsoft.com/office/powerpoint/2010/main" val="989864342"/>
              </p:ext>
            </p:extLst>
          </p:nvPr>
        </p:nvGraphicFramePr>
        <p:xfrm>
          <a:off x="-117644" y="5021372"/>
          <a:ext cx="12309643" cy="108507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2" name="Title 1">
            <a:extLst>
              <a:ext uri="{FF2B5EF4-FFF2-40B4-BE49-F238E27FC236}">
                <a16:creationId xmlns:a16="http://schemas.microsoft.com/office/drawing/2014/main" id="{B55650D5-6AEC-4CC0-99F9-CFB190A47556}"/>
              </a:ext>
            </a:extLst>
          </p:cNvPr>
          <p:cNvSpPr>
            <a:spLocks noGrp="1"/>
          </p:cNvSpPr>
          <p:nvPr>
            <p:ph type="title"/>
          </p:nvPr>
        </p:nvSpPr>
        <p:spPr>
          <a:xfrm>
            <a:off x="322729" y="522514"/>
            <a:ext cx="10861878" cy="909805"/>
          </a:xfrm>
        </p:spPr>
        <p:txBody>
          <a:bodyPr>
            <a:normAutofit/>
          </a:bodyPr>
          <a:lstStyle/>
          <a:p>
            <a:r>
              <a:rPr lang="fr-CA" dirty="0"/>
              <a:t>Progression de la valeur économique</a:t>
            </a:r>
          </a:p>
        </p:txBody>
      </p:sp>
      <p:sp>
        <p:nvSpPr>
          <p:cNvPr id="4" name="Rectangle 3">
            <a:extLst>
              <a:ext uri="{FF2B5EF4-FFF2-40B4-BE49-F238E27FC236}">
                <a16:creationId xmlns:a16="http://schemas.microsoft.com/office/drawing/2014/main" id="{AD5035D0-CBED-4DCD-B846-FF5B182A041C}"/>
              </a:ext>
            </a:extLst>
          </p:cNvPr>
          <p:cNvSpPr/>
          <p:nvPr/>
        </p:nvSpPr>
        <p:spPr>
          <a:xfrm>
            <a:off x="1540846" y="6427113"/>
            <a:ext cx="8425644" cy="430887"/>
          </a:xfrm>
          <a:prstGeom prst="rect">
            <a:avLst/>
          </a:prstGeom>
        </p:spPr>
        <p:txBody>
          <a:bodyPr wrap="square">
            <a:spAutoFit/>
          </a:bodyPr>
          <a:lstStyle/>
          <a:p>
            <a:r>
              <a:rPr lang="fr-CA" sz="1000" b="1" i="1" dirty="0">
                <a:solidFill>
                  <a:schemeClr val="accent1"/>
                </a:solidFill>
                <a:latin typeface="+mj-lt"/>
              </a:rPr>
              <a:t>B. Joseph Pine II, et James H. Gilmore. « </a:t>
            </a:r>
            <a:r>
              <a:rPr lang="fr-CA" sz="1000" b="1" i="1" dirty="0" err="1">
                <a:solidFill>
                  <a:schemeClr val="accent1"/>
                </a:solidFill>
                <a:latin typeface="+mj-lt"/>
              </a:rPr>
              <a:t>Welcome</a:t>
            </a:r>
            <a:r>
              <a:rPr lang="fr-CA" sz="1000" b="1" i="1" dirty="0">
                <a:solidFill>
                  <a:schemeClr val="accent1"/>
                </a:solidFill>
                <a:latin typeface="+mj-lt"/>
              </a:rPr>
              <a:t> to the </a:t>
            </a:r>
            <a:r>
              <a:rPr lang="fr-CA" sz="1000" b="1" i="1" dirty="0" err="1">
                <a:solidFill>
                  <a:schemeClr val="accent1"/>
                </a:solidFill>
                <a:latin typeface="+mj-lt"/>
              </a:rPr>
              <a:t>Experience</a:t>
            </a:r>
            <a:r>
              <a:rPr lang="fr-CA" sz="1000" b="1" i="1" dirty="0">
                <a:solidFill>
                  <a:schemeClr val="accent1"/>
                </a:solidFill>
                <a:latin typeface="+mj-lt"/>
              </a:rPr>
              <a:t> Economy », Harvard Business </a:t>
            </a:r>
            <a:r>
              <a:rPr lang="fr-CA" sz="1000" b="1" i="1" dirty="0" err="1">
                <a:solidFill>
                  <a:schemeClr val="accent1"/>
                </a:solidFill>
                <a:latin typeface="+mj-lt"/>
              </a:rPr>
              <a:t>Review</a:t>
            </a:r>
            <a:r>
              <a:rPr lang="fr-CA" sz="1000" b="1" i="1" dirty="0">
                <a:solidFill>
                  <a:schemeClr val="accent1"/>
                </a:solidFill>
                <a:latin typeface="+mj-lt"/>
              </a:rPr>
              <a:t>, juillet-août 1998.</a:t>
            </a:r>
          </a:p>
          <a:p>
            <a:endParaRPr lang="fr-CA" sz="1200" dirty="0">
              <a:latin typeface="T3Font_0"/>
            </a:endParaRPr>
          </a:p>
        </p:txBody>
      </p:sp>
      <p:pic>
        <p:nvPicPr>
          <p:cNvPr id="3074" name="Picture 2" descr="Supermarché PA / Betty Crocker Super Moist Cake Mix 432-461g">
            <a:extLst>
              <a:ext uri="{FF2B5EF4-FFF2-40B4-BE49-F238E27FC236}">
                <a16:creationId xmlns:a16="http://schemas.microsoft.com/office/drawing/2014/main" id="{BA9ED6C8-5080-47C8-83C0-4A8CA820115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148148" y="2691484"/>
            <a:ext cx="2268583" cy="2268583"/>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Pour une fête d'anniversaire réussie : suggestions de lieux où fêter la fête  de votre enfant en Mauricie - Tourisme Mauricie | Tourisme Mauricie">
            <a:extLst>
              <a:ext uri="{FF2B5EF4-FFF2-40B4-BE49-F238E27FC236}">
                <a16:creationId xmlns:a16="http://schemas.microsoft.com/office/drawing/2014/main" id="{89B520D8-727B-40B8-BE4A-34175E541DC0}"/>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r="11518"/>
          <a:stretch/>
        </p:blipFill>
        <p:spPr bwMode="auto">
          <a:xfrm>
            <a:off x="8938042" y="2691484"/>
            <a:ext cx="3165815" cy="2168434"/>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Why use Cake Flour? All your questions about cake flour answered here.">
            <a:extLst>
              <a:ext uri="{FF2B5EF4-FFF2-40B4-BE49-F238E27FC236}">
                <a16:creationId xmlns:a16="http://schemas.microsoft.com/office/drawing/2014/main" id="{9963A463-2701-4848-904A-FC37D859DA9B}"/>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r="17211"/>
          <a:stretch/>
        </p:blipFill>
        <p:spPr bwMode="auto">
          <a:xfrm>
            <a:off x="161925" y="2744145"/>
            <a:ext cx="2657475" cy="21409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88813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E5E4E7-10C8-48E9-8042-1C2A85DDA51E}"/>
              </a:ext>
            </a:extLst>
          </p:cNvPr>
          <p:cNvSpPr>
            <a:spLocks noGrp="1"/>
          </p:cNvSpPr>
          <p:nvPr>
            <p:ph type="ctrTitle"/>
          </p:nvPr>
        </p:nvSpPr>
        <p:spPr/>
        <p:txBody>
          <a:bodyPr anchor="t">
            <a:normAutofit/>
          </a:bodyPr>
          <a:lstStyle/>
          <a:p>
            <a:pPr>
              <a:lnSpc>
                <a:spcPct val="90000"/>
              </a:lnSpc>
            </a:pPr>
            <a:r>
              <a:rPr lang="fr-CA" sz="5100" dirty="0"/>
              <a:t>Technologie : la juste dose</a:t>
            </a:r>
          </a:p>
        </p:txBody>
      </p:sp>
      <p:sp>
        <p:nvSpPr>
          <p:cNvPr id="10" name="Subtitle 3">
            <a:extLst>
              <a:ext uri="{FF2B5EF4-FFF2-40B4-BE49-F238E27FC236}">
                <a16:creationId xmlns:a16="http://schemas.microsoft.com/office/drawing/2014/main" id="{77BAE309-D053-433A-9B11-754FCCA052FA}"/>
              </a:ext>
            </a:extLst>
          </p:cNvPr>
          <p:cNvSpPr>
            <a:spLocks noGrp="1"/>
          </p:cNvSpPr>
          <p:nvPr>
            <p:ph type="subTitle" idx="1"/>
          </p:nvPr>
        </p:nvSpPr>
        <p:spPr>
          <a:xfrm>
            <a:off x="660240" y="2464819"/>
            <a:ext cx="8661600" cy="2701268"/>
          </a:xfrm>
        </p:spPr>
        <p:txBody>
          <a:bodyPr>
            <a:normAutofit fontScale="92500" lnSpcReduction="10000"/>
          </a:bodyPr>
          <a:lstStyle/>
          <a:p>
            <a:r>
              <a:rPr lang="fr-CA" dirty="0"/>
              <a:t>L’être humain a par ailleurs commencé à intégrer la technologie dans tout ce qu’il fait, mais il convient de rappeler que la technologie est un outil qui doit nous faciliter la vie, et non nous envahir au point de nous l’empoisonner.</a:t>
            </a:r>
          </a:p>
        </p:txBody>
      </p:sp>
      <p:sp>
        <p:nvSpPr>
          <p:cNvPr id="8" name="Slide Number Placeholder 1">
            <a:extLst>
              <a:ext uri="{FF2B5EF4-FFF2-40B4-BE49-F238E27FC236}">
                <a16:creationId xmlns:a16="http://schemas.microsoft.com/office/drawing/2014/main" id="{6A216C98-80E7-490E-BFD6-A6F053577C79}"/>
              </a:ext>
            </a:extLst>
          </p:cNvPr>
          <p:cNvSpPr>
            <a:spLocks noGrp="1"/>
          </p:cNvSpPr>
          <p:nvPr>
            <p:ph type="sldNum" sz="quarter" idx="10"/>
          </p:nvPr>
        </p:nvSpPr>
        <p:spPr/>
        <p:txBody>
          <a:bodyPr/>
          <a:lstStyle/>
          <a:p>
            <a:pPr>
              <a:spcAft>
                <a:spcPts val="600"/>
              </a:spcAft>
            </a:pPr>
            <a:fld id="{2D2B9FD4-22D1-4784-BC8D-82D569BBB95D}" type="slidenum">
              <a:rPr lang="fr-CA" smtClean="0"/>
              <a:pPr>
                <a:spcAft>
                  <a:spcPts val="600"/>
                </a:spcAft>
              </a:pPr>
              <a:t>27</a:t>
            </a:fld>
            <a:endParaRPr lang="fr-CA"/>
          </a:p>
        </p:txBody>
      </p:sp>
    </p:spTree>
    <p:extLst>
      <p:ext uri="{BB962C8B-B14F-4D97-AF65-F5344CB8AC3E}">
        <p14:creationId xmlns:p14="http://schemas.microsoft.com/office/powerpoint/2010/main" val="18598100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0F0EE"/>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685309-685F-44CE-95B4-80AB47AACE9F}"/>
              </a:ext>
            </a:extLst>
          </p:cNvPr>
          <p:cNvSpPr>
            <a:spLocks noGrp="1"/>
          </p:cNvSpPr>
          <p:nvPr>
            <p:ph type="title"/>
          </p:nvPr>
        </p:nvSpPr>
        <p:spPr>
          <a:xfrm>
            <a:off x="391886" y="682648"/>
            <a:ext cx="11800113" cy="821861"/>
          </a:xfrm>
        </p:spPr>
        <p:txBody>
          <a:bodyPr>
            <a:normAutofit/>
          </a:bodyPr>
          <a:lstStyle/>
          <a:p>
            <a:r>
              <a:rPr lang="fr-CA" dirty="0"/>
              <a:t>Les conseillers humains ont toujours leur place</a:t>
            </a:r>
          </a:p>
        </p:txBody>
      </p:sp>
      <p:sp>
        <p:nvSpPr>
          <p:cNvPr id="4" name="Slide Number Placeholder 3">
            <a:extLst>
              <a:ext uri="{FF2B5EF4-FFF2-40B4-BE49-F238E27FC236}">
                <a16:creationId xmlns:a16="http://schemas.microsoft.com/office/drawing/2014/main" id="{E28BE2DB-F47A-45FA-A65C-AAF64E491372}"/>
              </a:ext>
            </a:extLst>
          </p:cNvPr>
          <p:cNvSpPr>
            <a:spLocks noGrp="1"/>
          </p:cNvSpPr>
          <p:nvPr>
            <p:ph type="sldNum" sz="quarter" idx="10"/>
          </p:nvPr>
        </p:nvSpPr>
        <p:spPr/>
        <p:txBody>
          <a:bodyPr/>
          <a:lstStyle/>
          <a:p>
            <a:fld id="{2D2B9FD4-22D1-4784-BC8D-82D569BBB95D}" type="slidenum">
              <a:rPr lang="fr-CA" smtClean="0"/>
              <a:t>28</a:t>
            </a:fld>
            <a:endParaRPr lang="fr-CA"/>
          </a:p>
        </p:txBody>
      </p:sp>
      <p:pic>
        <p:nvPicPr>
          <p:cNvPr id="1028" name="Picture 4" descr="Do You Hold Your Client's Hand Through The Planning Process ...">
            <a:extLst>
              <a:ext uri="{FF2B5EF4-FFF2-40B4-BE49-F238E27FC236}">
                <a16:creationId xmlns:a16="http://schemas.microsoft.com/office/drawing/2014/main" id="{B1A4A7C1-7C47-4D15-AF05-C343FEDE1B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39110" y="2104489"/>
            <a:ext cx="5541200" cy="37187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692416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0F0EE"/>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E87D60-1458-405A-881D-09EEE39D2B9C}"/>
              </a:ext>
            </a:extLst>
          </p:cNvPr>
          <p:cNvSpPr>
            <a:spLocks noGrp="1"/>
          </p:cNvSpPr>
          <p:nvPr>
            <p:ph type="title"/>
          </p:nvPr>
        </p:nvSpPr>
        <p:spPr>
          <a:xfrm>
            <a:off x="483325" y="765088"/>
            <a:ext cx="11116491" cy="821861"/>
          </a:xfrm>
        </p:spPr>
        <p:txBody>
          <a:bodyPr>
            <a:normAutofit fontScale="90000"/>
          </a:bodyPr>
          <a:lstStyle/>
          <a:p>
            <a:r>
              <a:rPr lang="fr-CA" dirty="0">
                <a:solidFill>
                  <a:schemeClr val="accent1"/>
                </a:solidFill>
              </a:rPr>
              <a:t>Pourquoi les gens retournent vers les conseillers personnels</a:t>
            </a:r>
          </a:p>
        </p:txBody>
      </p:sp>
      <p:sp>
        <p:nvSpPr>
          <p:cNvPr id="3" name="Content Placeholder 2">
            <a:extLst>
              <a:ext uri="{FF2B5EF4-FFF2-40B4-BE49-F238E27FC236}">
                <a16:creationId xmlns:a16="http://schemas.microsoft.com/office/drawing/2014/main" id="{71729F91-3120-4649-815C-415E17FEF5E0}"/>
              </a:ext>
            </a:extLst>
          </p:cNvPr>
          <p:cNvSpPr>
            <a:spLocks noGrp="1"/>
          </p:cNvSpPr>
          <p:nvPr>
            <p:ph idx="1"/>
          </p:nvPr>
        </p:nvSpPr>
        <p:spPr>
          <a:xfrm>
            <a:off x="1162594" y="1760610"/>
            <a:ext cx="3818884" cy="3968276"/>
          </a:xfrm>
        </p:spPr>
        <p:txBody>
          <a:bodyPr>
            <a:normAutofit fontScale="92500" lnSpcReduction="20000"/>
          </a:bodyPr>
          <a:lstStyle/>
          <a:p>
            <a:r>
              <a:rPr lang="fr-CA" dirty="0"/>
              <a:t>Les gens veulent continuer d’avoir accès à des conseils et à un soutien personnalisés le moment venu de présenter une demande de remboursement…</a:t>
            </a:r>
            <a:br>
              <a:rPr lang="fr-CA" dirty="0"/>
            </a:br>
            <a:br>
              <a:rPr lang="fr-CA" dirty="0"/>
            </a:br>
            <a:r>
              <a:rPr lang="fr-CA" dirty="0"/>
              <a:t>Les gens veulent continuer d’avoir accès à des conseils personnalisés</a:t>
            </a:r>
            <a:br>
              <a:rPr lang="fr-CA" dirty="0"/>
            </a:br>
            <a:r>
              <a:rPr lang="fr-CA" dirty="0"/>
              <a:t>le moment venu de magasiner une assurance vie et d’y souscrire.</a:t>
            </a:r>
          </a:p>
          <a:p>
            <a:endParaRPr lang="fr-CA" dirty="0"/>
          </a:p>
        </p:txBody>
      </p:sp>
      <p:sp>
        <p:nvSpPr>
          <p:cNvPr id="4" name="Slide Number Placeholder 3">
            <a:extLst>
              <a:ext uri="{FF2B5EF4-FFF2-40B4-BE49-F238E27FC236}">
                <a16:creationId xmlns:a16="http://schemas.microsoft.com/office/drawing/2014/main" id="{8EEF92BC-C6FB-404F-B83F-84A0C7ED7627}"/>
              </a:ext>
            </a:extLst>
          </p:cNvPr>
          <p:cNvSpPr>
            <a:spLocks noGrp="1"/>
          </p:cNvSpPr>
          <p:nvPr>
            <p:ph type="sldNum" sz="quarter" idx="10"/>
          </p:nvPr>
        </p:nvSpPr>
        <p:spPr/>
        <p:txBody>
          <a:bodyPr/>
          <a:lstStyle/>
          <a:p>
            <a:fld id="{2D2B9FD4-22D1-4784-BC8D-82D569BBB95D}" type="slidenum">
              <a:rPr lang="fr-CA" smtClean="0"/>
              <a:t>29</a:t>
            </a:fld>
            <a:endParaRPr lang="fr-CA"/>
          </a:p>
        </p:txBody>
      </p:sp>
      <p:sp>
        <p:nvSpPr>
          <p:cNvPr id="5" name="Rectangle 4">
            <a:extLst>
              <a:ext uri="{FF2B5EF4-FFF2-40B4-BE49-F238E27FC236}">
                <a16:creationId xmlns:a16="http://schemas.microsoft.com/office/drawing/2014/main" id="{4A3463E5-DBCB-40BF-85E5-330CB6E9C9ED}"/>
              </a:ext>
            </a:extLst>
          </p:cNvPr>
          <p:cNvSpPr/>
          <p:nvPr/>
        </p:nvSpPr>
        <p:spPr>
          <a:xfrm>
            <a:off x="5295912" y="1760610"/>
            <a:ext cx="6303904" cy="4031873"/>
          </a:xfrm>
          <a:prstGeom prst="rect">
            <a:avLst/>
          </a:prstGeom>
        </p:spPr>
        <p:txBody>
          <a:bodyPr wrap="square">
            <a:spAutoFit/>
          </a:bodyPr>
          <a:lstStyle/>
          <a:p>
            <a:pPr fontAlgn="base"/>
            <a:r>
              <a:rPr lang="fr-CA" sz="2400" b="1" i="1" dirty="0">
                <a:solidFill>
                  <a:schemeClr val="tx2"/>
                </a:solidFill>
              </a:rPr>
              <a:t> « L’argent a une valeur émotionnelle et essentielle, et peu de Canadiens peuvent faire des placements en faisant abstraction de leurs émotions. »</a:t>
            </a:r>
          </a:p>
          <a:p>
            <a:pPr fontAlgn="base"/>
            <a:endParaRPr lang="en-US" i="1" dirty="0">
              <a:solidFill>
                <a:schemeClr val="tx2"/>
              </a:solidFill>
            </a:endParaRPr>
          </a:p>
          <a:p>
            <a:pPr fontAlgn="base"/>
            <a:br>
              <a:rPr lang="fr-CA" sz="1600" b="1" dirty="0">
                <a:solidFill>
                  <a:schemeClr val="tx2"/>
                </a:solidFill>
              </a:rPr>
            </a:br>
            <a:r>
              <a:rPr lang="fr-CA" i="1" dirty="0">
                <a:solidFill>
                  <a:schemeClr val="tx2"/>
                </a:solidFill>
              </a:rPr>
              <a:t>« En matière de planification financière, il n’existe pas</a:t>
            </a:r>
            <a:br>
              <a:rPr lang="fr-CA" i="1" dirty="0">
                <a:solidFill>
                  <a:schemeClr val="tx2"/>
                </a:solidFill>
              </a:rPr>
            </a:br>
            <a:r>
              <a:rPr lang="fr-CA" i="1" dirty="0">
                <a:solidFill>
                  <a:schemeClr val="tx2"/>
                </a:solidFill>
              </a:rPr>
              <a:t>de portefeuille tout prêt d’avance. Divers facteurs comme l’impôt, les actifs immobiliers, la carrière, les personnes</a:t>
            </a:r>
            <a:br>
              <a:rPr lang="fr-CA" i="1" dirty="0">
                <a:solidFill>
                  <a:schemeClr val="tx2"/>
                </a:solidFill>
              </a:rPr>
            </a:br>
            <a:r>
              <a:rPr lang="fr-CA" i="1" dirty="0">
                <a:solidFill>
                  <a:schemeClr val="tx2"/>
                </a:solidFill>
              </a:rPr>
              <a:t>à charge et la santé doivent être pris en considération dans la planification des placements, de l’épargne et des dépenses. Les robots-conseillers ne peuvent offrir ce niveau de service à 80 $/mois. »</a:t>
            </a:r>
          </a:p>
        </p:txBody>
      </p:sp>
    </p:spTree>
    <p:extLst>
      <p:ext uri="{BB962C8B-B14F-4D97-AF65-F5344CB8AC3E}">
        <p14:creationId xmlns:p14="http://schemas.microsoft.com/office/powerpoint/2010/main" val="17148554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0E8374D-8A8F-9BB6-10B6-BDCF54F7D34D}"/>
              </a:ext>
            </a:extLst>
          </p:cNvPr>
          <p:cNvSpPr>
            <a:spLocks noGrp="1"/>
          </p:cNvSpPr>
          <p:nvPr>
            <p:ph type="ctrTitle"/>
          </p:nvPr>
        </p:nvSpPr>
        <p:spPr/>
        <p:txBody>
          <a:bodyPr/>
          <a:lstStyle/>
          <a:p>
            <a:r>
              <a:rPr lang="fr-CA" dirty="0"/>
              <a:t>Quoi de neuf chez </a:t>
            </a:r>
            <a:r>
              <a:rPr lang="fr-CA" dirty="0" err="1"/>
              <a:t>Beneva</a:t>
            </a:r>
            <a:r>
              <a:rPr lang="fr-CA" dirty="0"/>
              <a:t>?</a:t>
            </a:r>
          </a:p>
        </p:txBody>
      </p:sp>
      <p:sp>
        <p:nvSpPr>
          <p:cNvPr id="3" name="Espace réservé du numéro de diapositive 2">
            <a:extLst>
              <a:ext uri="{FF2B5EF4-FFF2-40B4-BE49-F238E27FC236}">
                <a16:creationId xmlns:a16="http://schemas.microsoft.com/office/drawing/2014/main" id="{BB136803-F49B-5835-0AC3-12B773EAFC9F}"/>
              </a:ext>
            </a:extLst>
          </p:cNvPr>
          <p:cNvSpPr>
            <a:spLocks noGrp="1"/>
          </p:cNvSpPr>
          <p:nvPr>
            <p:ph type="sldNum" sz="quarter" idx="10"/>
          </p:nvPr>
        </p:nvSpPr>
        <p:spPr/>
        <p:txBody>
          <a:bodyPr/>
          <a:lstStyle/>
          <a:p>
            <a:fld id="{2D2B9FD4-22D1-4784-BC8D-82D569BBB95D}" type="slidenum">
              <a:rPr lang="fr-CA" smtClean="0"/>
              <a:pPr/>
              <a:t>3</a:t>
            </a:fld>
            <a:endParaRPr lang="fr-CA"/>
          </a:p>
        </p:txBody>
      </p:sp>
      <p:sp>
        <p:nvSpPr>
          <p:cNvPr id="4" name="Sous-titre 3">
            <a:extLst>
              <a:ext uri="{FF2B5EF4-FFF2-40B4-BE49-F238E27FC236}">
                <a16:creationId xmlns:a16="http://schemas.microsoft.com/office/drawing/2014/main" id="{37FBAAA1-8C7B-3087-CF2F-57888847DF42}"/>
              </a:ext>
            </a:extLst>
          </p:cNvPr>
          <p:cNvSpPr>
            <a:spLocks noGrp="1"/>
          </p:cNvSpPr>
          <p:nvPr>
            <p:ph type="subTitle" idx="1"/>
          </p:nvPr>
        </p:nvSpPr>
        <p:spPr/>
        <p:txBody>
          <a:bodyPr/>
          <a:lstStyle/>
          <a:p>
            <a:r>
              <a:rPr lang="fr-FR" dirty="0"/>
              <a:t>1</a:t>
            </a:r>
          </a:p>
        </p:txBody>
      </p:sp>
    </p:spTree>
    <p:extLst>
      <p:ext uri="{BB962C8B-B14F-4D97-AF65-F5344CB8AC3E}">
        <p14:creationId xmlns:p14="http://schemas.microsoft.com/office/powerpoint/2010/main" val="355909755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3031B2E-CA11-4215-AB41-591E167CA6A4}"/>
              </a:ext>
            </a:extLst>
          </p:cNvPr>
          <p:cNvSpPr>
            <a:spLocks noGrp="1"/>
          </p:cNvSpPr>
          <p:nvPr>
            <p:ph type="sldNum" sz="quarter" idx="10"/>
          </p:nvPr>
        </p:nvSpPr>
        <p:spPr>
          <a:xfrm>
            <a:off x="10722145" y="6467557"/>
            <a:ext cx="931691" cy="228600"/>
          </a:xfrm>
        </p:spPr>
        <p:txBody>
          <a:bodyPr/>
          <a:lstStyle/>
          <a:p>
            <a:fld id="{2D2B9FD4-22D1-4784-BC8D-82D569BBB95D}" type="slidenum">
              <a:rPr lang="fr-CA" smtClean="0"/>
              <a:t>30</a:t>
            </a:fld>
            <a:endParaRPr lang="fr-CA"/>
          </a:p>
        </p:txBody>
      </p:sp>
      <p:sp>
        <p:nvSpPr>
          <p:cNvPr id="6" name="Rectangle 5">
            <a:extLst>
              <a:ext uri="{FF2B5EF4-FFF2-40B4-BE49-F238E27FC236}">
                <a16:creationId xmlns:a16="http://schemas.microsoft.com/office/drawing/2014/main" id="{749D3D6A-2C1F-48F7-ABAF-582DB5632904}"/>
              </a:ext>
            </a:extLst>
          </p:cNvPr>
          <p:cNvSpPr/>
          <p:nvPr/>
        </p:nvSpPr>
        <p:spPr>
          <a:xfrm>
            <a:off x="1329492" y="1338051"/>
            <a:ext cx="2105527" cy="6590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dirty="0"/>
              <a:t>Planification financière</a:t>
            </a:r>
          </a:p>
        </p:txBody>
      </p:sp>
      <p:sp>
        <p:nvSpPr>
          <p:cNvPr id="7" name="Rectangle 6">
            <a:extLst>
              <a:ext uri="{FF2B5EF4-FFF2-40B4-BE49-F238E27FC236}">
                <a16:creationId xmlns:a16="http://schemas.microsoft.com/office/drawing/2014/main" id="{5B035572-6173-4DF5-A133-77718D305E41}"/>
              </a:ext>
            </a:extLst>
          </p:cNvPr>
          <p:cNvSpPr/>
          <p:nvPr/>
        </p:nvSpPr>
        <p:spPr>
          <a:xfrm>
            <a:off x="3611482" y="1350082"/>
            <a:ext cx="2105527" cy="6590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dirty="0"/>
              <a:t>Encadrement financier</a:t>
            </a:r>
          </a:p>
        </p:txBody>
      </p:sp>
      <p:sp>
        <p:nvSpPr>
          <p:cNvPr id="8" name="Rectangle 7">
            <a:extLst>
              <a:ext uri="{FF2B5EF4-FFF2-40B4-BE49-F238E27FC236}">
                <a16:creationId xmlns:a16="http://schemas.microsoft.com/office/drawing/2014/main" id="{9C34CE46-F8E6-484A-9B01-92891DDC3C66}"/>
              </a:ext>
            </a:extLst>
          </p:cNvPr>
          <p:cNvSpPr/>
          <p:nvPr/>
        </p:nvSpPr>
        <p:spPr>
          <a:xfrm>
            <a:off x="5813258" y="1362115"/>
            <a:ext cx="2386264" cy="6590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a:t>Planification de la retraite</a:t>
            </a:r>
          </a:p>
        </p:txBody>
      </p:sp>
      <p:sp>
        <p:nvSpPr>
          <p:cNvPr id="9" name="Rectangle 8">
            <a:extLst>
              <a:ext uri="{FF2B5EF4-FFF2-40B4-BE49-F238E27FC236}">
                <a16:creationId xmlns:a16="http://schemas.microsoft.com/office/drawing/2014/main" id="{FE36F4ED-C6C3-4061-AD77-CFE8FFFB0CA7}"/>
              </a:ext>
            </a:extLst>
          </p:cNvPr>
          <p:cNvSpPr/>
          <p:nvPr/>
        </p:nvSpPr>
        <p:spPr>
          <a:xfrm>
            <a:off x="8335881" y="1390188"/>
            <a:ext cx="2386264" cy="6590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a:t>Architecture de portefeuille</a:t>
            </a:r>
          </a:p>
        </p:txBody>
      </p:sp>
      <p:sp>
        <p:nvSpPr>
          <p:cNvPr id="10" name="Rectangle 9">
            <a:extLst>
              <a:ext uri="{FF2B5EF4-FFF2-40B4-BE49-F238E27FC236}">
                <a16:creationId xmlns:a16="http://schemas.microsoft.com/office/drawing/2014/main" id="{10ADC339-46C5-44FB-8525-B0275F74F940}"/>
              </a:ext>
            </a:extLst>
          </p:cNvPr>
          <p:cNvSpPr/>
          <p:nvPr/>
        </p:nvSpPr>
        <p:spPr>
          <a:xfrm>
            <a:off x="2073161" y="3662163"/>
            <a:ext cx="2386264" cy="6054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a:t>Psychologie</a:t>
            </a:r>
          </a:p>
        </p:txBody>
      </p:sp>
      <p:sp>
        <p:nvSpPr>
          <p:cNvPr id="11" name="Rectangle 10">
            <a:extLst>
              <a:ext uri="{FF2B5EF4-FFF2-40B4-BE49-F238E27FC236}">
                <a16:creationId xmlns:a16="http://schemas.microsoft.com/office/drawing/2014/main" id="{59491965-DE17-49B3-9F8F-9ACD66FD96B6}"/>
              </a:ext>
            </a:extLst>
          </p:cNvPr>
          <p:cNvSpPr/>
          <p:nvPr/>
        </p:nvSpPr>
        <p:spPr>
          <a:xfrm>
            <a:off x="4655939" y="3642111"/>
            <a:ext cx="2386264" cy="6054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a:t>Consultation</a:t>
            </a:r>
          </a:p>
        </p:txBody>
      </p:sp>
      <p:sp>
        <p:nvSpPr>
          <p:cNvPr id="12" name="Rectangle 11">
            <a:extLst>
              <a:ext uri="{FF2B5EF4-FFF2-40B4-BE49-F238E27FC236}">
                <a16:creationId xmlns:a16="http://schemas.microsoft.com/office/drawing/2014/main" id="{43112E76-B965-4617-A3FD-2ABF9E28C120}"/>
              </a:ext>
            </a:extLst>
          </p:cNvPr>
          <p:cNvSpPr/>
          <p:nvPr/>
        </p:nvSpPr>
        <p:spPr>
          <a:xfrm>
            <a:off x="7278822" y="3638100"/>
            <a:ext cx="2386264" cy="6054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a:t>Médiation</a:t>
            </a:r>
          </a:p>
        </p:txBody>
      </p:sp>
      <p:sp>
        <p:nvSpPr>
          <p:cNvPr id="13" name="TextBox 12">
            <a:extLst>
              <a:ext uri="{FF2B5EF4-FFF2-40B4-BE49-F238E27FC236}">
                <a16:creationId xmlns:a16="http://schemas.microsoft.com/office/drawing/2014/main" id="{1CEB004D-3C2D-41F8-8706-FF6422DCE4E4}"/>
              </a:ext>
            </a:extLst>
          </p:cNvPr>
          <p:cNvSpPr txBox="1"/>
          <p:nvPr/>
        </p:nvSpPr>
        <p:spPr>
          <a:xfrm>
            <a:off x="1827932" y="3035589"/>
            <a:ext cx="1161675" cy="584775"/>
          </a:xfrm>
          <a:prstGeom prst="rect">
            <a:avLst/>
          </a:prstGeom>
          <a:noFill/>
        </p:spPr>
        <p:txBody>
          <a:bodyPr wrap="square" rtlCol="0">
            <a:spAutoFit/>
          </a:bodyPr>
          <a:lstStyle/>
          <a:p>
            <a:pPr algn="ctr"/>
            <a:r>
              <a:rPr lang="fr-CA" sz="3200" b="1" dirty="0">
                <a:solidFill>
                  <a:schemeClr val="tx2"/>
                </a:solidFill>
              </a:rPr>
              <a:t>76 %</a:t>
            </a:r>
          </a:p>
        </p:txBody>
      </p:sp>
      <p:sp>
        <p:nvSpPr>
          <p:cNvPr id="14" name="TextBox 13">
            <a:extLst>
              <a:ext uri="{FF2B5EF4-FFF2-40B4-BE49-F238E27FC236}">
                <a16:creationId xmlns:a16="http://schemas.microsoft.com/office/drawing/2014/main" id="{49CEE182-A626-4262-8D4D-775C43F49288}"/>
              </a:ext>
            </a:extLst>
          </p:cNvPr>
          <p:cNvSpPr txBox="1"/>
          <p:nvPr/>
        </p:nvSpPr>
        <p:spPr>
          <a:xfrm>
            <a:off x="4090768" y="3027568"/>
            <a:ext cx="1161675" cy="584775"/>
          </a:xfrm>
          <a:prstGeom prst="rect">
            <a:avLst/>
          </a:prstGeom>
          <a:noFill/>
        </p:spPr>
        <p:txBody>
          <a:bodyPr wrap="square" rtlCol="0">
            <a:spAutoFit/>
          </a:bodyPr>
          <a:lstStyle/>
          <a:p>
            <a:pPr algn="ctr"/>
            <a:r>
              <a:rPr lang="fr-CA" sz="3200" b="1" dirty="0">
                <a:solidFill>
                  <a:schemeClr val="tx2"/>
                </a:solidFill>
              </a:rPr>
              <a:t>76 %</a:t>
            </a:r>
          </a:p>
        </p:txBody>
      </p:sp>
      <p:sp>
        <p:nvSpPr>
          <p:cNvPr id="15" name="TextBox 14">
            <a:extLst>
              <a:ext uri="{FF2B5EF4-FFF2-40B4-BE49-F238E27FC236}">
                <a16:creationId xmlns:a16="http://schemas.microsoft.com/office/drawing/2014/main" id="{3625285E-54CD-4D73-98E9-39266889989C}"/>
              </a:ext>
            </a:extLst>
          </p:cNvPr>
          <p:cNvSpPr txBox="1"/>
          <p:nvPr/>
        </p:nvSpPr>
        <p:spPr>
          <a:xfrm>
            <a:off x="6572942" y="3035589"/>
            <a:ext cx="1161675" cy="584775"/>
          </a:xfrm>
          <a:prstGeom prst="rect">
            <a:avLst/>
          </a:prstGeom>
          <a:noFill/>
        </p:spPr>
        <p:txBody>
          <a:bodyPr wrap="square" rtlCol="0">
            <a:spAutoFit/>
          </a:bodyPr>
          <a:lstStyle/>
          <a:p>
            <a:pPr algn="ctr"/>
            <a:r>
              <a:rPr lang="fr-CA" sz="3200" b="1" dirty="0">
                <a:solidFill>
                  <a:schemeClr val="tx2"/>
                </a:solidFill>
              </a:rPr>
              <a:t>39 %</a:t>
            </a:r>
          </a:p>
        </p:txBody>
      </p:sp>
      <p:sp>
        <p:nvSpPr>
          <p:cNvPr id="16" name="TextBox 15">
            <a:extLst>
              <a:ext uri="{FF2B5EF4-FFF2-40B4-BE49-F238E27FC236}">
                <a16:creationId xmlns:a16="http://schemas.microsoft.com/office/drawing/2014/main" id="{38C935EC-F90B-4261-AE07-70F84843FFD9}"/>
              </a:ext>
            </a:extLst>
          </p:cNvPr>
          <p:cNvSpPr txBox="1"/>
          <p:nvPr/>
        </p:nvSpPr>
        <p:spPr>
          <a:xfrm>
            <a:off x="8988461" y="3035589"/>
            <a:ext cx="1161675" cy="584775"/>
          </a:xfrm>
          <a:prstGeom prst="rect">
            <a:avLst/>
          </a:prstGeom>
          <a:noFill/>
        </p:spPr>
        <p:txBody>
          <a:bodyPr wrap="square" rtlCol="0">
            <a:spAutoFit/>
          </a:bodyPr>
          <a:lstStyle/>
          <a:p>
            <a:pPr algn="ctr"/>
            <a:r>
              <a:rPr lang="fr-CA" sz="3200" b="1" dirty="0">
                <a:solidFill>
                  <a:schemeClr val="tx2"/>
                </a:solidFill>
              </a:rPr>
              <a:t>35 %</a:t>
            </a:r>
          </a:p>
        </p:txBody>
      </p:sp>
      <p:sp>
        <p:nvSpPr>
          <p:cNvPr id="17" name="TextBox 16">
            <a:extLst>
              <a:ext uri="{FF2B5EF4-FFF2-40B4-BE49-F238E27FC236}">
                <a16:creationId xmlns:a16="http://schemas.microsoft.com/office/drawing/2014/main" id="{46812256-43D0-445D-9FA9-9EC4FD907359}"/>
              </a:ext>
            </a:extLst>
          </p:cNvPr>
          <p:cNvSpPr txBox="1"/>
          <p:nvPr/>
        </p:nvSpPr>
        <p:spPr>
          <a:xfrm>
            <a:off x="2929093" y="5472269"/>
            <a:ext cx="1161675" cy="584775"/>
          </a:xfrm>
          <a:prstGeom prst="rect">
            <a:avLst/>
          </a:prstGeom>
          <a:noFill/>
        </p:spPr>
        <p:txBody>
          <a:bodyPr wrap="square" rtlCol="0">
            <a:spAutoFit/>
          </a:bodyPr>
          <a:lstStyle/>
          <a:p>
            <a:pPr algn="ctr"/>
            <a:r>
              <a:rPr lang="fr-CA" sz="3200" b="1" dirty="0">
                <a:solidFill>
                  <a:schemeClr val="tx2"/>
                </a:solidFill>
              </a:rPr>
              <a:t>34 %</a:t>
            </a:r>
          </a:p>
        </p:txBody>
      </p:sp>
      <p:sp>
        <p:nvSpPr>
          <p:cNvPr id="18" name="TextBox 17">
            <a:extLst>
              <a:ext uri="{FF2B5EF4-FFF2-40B4-BE49-F238E27FC236}">
                <a16:creationId xmlns:a16="http://schemas.microsoft.com/office/drawing/2014/main" id="{3343DB46-388A-4D51-A761-85C75A177EAD}"/>
              </a:ext>
            </a:extLst>
          </p:cNvPr>
          <p:cNvSpPr txBox="1"/>
          <p:nvPr/>
        </p:nvSpPr>
        <p:spPr>
          <a:xfrm>
            <a:off x="5183009" y="5472269"/>
            <a:ext cx="1161675" cy="584775"/>
          </a:xfrm>
          <a:prstGeom prst="rect">
            <a:avLst/>
          </a:prstGeom>
          <a:noFill/>
        </p:spPr>
        <p:txBody>
          <a:bodyPr wrap="square" rtlCol="0">
            <a:spAutoFit/>
          </a:bodyPr>
          <a:lstStyle/>
          <a:p>
            <a:pPr algn="ctr"/>
            <a:r>
              <a:rPr lang="fr-CA" sz="3200" b="1" dirty="0">
                <a:solidFill>
                  <a:schemeClr val="tx2"/>
                </a:solidFill>
              </a:rPr>
              <a:t>22 %</a:t>
            </a:r>
          </a:p>
        </p:txBody>
      </p:sp>
      <p:sp>
        <p:nvSpPr>
          <p:cNvPr id="19" name="TextBox 18">
            <a:extLst>
              <a:ext uri="{FF2B5EF4-FFF2-40B4-BE49-F238E27FC236}">
                <a16:creationId xmlns:a16="http://schemas.microsoft.com/office/drawing/2014/main" id="{A4BFEC24-44CC-4093-BFC0-4A9A85EA08D6}"/>
              </a:ext>
            </a:extLst>
          </p:cNvPr>
          <p:cNvSpPr txBox="1"/>
          <p:nvPr/>
        </p:nvSpPr>
        <p:spPr>
          <a:xfrm>
            <a:off x="8094651" y="5440184"/>
            <a:ext cx="1161675" cy="584775"/>
          </a:xfrm>
          <a:prstGeom prst="rect">
            <a:avLst/>
          </a:prstGeom>
          <a:noFill/>
        </p:spPr>
        <p:txBody>
          <a:bodyPr wrap="square" rtlCol="0">
            <a:spAutoFit/>
          </a:bodyPr>
          <a:lstStyle/>
          <a:p>
            <a:pPr algn="ctr"/>
            <a:r>
              <a:rPr lang="fr-CA" sz="3200" b="1" dirty="0">
                <a:solidFill>
                  <a:schemeClr val="tx2"/>
                </a:solidFill>
              </a:rPr>
              <a:t>8 %</a:t>
            </a:r>
          </a:p>
        </p:txBody>
      </p:sp>
      <p:sp>
        <p:nvSpPr>
          <p:cNvPr id="23" name="Title 1">
            <a:extLst>
              <a:ext uri="{FF2B5EF4-FFF2-40B4-BE49-F238E27FC236}">
                <a16:creationId xmlns:a16="http://schemas.microsoft.com/office/drawing/2014/main" id="{9EBA2A7C-1F76-41A8-A8C5-28B8F2951BB5}"/>
              </a:ext>
            </a:extLst>
          </p:cNvPr>
          <p:cNvSpPr txBox="1">
            <a:spLocks/>
          </p:cNvSpPr>
          <p:nvPr/>
        </p:nvSpPr>
        <p:spPr>
          <a:xfrm>
            <a:off x="385747" y="111514"/>
            <a:ext cx="11459201" cy="947543"/>
          </a:xfrm>
          <a:prstGeom prst="rect">
            <a:avLst/>
          </a:prstGeom>
        </p:spPr>
        <p:txBody>
          <a:bodyPr vert="horz" lIns="91440" tIns="45720" rIns="91440" bIns="45720" rtlCol="0" anchor="b" anchorCtr="0">
            <a:normAutofit/>
          </a:bodyPr>
          <a:lstStyle>
            <a:lvl1pPr>
              <a:lnSpc>
                <a:spcPct val="100000"/>
              </a:lnSpc>
              <a:spcBef>
                <a:spcPct val="0"/>
              </a:spcBef>
              <a:buNone/>
              <a:defRPr sz="3600" spc="-100" baseline="0">
                <a:solidFill>
                  <a:schemeClr val="tx2"/>
                </a:solidFill>
                <a:latin typeface="+mj-lt"/>
                <a:ea typeface="+mj-ea"/>
                <a:cs typeface="+mj-cs"/>
              </a:defRPr>
            </a:lvl1pPr>
          </a:lstStyle>
          <a:p>
            <a:r>
              <a:rPr lang="fr-CA" dirty="0">
                <a:solidFill>
                  <a:srgbClr val="4B009C"/>
                </a:solidFill>
              </a:rPr>
              <a:t>Rôle plus important pour les professionnels de la finance</a:t>
            </a:r>
          </a:p>
        </p:txBody>
      </p:sp>
      <p:sp>
        <p:nvSpPr>
          <p:cNvPr id="24" name="TextBox 23">
            <a:extLst>
              <a:ext uri="{FF2B5EF4-FFF2-40B4-BE49-F238E27FC236}">
                <a16:creationId xmlns:a16="http://schemas.microsoft.com/office/drawing/2014/main" id="{C677CD92-EBAF-4E95-A21A-CEFB02FF65B8}"/>
              </a:ext>
            </a:extLst>
          </p:cNvPr>
          <p:cNvSpPr txBox="1"/>
          <p:nvPr/>
        </p:nvSpPr>
        <p:spPr>
          <a:xfrm>
            <a:off x="1329492" y="2092944"/>
            <a:ext cx="2105527" cy="461665"/>
          </a:xfrm>
          <a:prstGeom prst="rect">
            <a:avLst/>
          </a:prstGeom>
          <a:noFill/>
        </p:spPr>
        <p:txBody>
          <a:bodyPr wrap="square" rtlCol="0">
            <a:spAutoFit/>
          </a:bodyPr>
          <a:lstStyle/>
          <a:p>
            <a:pPr algn="ctr"/>
            <a:r>
              <a:rPr lang="fr-CA" sz="1200" dirty="0"/>
              <a:t>Aider le client à répondre à tous ses besoins financiers</a:t>
            </a:r>
          </a:p>
        </p:txBody>
      </p:sp>
      <p:sp>
        <p:nvSpPr>
          <p:cNvPr id="25" name="TextBox 24">
            <a:extLst>
              <a:ext uri="{FF2B5EF4-FFF2-40B4-BE49-F238E27FC236}">
                <a16:creationId xmlns:a16="http://schemas.microsoft.com/office/drawing/2014/main" id="{601CA5DA-D3FA-4EEC-BEF9-A2B5017A71FC}"/>
              </a:ext>
            </a:extLst>
          </p:cNvPr>
          <p:cNvSpPr txBox="1"/>
          <p:nvPr/>
        </p:nvSpPr>
        <p:spPr>
          <a:xfrm>
            <a:off x="3611483" y="2064870"/>
            <a:ext cx="2165684" cy="461665"/>
          </a:xfrm>
          <a:prstGeom prst="rect">
            <a:avLst/>
          </a:prstGeom>
          <a:noFill/>
        </p:spPr>
        <p:txBody>
          <a:bodyPr wrap="square" rtlCol="0">
            <a:spAutoFit/>
          </a:bodyPr>
          <a:lstStyle/>
          <a:p>
            <a:pPr algn="ctr"/>
            <a:r>
              <a:rPr lang="fr-CA" sz="1200" dirty="0"/>
              <a:t>Informer le client sur les marchés et les placements</a:t>
            </a:r>
          </a:p>
        </p:txBody>
      </p:sp>
      <p:sp>
        <p:nvSpPr>
          <p:cNvPr id="26" name="TextBox 25">
            <a:extLst>
              <a:ext uri="{FF2B5EF4-FFF2-40B4-BE49-F238E27FC236}">
                <a16:creationId xmlns:a16="http://schemas.microsoft.com/office/drawing/2014/main" id="{142CE715-201D-49EF-9464-3AF61F05EC77}"/>
              </a:ext>
            </a:extLst>
          </p:cNvPr>
          <p:cNvSpPr txBox="1"/>
          <p:nvPr/>
        </p:nvSpPr>
        <p:spPr>
          <a:xfrm>
            <a:off x="5813258" y="2060860"/>
            <a:ext cx="2386264" cy="461665"/>
          </a:xfrm>
          <a:prstGeom prst="rect">
            <a:avLst/>
          </a:prstGeom>
          <a:noFill/>
        </p:spPr>
        <p:txBody>
          <a:bodyPr wrap="square" rtlCol="0">
            <a:spAutoFit/>
          </a:bodyPr>
          <a:lstStyle/>
          <a:p>
            <a:pPr algn="ctr"/>
            <a:r>
              <a:rPr lang="fr-CA" sz="1200" dirty="0"/>
              <a:t>Conseiller le client en vue</a:t>
            </a:r>
            <a:br>
              <a:rPr lang="fr-CA" sz="1200" dirty="0"/>
            </a:br>
            <a:r>
              <a:rPr lang="fr-CA" sz="1200" dirty="0"/>
              <a:t>de sa retraite</a:t>
            </a:r>
          </a:p>
        </p:txBody>
      </p:sp>
      <p:sp>
        <p:nvSpPr>
          <p:cNvPr id="27" name="TextBox 26">
            <a:extLst>
              <a:ext uri="{FF2B5EF4-FFF2-40B4-BE49-F238E27FC236}">
                <a16:creationId xmlns:a16="http://schemas.microsoft.com/office/drawing/2014/main" id="{E2869ED4-BE19-4300-B556-6F6B693AA848}"/>
              </a:ext>
            </a:extLst>
          </p:cNvPr>
          <p:cNvSpPr txBox="1"/>
          <p:nvPr/>
        </p:nvSpPr>
        <p:spPr>
          <a:xfrm>
            <a:off x="8335881" y="2056849"/>
            <a:ext cx="2386264" cy="461665"/>
          </a:xfrm>
          <a:prstGeom prst="rect">
            <a:avLst/>
          </a:prstGeom>
          <a:noFill/>
        </p:spPr>
        <p:txBody>
          <a:bodyPr wrap="square" rtlCol="0">
            <a:spAutoFit/>
          </a:bodyPr>
          <a:lstStyle/>
          <a:p>
            <a:pPr algn="ctr"/>
            <a:r>
              <a:rPr lang="fr-CA" sz="1200" dirty="0"/>
              <a:t>Création de portefeuilles et choix des placements</a:t>
            </a:r>
          </a:p>
        </p:txBody>
      </p:sp>
      <p:sp>
        <p:nvSpPr>
          <p:cNvPr id="28" name="TextBox 27">
            <a:extLst>
              <a:ext uri="{FF2B5EF4-FFF2-40B4-BE49-F238E27FC236}">
                <a16:creationId xmlns:a16="http://schemas.microsoft.com/office/drawing/2014/main" id="{8307947E-368E-48DD-97EC-D5581CD231BC}"/>
              </a:ext>
            </a:extLst>
          </p:cNvPr>
          <p:cNvSpPr txBox="1"/>
          <p:nvPr/>
        </p:nvSpPr>
        <p:spPr>
          <a:xfrm>
            <a:off x="2097223" y="4387537"/>
            <a:ext cx="2396147" cy="646331"/>
          </a:xfrm>
          <a:prstGeom prst="rect">
            <a:avLst/>
          </a:prstGeom>
          <a:noFill/>
        </p:spPr>
        <p:txBody>
          <a:bodyPr wrap="square" rtlCol="0">
            <a:spAutoFit/>
          </a:bodyPr>
          <a:lstStyle/>
          <a:p>
            <a:pPr algn="ctr"/>
            <a:r>
              <a:rPr lang="fr-CA" sz="1200" dirty="0"/>
              <a:t>Aider le client à gérer ses émotions par rapport aux placements et aux marchés</a:t>
            </a:r>
          </a:p>
        </p:txBody>
      </p:sp>
      <p:sp>
        <p:nvSpPr>
          <p:cNvPr id="29" name="TextBox 28">
            <a:extLst>
              <a:ext uri="{FF2B5EF4-FFF2-40B4-BE49-F238E27FC236}">
                <a16:creationId xmlns:a16="http://schemas.microsoft.com/office/drawing/2014/main" id="{19E74020-A82D-4ACF-8765-AB0652FE10E2}"/>
              </a:ext>
            </a:extLst>
          </p:cNvPr>
          <p:cNvSpPr txBox="1"/>
          <p:nvPr/>
        </p:nvSpPr>
        <p:spPr>
          <a:xfrm>
            <a:off x="4754490" y="4371495"/>
            <a:ext cx="2189162" cy="461665"/>
          </a:xfrm>
          <a:prstGeom prst="rect">
            <a:avLst/>
          </a:prstGeom>
          <a:noFill/>
        </p:spPr>
        <p:txBody>
          <a:bodyPr wrap="square" rtlCol="0">
            <a:spAutoFit/>
          </a:bodyPr>
          <a:lstStyle/>
          <a:p>
            <a:pPr algn="ctr"/>
            <a:r>
              <a:rPr lang="fr-CA" sz="1200" dirty="0"/>
              <a:t>Aider le client dans ses plans et besoins d’affaires</a:t>
            </a:r>
          </a:p>
        </p:txBody>
      </p:sp>
      <p:sp>
        <p:nvSpPr>
          <p:cNvPr id="30" name="TextBox 29">
            <a:extLst>
              <a:ext uri="{FF2B5EF4-FFF2-40B4-BE49-F238E27FC236}">
                <a16:creationId xmlns:a16="http://schemas.microsoft.com/office/drawing/2014/main" id="{FE8B85F5-ECFA-4476-A37D-14A13A6EE857}"/>
              </a:ext>
            </a:extLst>
          </p:cNvPr>
          <p:cNvSpPr txBox="1"/>
          <p:nvPr/>
        </p:nvSpPr>
        <p:spPr>
          <a:xfrm>
            <a:off x="6938141" y="4355452"/>
            <a:ext cx="3156636" cy="646331"/>
          </a:xfrm>
          <a:prstGeom prst="rect">
            <a:avLst/>
          </a:prstGeom>
          <a:noFill/>
        </p:spPr>
        <p:txBody>
          <a:bodyPr wrap="square" rtlCol="0">
            <a:spAutoFit/>
          </a:bodyPr>
          <a:lstStyle/>
          <a:p>
            <a:pPr algn="ctr"/>
            <a:r>
              <a:rPr lang="fr-CA" sz="1200" dirty="0"/>
              <a:t>Aider le client à régler ses affaires familiales (médiation des conflits, planification fiduciaire et successorale, etc.)</a:t>
            </a:r>
          </a:p>
        </p:txBody>
      </p:sp>
      <p:sp>
        <p:nvSpPr>
          <p:cNvPr id="31" name="Half Frame 30">
            <a:extLst>
              <a:ext uri="{FF2B5EF4-FFF2-40B4-BE49-F238E27FC236}">
                <a16:creationId xmlns:a16="http://schemas.microsoft.com/office/drawing/2014/main" id="{C99EAA48-CEBB-42EF-9622-3F1FC8475D4A}"/>
              </a:ext>
            </a:extLst>
          </p:cNvPr>
          <p:cNvSpPr/>
          <p:nvPr/>
        </p:nvSpPr>
        <p:spPr>
          <a:xfrm rot="13521369">
            <a:off x="2175393" y="2487115"/>
            <a:ext cx="440441" cy="473067"/>
          </a:xfrm>
          <a:prstGeom prst="halfFram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2" name="Half Frame 31">
            <a:extLst>
              <a:ext uri="{FF2B5EF4-FFF2-40B4-BE49-F238E27FC236}">
                <a16:creationId xmlns:a16="http://schemas.microsoft.com/office/drawing/2014/main" id="{8BDE4AF4-E902-4035-9E8D-96622C557DB8}"/>
              </a:ext>
            </a:extLst>
          </p:cNvPr>
          <p:cNvSpPr/>
          <p:nvPr/>
        </p:nvSpPr>
        <p:spPr>
          <a:xfrm rot="13521369">
            <a:off x="4417850" y="2476230"/>
            <a:ext cx="440441" cy="473067"/>
          </a:xfrm>
          <a:prstGeom prst="halfFram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3" name="Half Frame 32">
            <a:extLst>
              <a:ext uri="{FF2B5EF4-FFF2-40B4-BE49-F238E27FC236}">
                <a16:creationId xmlns:a16="http://schemas.microsoft.com/office/drawing/2014/main" id="{84929516-6961-46A1-8C3F-7D525B3D2856}"/>
              </a:ext>
            </a:extLst>
          </p:cNvPr>
          <p:cNvSpPr/>
          <p:nvPr/>
        </p:nvSpPr>
        <p:spPr>
          <a:xfrm rot="13521369">
            <a:off x="6899793" y="2443572"/>
            <a:ext cx="440441" cy="473067"/>
          </a:xfrm>
          <a:prstGeom prst="halfFram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4" name="Half Frame 33">
            <a:extLst>
              <a:ext uri="{FF2B5EF4-FFF2-40B4-BE49-F238E27FC236}">
                <a16:creationId xmlns:a16="http://schemas.microsoft.com/office/drawing/2014/main" id="{A83CE095-1D50-4353-8B72-D77310C32DA7}"/>
              </a:ext>
            </a:extLst>
          </p:cNvPr>
          <p:cNvSpPr/>
          <p:nvPr/>
        </p:nvSpPr>
        <p:spPr>
          <a:xfrm rot="13521369">
            <a:off x="9349079" y="2443572"/>
            <a:ext cx="440441" cy="473067"/>
          </a:xfrm>
          <a:prstGeom prst="halfFram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5" name="Half Frame 34">
            <a:extLst>
              <a:ext uri="{FF2B5EF4-FFF2-40B4-BE49-F238E27FC236}">
                <a16:creationId xmlns:a16="http://schemas.microsoft.com/office/drawing/2014/main" id="{BE7CEA4F-F1F7-43CD-A6C5-C8DFC7CFCF50}"/>
              </a:ext>
            </a:extLst>
          </p:cNvPr>
          <p:cNvSpPr/>
          <p:nvPr/>
        </p:nvSpPr>
        <p:spPr>
          <a:xfrm rot="13521369">
            <a:off x="3209537" y="4860201"/>
            <a:ext cx="440441" cy="473067"/>
          </a:xfrm>
          <a:prstGeom prst="halfFram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6" name="Half Frame 35">
            <a:extLst>
              <a:ext uri="{FF2B5EF4-FFF2-40B4-BE49-F238E27FC236}">
                <a16:creationId xmlns:a16="http://schemas.microsoft.com/office/drawing/2014/main" id="{87D5C313-B652-4D7D-857B-33306CE87F1C}"/>
              </a:ext>
            </a:extLst>
          </p:cNvPr>
          <p:cNvSpPr/>
          <p:nvPr/>
        </p:nvSpPr>
        <p:spPr>
          <a:xfrm rot="13521369">
            <a:off x="5495535" y="4860200"/>
            <a:ext cx="440441" cy="473067"/>
          </a:xfrm>
          <a:prstGeom prst="halfFram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7" name="Half Frame 36">
            <a:extLst>
              <a:ext uri="{FF2B5EF4-FFF2-40B4-BE49-F238E27FC236}">
                <a16:creationId xmlns:a16="http://schemas.microsoft.com/office/drawing/2014/main" id="{2DA16A69-E0B3-474D-9709-DB1A89FD4873}"/>
              </a:ext>
            </a:extLst>
          </p:cNvPr>
          <p:cNvSpPr/>
          <p:nvPr/>
        </p:nvSpPr>
        <p:spPr>
          <a:xfrm rot="13521369">
            <a:off x="8391135" y="4947287"/>
            <a:ext cx="440441" cy="473067"/>
          </a:xfrm>
          <a:prstGeom prst="halfFram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Rectangle 1">
            <a:extLst>
              <a:ext uri="{FF2B5EF4-FFF2-40B4-BE49-F238E27FC236}">
                <a16:creationId xmlns:a16="http://schemas.microsoft.com/office/drawing/2014/main" id="{D22AE637-C82D-4103-A66D-808B4EFF18DF}"/>
              </a:ext>
            </a:extLst>
          </p:cNvPr>
          <p:cNvSpPr/>
          <p:nvPr/>
        </p:nvSpPr>
        <p:spPr>
          <a:xfrm>
            <a:off x="1958658" y="6296043"/>
            <a:ext cx="10968790" cy="400110"/>
          </a:xfrm>
          <a:prstGeom prst="rect">
            <a:avLst/>
          </a:prstGeom>
        </p:spPr>
        <p:txBody>
          <a:bodyPr wrap="square">
            <a:spAutoFit/>
          </a:bodyPr>
          <a:lstStyle/>
          <a:p>
            <a:r>
              <a:rPr lang="fr-CA" sz="1000" b="1" dirty="0"/>
              <a:t>Source : Natixis Investment Managers, </a:t>
            </a:r>
            <a:r>
              <a:rPr lang="fr-CA" sz="1000" b="1" i="1" dirty="0"/>
              <a:t>2020 Global Survey of Financial </a:t>
            </a:r>
            <a:r>
              <a:rPr lang="fr-CA" sz="1000" b="1" i="1" dirty="0" err="1"/>
              <a:t>Professionals</a:t>
            </a:r>
            <a:br>
              <a:rPr lang="fr-CA" sz="1000" dirty="0"/>
            </a:br>
            <a:r>
              <a:rPr lang="fr-CA" sz="1000" dirty="0"/>
              <a:t>(enquête menée par </a:t>
            </a:r>
            <a:r>
              <a:rPr lang="fr-CA" sz="1000" dirty="0" err="1"/>
              <a:t>CoreData</a:t>
            </a:r>
            <a:r>
              <a:rPr lang="fr-CA" sz="1000" dirty="0"/>
              <a:t> </a:t>
            </a:r>
            <a:r>
              <a:rPr lang="fr-CA" sz="1000" dirty="0" err="1"/>
              <a:t>Research</a:t>
            </a:r>
            <a:r>
              <a:rPr lang="fr-CA" sz="1000" dirty="0"/>
              <a:t>), mars et avril 2020. En tout, 2 700 professionnels de la finance dans 16 pays ont participé à l’enquête.</a:t>
            </a:r>
          </a:p>
        </p:txBody>
      </p:sp>
    </p:spTree>
    <p:extLst>
      <p:ext uri="{BB962C8B-B14F-4D97-AF65-F5344CB8AC3E}">
        <p14:creationId xmlns:p14="http://schemas.microsoft.com/office/powerpoint/2010/main" val="400026022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E5E4E7-10C8-48E9-8042-1C2A85DDA51E}"/>
              </a:ext>
            </a:extLst>
          </p:cNvPr>
          <p:cNvSpPr>
            <a:spLocks noGrp="1"/>
          </p:cNvSpPr>
          <p:nvPr>
            <p:ph type="ctrTitle"/>
          </p:nvPr>
        </p:nvSpPr>
        <p:spPr/>
        <p:txBody>
          <a:bodyPr anchor="t">
            <a:normAutofit/>
          </a:bodyPr>
          <a:lstStyle/>
          <a:p>
            <a:pPr>
              <a:lnSpc>
                <a:spcPct val="90000"/>
              </a:lnSpc>
            </a:pPr>
            <a:r>
              <a:rPr lang="fr-CA" sz="5100" dirty="0"/>
              <a:t>Êtes-vous passé...</a:t>
            </a:r>
            <a:br>
              <a:rPr lang="fr-CA" sz="5100" dirty="0"/>
            </a:br>
            <a:r>
              <a:rPr lang="fr-CA" sz="5100" dirty="0"/>
              <a:t>maître dans l’art de</a:t>
            </a:r>
            <a:br>
              <a:rPr lang="fr-CA" sz="5100" dirty="0"/>
            </a:br>
            <a:r>
              <a:rPr lang="fr-CA" sz="5100" dirty="0"/>
              <a:t>la communication?</a:t>
            </a:r>
          </a:p>
        </p:txBody>
      </p:sp>
      <p:sp>
        <p:nvSpPr>
          <p:cNvPr id="3" name="Sous-titre 2">
            <a:extLst>
              <a:ext uri="{FF2B5EF4-FFF2-40B4-BE49-F238E27FC236}">
                <a16:creationId xmlns:a16="http://schemas.microsoft.com/office/drawing/2014/main" id="{A81EB96F-A9AC-3380-3C78-586EAD4C9921}"/>
              </a:ext>
            </a:extLst>
          </p:cNvPr>
          <p:cNvSpPr>
            <a:spLocks noGrp="1"/>
          </p:cNvSpPr>
          <p:nvPr>
            <p:ph type="subTitle" idx="1"/>
          </p:nvPr>
        </p:nvSpPr>
        <p:spPr/>
        <p:txBody>
          <a:bodyPr/>
          <a:lstStyle/>
          <a:p>
            <a:endParaRPr lang="fr-FR"/>
          </a:p>
        </p:txBody>
      </p:sp>
      <p:sp>
        <p:nvSpPr>
          <p:cNvPr id="8" name="Slide Number Placeholder 1">
            <a:extLst>
              <a:ext uri="{FF2B5EF4-FFF2-40B4-BE49-F238E27FC236}">
                <a16:creationId xmlns:a16="http://schemas.microsoft.com/office/drawing/2014/main" id="{3EFB24AC-6B4E-4A1B-AD67-2AC34CD0D30F}"/>
              </a:ext>
            </a:extLst>
          </p:cNvPr>
          <p:cNvSpPr>
            <a:spLocks noGrp="1"/>
          </p:cNvSpPr>
          <p:nvPr>
            <p:ph type="sldNum" sz="quarter" idx="10"/>
          </p:nvPr>
        </p:nvSpPr>
        <p:spPr/>
        <p:txBody>
          <a:bodyPr/>
          <a:lstStyle/>
          <a:p>
            <a:pPr>
              <a:spcAft>
                <a:spcPts val="600"/>
              </a:spcAft>
            </a:pPr>
            <a:fld id="{2D2B9FD4-22D1-4784-BC8D-82D569BBB95D}" type="slidenum">
              <a:rPr lang="fr-CA" smtClean="0"/>
              <a:pPr>
                <a:spcAft>
                  <a:spcPts val="600"/>
                </a:spcAft>
              </a:pPr>
              <a:t>31</a:t>
            </a:fld>
            <a:endParaRPr lang="fr-CA"/>
          </a:p>
        </p:txBody>
      </p:sp>
    </p:spTree>
    <p:extLst>
      <p:ext uri="{BB962C8B-B14F-4D97-AF65-F5344CB8AC3E}">
        <p14:creationId xmlns:p14="http://schemas.microsoft.com/office/powerpoint/2010/main" val="225346893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0F0EE"/>
        </a:solidFill>
        <a:effectLst/>
      </p:bgPr>
    </p:bg>
    <p:spTree>
      <p:nvGrpSpPr>
        <p:cNvPr id="1" name=""/>
        <p:cNvGrpSpPr/>
        <p:nvPr/>
      </p:nvGrpSpPr>
      <p:grpSpPr>
        <a:xfrm>
          <a:off x="0" y="0"/>
          <a:ext cx="0" cy="0"/>
          <a:chOff x="0" y="0"/>
          <a:chExt cx="0" cy="0"/>
        </a:xfrm>
      </p:grpSpPr>
      <p:sp>
        <p:nvSpPr>
          <p:cNvPr id="69" name="Title 1">
            <a:extLst>
              <a:ext uri="{FF2B5EF4-FFF2-40B4-BE49-F238E27FC236}">
                <a16:creationId xmlns:a16="http://schemas.microsoft.com/office/drawing/2014/main" id="{A9147413-2BAA-4159-9C9A-4F2725F654B5}"/>
              </a:ext>
            </a:extLst>
          </p:cNvPr>
          <p:cNvSpPr>
            <a:spLocks noGrp="1"/>
          </p:cNvSpPr>
          <p:nvPr>
            <p:ph type="title"/>
          </p:nvPr>
        </p:nvSpPr>
        <p:spPr>
          <a:xfrm>
            <a:off x="409072" y="196670"/>
            <a:ext cx="11365832" cy="636495"/>
          </a:xfrm>
        </p:spPr>
        <p:txBody>
          <a:bodyPr>
            <a:normAutofit/>
          </a:bodyPr>
          <a:lstStyle/>
          <a:p>
            <a:r>
              <a:rPr lang="fr-CA" dirty="0"/>
              <a:t>Comment les affaires se perdent</a:t>
            </a:r>
          </a:p>
        </p:txBody>
      </p:sp>
      <p:sp>
        <p:nvSpPr>
          <p:cNvPr id="4" name="Slide Number Placeholder 3">
            <a:extLst>
              <a:ext uri="{FF2B5EF4-FFF2-40B4-BE49-F238E27FC236}">
                <a16:creationId xmlns:a16="http://schemas.microsoft.com/office/drawing/2014/main" id="{A1531DC7-FF19-4C92-8F05-323E6A2CC796}"/>
              </a:ext>
            </a:extLst>
          </p:cNvPr>
          <p:cNvSpPr>
            <a:spLocks noGrp="1"/>
          </p:cNvSpPr>
          <p:nvPr>
            <p:ph type="sldNum" sz="quarter" idx="10"/>
          </p:nvPr>
        </p:nvSpPr>
        <p:spPr/>
        <p:txBody>
          <a:bodyPr/>
          <a:lstStyle/>
          <a:p>
            <a:fld id="{2D2B9FD4-22D1-4784-BC8D-82D569BBB95D}" type="slidenum">
              <a:rPr lang="fr-CA" smtClean="0"/>
              <a:t>32</a:t>
            </a:fld>
            <a:endParaRPr lang="fr-CA"/>
          </a:p>
        </p:txBody>
      </p:sp>
      <p:grpSp>
        <p:nvGrpSpPr>
          <p:cNvPr id="5" name="Groupe 4">
            <a:extLst>
              <a:ext uri="{FF2B5EF4-FFF2-40B4-BE49-F238E27FC236}">
                <a16:creationId xmlns:a16="http://schemas.microsoft.com/office/drawing/2014/main" id="{97C9F21D-2E25-77C7-F356-F2A82D5FE17D}"/>
              </a:ext>
            </a:extLst>
          </p:cNvPr>
          <p:cNvGrpSpPr/>
          <p:nvPr/>
        </p:nvGrpSpPr>
        <p:grpSpPr>
          <a:xfrm>
            <a:off x="3333345" y="964525"/>
            <a:ext cx="8090655" cy="5661410"/>
            <a:chOff x="3157826" y="964122"/>
            <a:chExt cx="8885803" cy="6217811"/>
          </a:xfrm>
        </p:grpSpPr>
        <p:sp>
          <p:nvSpPr>
            <p:cNvPr id="11" name="Oval 10">
              <a:extLst>
                <a:ext uri="{FF2B5EF4-FFF2-40B4-BE49-F238E27FC236}">
                  <a16:creationId xmlns:a16="http://schemas.microsoft.com/office/drawing/2014/main" id="{40A23E89-5882-4ACA-BE9D-8A5932E30EFF}"/>
                </a:ext>
              </a:extLst>
            </p:cNvPr>
            <p:cNvSpPr/>
            <p:nvPr/>
          </p:nvSpPr>
          <p:spPr>
            <a:xfrm>
              <a:off x="3425068" y="3219551"/>
              <a:ext cx="1555845" cy="155584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peech Bubble: Rectangle with Corners Rounded 9">
              <a:extLst>
                <a:ext uri="{FF2B5EF4-FFF2-40B4-BE49-F238E27FC236}">
                  <a16:creationId xmlns:a16="http://schemas.microsoft.com/office/drawing/2014/main" id="{6C772E15-ADD3-455C-9FF5-6ECD64BB5272}"/>
                </a:ext>
              </a:extLst>
            </p:cNvPr>
            <p:cNvSpPr/>
            <p:nvPr/>
          </p:nvSpPr>
          <p:spPr>
            <a:xfrm>
              <a:off x="4037313" y="3870993"/>
              <a:ext cx="669851" cy="423980"/>
            </a:xfrm>
            <a:prstGeom prst="wedgeRoundRectCallout">
              <a:avLst>
                <a:gd name="adj1" fmla="val 12888"/>
                <a:gd name="adj2" fmla="val 95556"/>
                <a:gd name="adj3" fmla="val 16667"/>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2FD36B9F-01D3-4C6E-80B8-B8B2F60D92FE}"/>
                </a:ext>
              </a:extLst>
            </p:cNvPr>
            <p:cNvSpPr/>
            <p:nvPr/>
          </p:nvSpPr>
          <p:spPr>
            <a:xfrm>
              <a:off x="5010484" y="5017945"/>
              <a:ext cx="1198728" cy="119872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68488A85-267A-46A5-ADE4-25ED5221F76E}"/>
                </a:ext>
              </a:extLst>
            </p:cNvPr>
            <p:cNvSpPr txBox="1"/>
            <p:nvPr/>
          </p:nvSpPr>
          <p:spPr>
            <a:xfrm>
              <a:off x="3658307" y="2142494"/>
              <a:ext cx="1383014" cy="642247"/>
            </a:xfrm>
            <a:prstGeom prst="rect">
              <a:avLst/>
            </a:prstGeom>
            <a:noFill/>
          </p:spPr>
          <p:txBody>
            <a:bodyPr wrap="square" rtlCol="0">
              <a:spAutoFit/>
            </a:bodyPr>
            <a:lstStyle/>
            <a:p>
              <a:pPr algn="ctr"/>
              <a:r>
                <a:rPr lang="fr-CA" sz="3200" b="1" dirty="0">
                  <a:solidFill>
                    <a:schemeClr val="tx2"/>
                  </a:solidFill>
                </a:rPr>
                <a:t>70 %</a:t>
              </a:r>
            </a:p>
          </p:txBody>
        </p:sp>
        <p:pic>
          <p:nvPicPr>
            <p:cNvPr id="16" name="Graphic 15" descr="Deaf">
              <a:extLst>
                <a:ext uri="{FF2B5EF4-FFF2-40B4-BE49-F238E27FC236}">
                  <a16:creationId xmlns:a16="http://schemas.microsoft.com/office/drawing/2014/main" id="{13DA36D1-EDD2-4F3B-A365-E0DC67A6C6D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160607" y="5135088"/>
              <a:ext cx="914400" cy="914400"/>
            </a:xfrm>
            <a:prstGeom prst="rect">
              <a:avLst/>
            </a:prstGeom>
          </p:spPr>
        </p:pic>
        <p:sp>
          <p:nvSpPr>
            <p:cNvPr id="18" name="Oval 17">
              <a:extLst>
                <a:ext uri="{FF2B5EF4-FFF2-40B4-BE49-F238E27FC236}">
                  <a16:creationId xmlns:a16="http://schemas.microsoft.com/office/drawing/2014/main" id="{1ED84598-53AD-4C61-B06F-CD678416E51D}"/>
                </a:ext>
              </a:extLst>
            </p:cNvPr>
            <p:cNvSpPr/>
            <p:nvPr/>
          </p:nvSpPr>
          <p:spPr>
            <a:xfrm>
              <a:off x="5654921" y="1837418"/>
              <a:ext cx="1128216" cy="112821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aphic 19" descr="Pie chart">
              <a:extLst>
                <a:ext uri="{FF2B5EF4-FFF2-40B4-BE49-F238E27FC236}">
                  <a16:creationId xmlns:a16="http://schemas.microsoft.com/office/drawing/2014/main" id="{67A5093F-64B9-4CCC-9590-FF684D9009D4}"/>
                </a:ext>
              </a:extLst>
            </p:cNvPr>
            <p:cNvGrpSpPr/>
            <p:nvPr/>
          </p:nvGrpSpPr>
          <p:grpSpPr>
            <a:xfrm>
              <a:off x="5857077" y="1979297"/>
              <a:ext cx="734990" cy="764844"/>
              <a:chOff x="5147196" y="2043467"/>
              <a:chExt cx="734990" cy="764844"/>
            </a:xfrm>
            <a:solidFill>
              <a:srgbClr val="FFFFFF"/>
            </a:solidFill>
          </p:grpSpPr>
          <p:sp>
            <p:nvSpPr>
              <p:cNvPr id="22" name="Freeform: Shape 21">
                <a:extLst>
                  <a:ext uri="{FF2B5EF4-FFF2-40B4-BE49-F238E27FC236}">
                    <a16:creationId xmlns:a16="http://schemas.microsoft.com/office/drawing/2014/main" id="{43437A88-1D96-48ED-985A-1AA3664A4ADA}"/>
                  </a:ext>
                </a:extLst>
              </p:cNvPr>
              <p:cNvSpPr/>
              <p:nvPr/>
            </p:nvSpPr>
            <p:spPr>
              <a:xfrm>
                <a:off x="5147196" y="2084411"/>
                <a:ext cx="603885" cy="723900"/>
              </a:xfrm>
              <a:custGeom>
                <a:avLst/>
                <a:gdLst>
                  <a:gd name="connsiteX0" fmla="*/ 342900 w 603885"/>
                  <a:gd name="connsiteY0" fmla="*/ 0 h 723900"/>
                  <a:gd name="connsiteX1" fmla="*/ 0 w 603885"/>
                  <a:gd name="connsiteY1" fmla="*/ 361950 h 723900"/>
                  <a:gd name="connsiteX2" fmla="*/ 361950 w 603885"/>
                  <a:gd name="connsiteY2" fmla="*/ 723900 h 723900"/>
                  <a:gd name="connsiteX3" fmla="*/ 603885 w 603885"/>
                  <a:gd name="connsiteY3" fmla="*/ 630555 h 723900"/>
                  <a:gd name="connsiteX4" fmla="*/ 342900 w 603885"/>
                  <a:gd name="connsiteY4" fmla="*/ 369570 h 723900"/>
                  <a:gd name="connsiteX5" fmla="*/ 342900 w 603885"/>
                  <a:gd name="connsiteY5" fmla="*/ 0 h 723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3885" h="723900">
                    <a:moveTo>
                      <a:pt x="342900" y="0"/>
                    </a:moveTo>
                    <a:cubicBezTo>
                      <a:pt x="152400" y="9525"/>
                      <a:pt x="0" y="169545"/>
                      <a:pt x="0" y="361950"/>
                    </a:cubicBezTo>
                    <a:cubicBezTo>
                      <a:pt x="0" y="561975"/>
                      <a:pt x="161925" y="723900"/>
                      <a:pt x="361950" y="723900"/>
                    </a:cubicBezTo>
                    <a:cubicBezTo>
                      <a:pt x="452438" y="723900"/>
                      <a:pt x="537210" y="691515"/>
                      <a:pt x="603885" y="630555"/>
                    </a:cubicBezTo>
                    <a:lnTo>
                      <a:pt x="342900" y="369570"/>
                    </a:lnTo>
                    <a:lnTo>
                      <a:pt x="342900" y="0"/>
                    </a:lnTo>
                    <a:close/>
                  </a:path>
                </a:pathLst>
              </a:custGeom>
              <a:solidFill>
                <a:schemeClr val="bg1"/>
              </a:solidFill>
              <a:ln w="9525"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6AC04BF0-FE83-4766-BDC1-038A2CD3FF02}"/>
                  </a:ext>
                </a:extLst>
              </p:cNvPr>
              <p:cNvSpPr/>
              <p:nvPr/>
            </p:nvSpPr>
            <p:spPr>
              <a:xfrm>
                <a:off x="5582788" y="2043467"/>
                <a:ext cx="299398" cy="300232"/>
              </a:xfrm>
              <a:custGeom>
                <a:avLst/>
                <a:gdLst>
                  <a:gd name="connsiteX0" fmla="*/ 0 w 341947"/>
                  <a:gd name="connsiteY0" fmla="*/ 0 h 342900"/>
                  <a:gd name="connsiteX1" fmla="*/ 0 w 341947"/>
                  <a:gd name="connsiteY1" fmla="*/ 342900 h 342900"/>
                  <a:gd name="connsiteX2" fmla="*/ 341948 w 341947"/>
                  <a:gd name="connsiteY2" fmla="*/ 342900 h 342900"/>
                  <a:gd name="connsiteX3" fmla="*/ 0 w 341947"/>
                  <a:gd name="connsiteY3" fmla="*/ 0 h 342900"/>
                </a:gdLst>
                <a:ahLst/>
                <a:cxnLst>
                  <a:cxn ang="0">
                    <a:pos x="connsiteX0" y="connsiteY0"/>
                  </a:cxn>
                  <a:cxn ang="0">
                    <a:pos x="connsiteX1" y="connsiteY1"/>
                  </a:cxn>
                  <a:cxn ang="0">
                    <a:pos x="connsiteX2" y="connsiteY2"/>
                  </a:cxn>
                  <a:cxn ang="0">
                    <a:pos x="connsiteX3" y="connsiteY3"/>
                  </a:cxn>
                </a:cxnLst>
                <a:rect l="l" t="t" r="r" b="b"/>
                <a:pathLst>
                  <a:path w="341947" h="342900">
                    <a:moveTo>
                      <a:pt x="0" y="0"/>
                    </a:moveTo>
                    <a:lnTo>
                      <a:pt x="0" y="342900"/>
                    </a:lnTo>
                    <a:lnTo>
                      <a:pt x="341948" y="342900"/>
                    </a:lnTo>
                    <a:cubicBezTo>
                      <a:pt x="332423" y="157163"/>
                      <a:pt x="184785" y="9525"/>
                      <a:pt x="0" y="0"/>
                    </a:cubicBezTo>
                    <a:close/>
                  </a:path>
                </a:pathLst>
              </a:custGeom>
              <a:solidFill>
                <a:schemeClr val="bg1"/>
              </a:solidFill>
              <a:ln w="9525"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C65B9DE2-DCDE-4FBE-959A-5C8231F93A7C}"/>
                  </a:ext>
                </a:extLst>
              </p:cNvPr>
              <p:cNvSpPr/>
              <p:nvPr/>
            </p:nvSpPr>
            <p:spPr>
              <a:xfrm>
                <a:off x="5554865" y="2465411"/>
                <a:ext cx="315277" cy="222885"/>
              </a:xfrm>
              <a:custGeom>
                <a:avLst/>
                <a:gdLst>
                  <a:gd name="connsiteX0" fmla="*/ 0 w 315277"/>
                  <a:gd name="connsiteY0" fmla="*/ 0 h 222885"/>
                  <a:gd name="connsiteX1" fmla="*/ 222885 w 315277"/>
                  <a:gd name="connsiteY1" fmla="*/ 222885 h 222885"/>
                  <a:gd name="connsiteX2" fmla="*/ 315278 w 315277"/>
                  <a:gd name="connsiteY2" fmla="*/ 0 h 222885"/>
                  <a:gd name="connsiteX3" fmla="*/ 0 w 315277"/>
                  <a:gd name="connsiteY3" fmla="*/ 0 h 222885"/>
                </a:gdLst>
                <a:ahLst/>
                <a:cxnLst>
                  <a:cxn ang="0">
                    <a:pos x="connsiteX0" y="connsiteY0"/>
                  </a:cxn>
                  <a:cxn ang="0">
                    <a:pos x="connsiteX1" y="connsiteY1"/>
                  </a:cxn>
                  <a:cxn ang="0">
                    <a:pos x="connsiteX2" y="connsiteY2"/>
                  </a:cxn>
                  <a:cxn ang="0">
                    <a:pos x="connsiteX3" y="connsiteY3"/>
                  </a:cxn>
                </a:cxnLst>
                <a:rect l="l" t="t" r="r" b="b"/>
                <a:pathLst>
                  <a:path w="315277" h="222885">
                    <a:moveTo>
                      <a:pt x="0" y="0"/>
                    </a:moveTo>
                    <a:lnTo>
                      <a:pt x="222885" y="222885"/>
                    </a:lnTo>
                    <a:cubicBezTo>
                      <a:pt x="279083" y="160973"/>
                      <a:pt x="311468" y="82868"/>
                      <a:pt x="315278" y="0"/>
                    </a:cubicBezTo>
                    <a:lnTo>
                      <a:pt x="0" y="0"/>
                    </a:lnTo>
                    <a:close/>
                  </a:path>
                </a:pathLst>
              </a:custGeom>
              <a:solidFill>
                <a:schemeClr val="bg1"/>
              </a:solidFill>
              <a:ln w="9525" cap="flat">
                <a:noFill/>
                <a:prstDash val="solid"/>
                <a:miter/>
              </a:ln>
            </p:spPr>
            <p:txBody>
              <a:bodyPr rtlCol="0" anchor="ctr"/>
              <a:lstStyle/>
              <a:p>
                <a:endParaRPr lang="en-US"/>
              </a:p>
            </p:txBody>
          </p:sp>
        </p:grpSp>
        <p:sp>
          <p:nvSpPr>
            <p:cNvPr id="25" name="Oval 24">
              <a:extLst>
                <a:ext uri="{FF2B5EF4-FFF2-40B4-BE49-F238E27FC236}">
                  <a16:creationId xmlns:a16="http://schemas.microsoft.com/office/drawing/2014/main" id="{7A6FB804-44EE-416D-B46E-D765E98D13BE}"/>
                </a:ext>
              </a:extLst>
            </p:cNvPr>
            <p:cNvSpPr/>
            <p:nvPr/>
          </p:nvSpPr>
          <p:spPr>
            <a:xfrm>
              <a:off x="7346286" y="2304435"/>
              <a:ext cx="784746" cy="78474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078D7B23-8C3B-4856-8656-76CEC5AACDB1}"/>
                </a:ext>
              </a:extLst>
            </p:cNvPr>
            <p:cNvSpPr/>
            <p:nvPr/>
          </p:nvSpPr>
          <p:spPr>
            <a:xfrm>
              <a:off x="6911788" y="4891987"/>
              <a:ext cx="971266" cy="97126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8D8B5930-7D29-4737-A2C8-0FA6C6A113FB}"/>
                </a:ext>
              </a:extLst>
            </p:cNvPr>
            <p:cNvSpPr/>
            <p:nvPr/>
          </p:nvSpPr>
          <p:spPr>
            <a:xfrm>
              <a:off x="8704763" y="5002875"/>
              <a:ext cx="807491" cy="80749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957F6EB0-319A-43F9-A862-92B1126D9930}"/>
                </a:ext>
              </a:extLst>
            </p:cNvPr>
            <p:cNvSpPr/>
            <p:nvPr/>
          </p:nvSpPr>
          <p:spPr>
            <a:xfrm>
              <a:off x="8924280" y="2516812"/>
              <a:ext cx="611875" cy="61187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Graphic 29" descr="Money">
              <a:extLst>
                <a:ext uri="{FF2B5EF4-FFF2-40B4-BE49-F238E27FC236}">
                  <a16:creationId xmlns:a16="http://schemas.microsoft.com/office/drawing/2014/main" id="{0F7303C6-63BB-447B-BBC0-E2CCDCC2D64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862279" y="5083340"/>
              <a:ext cx="552450" cy="552450"/>
            </a:xfrm>
            <a:prstGeom prst="rect">
              <a:avLst/>
            </a:prstGeom>
          </p:spPr>
        </p:pic>
        <p:pic>
          <p:nvPicPr>
            <p:cNvPr id="32" name="Graphic 31" descr="Bullseye">
              <a:extLst>
                <a:ext uri="{FF2B5EF4-FFF2-40B4-BE49-F238E27FC236}">
                  <a16:creationId xmlns:a16="http://schemas.microsoft.com/office/drawing/2014/main" id="{13D4CCC0-FC56-495C-A8D3-2BFCBE2C602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052529" y="5026190"/>
              <a:ext cx="685800" cy="685800"/>
            </a:xfrm>
            <a:prstGeom prst="rect">
              <a:avLst/>
            </a:prstGeom>
          </p:spPr>
        </p:pic>
        <p:pic>
          <p:nvPicPr>
            <p:cNvPr id="34" name="Graphic 33" descr="Statistics">
              <a:extLst>
                <a:ext uri="{FF2B5EF4-FFF2-40B4-BE49-F238E27FC236}">
                  <a16:creationId xmlns:a16="http://schemas.microsoft.com/office/drawing/2014/main" id="{039038C5-AF8C-4E10-9DEC-F1D0719FF5A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439545" y="2394282"/>
              <a:ext cx="571500" cy="571500"/>
            </a:xfrm>
            <a:prstGeom prst="rect">
              <a:avLst/>
            </a:prstGeom>
          </p:spPr>
        </p:pic>
        <p:pic>
          <p:nvPicPr>
            <p:cNvPr id="38" name="Graphic 37" descr="Internet">
              <a:extLst>
                <a:ext uri="{FF2B5EF4-FFF2-40B4-BE49-F238E27FC236}">
                  <a16:creationId xmlns:a16="http://schemas.microsoft.com/office/drawing/2014/main" id="{F02BD1D8-91AB-4DC2-AEC4-B3A0D19F82BC}"/>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9000643" y="2590796"/>
              <a:ext cx="457200" cy="457200"/>
            </a:xfrm>
            <a:prstGeom prst="rect">
              <a:avLst/>
            </a:prstGeom>
          </p:spPr>
        </p:pic>
        <p:pic>
          <p:nvPicPr>
            <p:cNvPr id="36" name="Graphic 35" descr="Chat RTL">
              <a:extLst>
                <a:ext uri="{FF2B5EF4-FFF2-40B4-BE49-F238E27FC236}">
                  <a16:creationId xmlns:a16="http://schemas.microsoft.com/office/drawing/2014/main" id="{F2B18617-7C3F-47F1-BC63-DAAA11A419CB}"/>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3555745" y="3429742"/>
              <a:ext cx="914400" cy="914400"/>
            </a:xfrm>
            <a:prstGeom prst="rect">
              <a:avLst/>
            </a:prstGeom>
          </p:spPr>
        </p:pic>
        <p:sp>
          <p:nvSpPr>
            <p:cNvPr id="39" name="Flowchart: Process 38">
              <a:extLst>
                <a:ext uri="{FF2B5EF4-FFF2-40B4-BE49-F238E27FC236}">
                  <a16:creationId xmlns:a16="http://schemas.microsoft.com/office/drawing/2014/main" id="{EFE42CDB-9DB8-4EA0-9F72-3AEC931CDF51}"/>
                </a:ext>
              </a:extLst>
            </p:cNvPr>
            <p:cNvSpPr/>
            <p:nvPr/>
          </p:nvSpPr>
          <p:spPr>
            <a:xfrm>
              <a:off x="10166703" y="2799344"/>
              <a:ext cx="721894" cy="2574399"/>
            </a:xfrm>
            <a:custGeom>
              <a:avLst/>
              <a:gdLst>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2333"/>
                <a:gd name="connsiteY0" fmla="*/ 0 h 10952"/>
                <a:gd name="connsiteX1" fmla="*/ 12333 w 12333"/>
                <a:gd name="connsiteY1" fmla="*/ 952 h 10952"/>
                <a:gd name="connsiteX2" fmla="*/ 12333 w 12333"/>
                <a:gd name="connsiteY2" fmla="*/ 10952 h 10952"/>
                <a:gd name="connsiteX3" fmla="*/ 2333 w 12333"/>
                <a:gd name="connsiteY3" fmla="*/ 10952 h 10952"/>
                <a:gd name="connsiteX4" fmla="*/ 0 w 12333"/>
                <a:gd name="connsiteY4" fmla="*/ 0 h 10952"/>
                <a:gd name="connsiteX0" fmla="*/ 0 w 12333"/>
                <a:gd name="connsiteY0" fmla="*/ 0 h 12381"/>
                <a:gd name="connsiteX1" fmla="*/ 12333 w 12333"/>
                <a:gd name="connsiteY1" fmla="*/ 952 h 12381"/>
                <a:gd name="connsiteX2" fmla="*/ 12333 w 12333"/>
                <a:gd name="connsiteY2" fmla="*/ 10952 h 12381"/>
                <a:gd name="connsiteX3" fmla="*/ 333 w 12333"/>
                <a:gd name="connsiteY3" fmla="*/ 12381 h 12381"/>
                <a:gd name="connsiteX4" fmla="*/ 0 w 12333"/>
                <a:gd name="connsiteY4" fmla="*/ 0 h 123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33" h="12381">
                  <a:moveTo>
                    <a:pt x="0" y="0"/>
                  </a:moveTo>
                  <a:lnTo>
                    <a:pt x="12333" y="952"/>
                  </a:lnTo>
                  <a:lnTo>
                    <a:pt x="12333" y="10952"/>
                  </a:lnTo>
                  <a:lnTo>
                    <a:pt x="333" y="12381"/>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A32E9EB2-B00A-466E-9F5F-978ABFD20152}"/>
                </a:ext>
              </a:extLst>
            </p:cNvPr>
            <p:cNvSpPr/>
            <p:nvPr/>
          </p:nvSpPr>
          <p:spPr>
            <a:xfrm>
              <a:off x="10888597" y="3009450"/>
              <a:ext cx="697832" cy="2003706"/>
            </a:xfrm>
            <a:prstGeom prst="rect">
              <a:avLst/>
            </a:prstGeom>
            <a:noFill/>
            <a:ln w="76200" cmpd="sng">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2" name="Straight Connector 41">
              <a:extLst>
                <a:ext uri="{FF2B5EF4-FFF2-40B4-BE49-F238E27FC236}">
                  <a16:creationId xmlns:a16="http://schemas.microsoft.com/office/drawing/2014/main" id="{F27F8566-2F11-4393-912F-62CC2A45CFCF}"/>
                </a:ext>
              </a:extLst>
            </p:cNvPr>
            <p:cNvCxnSpPr>
              <a:stCxn id="11" idx="6"/>
            </p:cNvCxnSpPr>
            <p:nvPr/>
          </p:nvCxnSpPr>
          <p:spPr>
            <a:xfrm>
              <a:off x="4980913" y="3997474"/>
              <a:ext cx="5157716" cy="17059"/>
            </a:xfrm>
            <a:prstGeom prst="line">
              <a:avLst/>
            </a:prstGeom>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169F8A39-BC16-42F1-956A-B61024C6AA9A}"/>
                </a:ext>
              </a:extLst>
            </p:cNvPr>
            <p:cNvCxnSpPr>
              <a:stCxn id="40" idx="1"/>
            </p:cNvCxnSpPr>
            <p:nvPr/>
          </p:nvCxnSpPr>
          <p:spPr>
            <a:xfrm flipV="1">
              <a:off x="10888597" y="3978440"/>
              <a:ext cx="1155032" cy="32863"/>
            </a:xfrm>
            <a:prstGeom prst="straightConnector1">
              <a:avLst/>
            </a:prstGeom>
            <a:ln w="76200">
              <a:tailEnd type="stealth" w="med" len="lg"/>
            </a:ln>
          </p:spPr>
          <p:style>
            <a:lnRef idx="1">
              <a:schemeClr val="accent1"/>
            </a:lnRef>
            <a:fillRef idx="0">
              <a:schemeClr val="accent1"/>
            </a:fillRef>
            <a:effectRef idx="0">
              <a:schemeClr val="accent1"/>
            </a:effectRef>
            <a:fontRef idx="minor">
              <a:schemeClr val="tx1"/>
            </a:fontRef>
          </p:style>
        </p:cxnSp>
        <p:sp>
          <p:nvSpPr>
            <p:cNvPr id="45" name="Isosceles Triangle 44">
              <a:extLst>
                <a:ext uri="{FF2B5EF4-FFF2-40B4-BE49-F238E27FC236}">
                  <a16:creationId xmlns:a16="http://schemas.microsoft.com/office/drawing/2014/main" id="{5842DA9A-ECB2-4765-B4ED-A3673650FF4C}"/>
                </a:ext>
              </a:extLst>
            </p:cNvPr>
            <p:cNvSpPr/>
            <p:nvPr/>
          </p:nvSpPr>
          <p:spPr>
            <a:xfrm rot="5400000">
              <a:off x="6268471" y="3850105"/>
              <a:ext cx="280736" cy="280736"/>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Isosceles Triangle 46">
              <a:extLst>
                <a:ext uri="{FF2B5EF4-FFF2-40B4-BE49-F238E27FC236}">
                  <a16:creationId xmlns:a16="http://schemas.microsoft.com/office/drawing/2014/main" id="{7FE8414C-5A58-40C1-9BC1-5535D0C098C6}"/>
                </a:ext>
              </a:extLst>
            </p:cNvPr>
            <p:cNvSpPr/>
            <p:nvPr/>
          </p:nvSpPr>
          <p:spPr>
            <a:xfrm rot="5400000">
              <a:off x="7960913" y="3858126"/>
              <a:ext cx="280736" cy="280736"/>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Isosceles Triangle 47">
              <a:extLst>
                <a:ext uri="{FF2B5EF4-FFF2-40B4-BE49-F238E27FC236}">
                  <a16:creationId xmlns:a16="http://schemas.microsoft.com/office/drawing/2014/main" id="{A24173BF-382D-413E-B8F4-11484595F2E3}"/>
                </a:ext>
              </a:extLst>
            </p:cNvPr>
            <p:cNvSpPr/>
            <p:nvPr/>
          </p:nvSpPr>
          <p:spPr>
            <a:xfrm rot="5400000">
              <a:off x="9613250" y="3874168"/>
              <a:ext cx="280736" cy="280736"/>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9" name="Connector: Curved 48">
              <a:extLst>
                <a:ext uri="{FF2B5EF4-FFF2-40B4-BE49-F238E27FC236}">
                  <a16:creationId xmlns:a16="http://schemas.microsoft.com/office/drawing/2014/main" id="{4DA78717-2C2D-4B79-8295-B6BB19933F50}"/>
                </a:ext>
              </a:extLst>
            </p:cNvPr>
            <p:cNvCxnSpPr>
              <a:cxnSpLocks/>
              <a:stCxn id="18" idx="4"/>
            </p:cNvCxnSpPr>
            <p:nvPr/>
          </p:nvCxnSpPr>
          <p:spPr>
            <a:xfrm rot="16200000" flipH="1">
              <a:off x="7850894" y="1333768"/>
              <a:ext cx="691964" cy="3955695"/>
            </a:xfrm>
            <a:prstGeom prst="curvedConnector2">
              <a:avLst/>
            </a:prstGeom>
          </p:spPr>
          <p:style>
            <a:lnRef idx="1">
              <a:schemeClr val="accent1"/>
            </a:lnRef>
            <a:fillRef idx="0">
              <a:schemeClr val="accent1"/>
            </a:fillRef>
            <a:effectRef idx="0">
              <a:schemeClr val="accent1"/>
            </a:effectRef>
            <a:fontRef idx="minor">
              <a:schemeClr val="tx1"/>
            </a:fontRef>
          </p:style>
        </p:cxnSp>
        <p:cxnSp>
          <p:nvCxnSpPr>
            <p:cNvPr id="51" name="Connector: Curved 50">
              <a:extLst>
                <a:ext uri="{FF2B5EF4-FFF2-40B4-BE49-F238E27FC236}">
                  <a16:creationId xmlns:a16="http://schemas.microsoft.com/office/drawing/2014/main" id="{BAFB2E16-0F19-4CE3-A43E-B972EC9329E9}"/>
                </a:ext>
              </a:extLst>
            </p:cNvPr>
            <p:cNvCxnSpPr>
              <a:stCxn id="25" idx="4"/>
            </p:cNvCxnSpPr>
            <p:nvPr/>
          </p:nvCxnSpPr>
          <p:spPr>
            <a:xfrm rot="16200000" flipH="1">
              <a:off x="8800820" y="2027019"/>
              <a:ext cx="327785" cy="2452107"/>
            </a:xfrm>
            <a:prstGeom prst="curvedConnector2">
              <a:avLst/>
            </a:prstGeom>
          </p:spPr>
          <p:style>
            <a:lnRef idx="1">
              <a:schemeClr val="accent1"/>
            </a:lnRef>
            <a:fillRef idx="0">
              <a:schemeClr val="accent1"/>
            </a:fillRef>
            <a:effectRef idx="0">
              <a:schemeClr val="accent1"/>
            </a:effectRef>
            <a:fontRef idx="minor">
              <a:schemeClr val="tx1"/>
            </a:fontRef>
          </p:style>
        </p:cxnSp>
        <p:cxnSp>
          <p:nvCxnSpPr>
            <p:cNvPr id="54" name="Connector: Curved 53">
              <a:extLst>
                <a:ext uri="{FF2B5EF4-FFF2-40B4-BE49-F238E27FC236}">
                  <a16:creationId xmlns:a16="http://schemas.microsoft.com/office/drawing/2014/main" id="{79E1C721-B3BB-4F48-8F6E-ED095C4ECA99}"/>
                </a:ext>
              </a:extLst>
            </p:cNvPr>
            <p:cNvCxnSpPr>
              <a:stCxn id="17" idx="0"/>
            </p:cNvCxnSpPr>
            <p:nvPr/>
          </p:nvCxnSpPr>
          <p:spPr>
            <a:xfrm rot="5400000" flipH="1" flipV="1">
              <a:off x="7548997" y="2360134"/>
              <a:ext cx="718663" cy="4596960"/>
            </a:xfrm>
            <a:prstGeom prst="curvedConnector2">
              <a:avLst/>
            </a:prstGeom>
          </p:spPr>
          <p:style>
            <a:lnRef idx="1">
              <a:schemeClr val="accent1"/>
            </a:lnRef>
            <a:fillRef idx="0">
              <a:schemeClr val="accent1"/>
            </a:fillRef>
            <a:effectRef idx="0">
              <a:schemeClr val="accent1"/>
            </a:effectRef>
            <a:fontRef idx="minor">
              <a:schemeClr val="tx1"/>
            </a:fontRef>
          </p:style>
        </p:cxnSp>
        <p:cxnSp>
          <p:nvCxnSpPr>
            <p:cNvPr id="56" name="Connector: Curved 55">
              <a:extLst>
                <a:ext uri="{FF2B5EF4-FFF2-40B4-BE49-F238E27FC236}">
                  <a16:creationId xmlns:a16="http://schemas.microsoft.com/office/drawing/2014/main" id="{5A337D7F-3D95-454F-99BB-114ECB0CEE29}"/>
                </a:ext>
              </a:extLst>
            </p:cNvPr>
            <p:cNvCxnSpPr>
              <a:cxnSpLocks/>
              <a:stCxn id="26" idx="0"/>
            </p:cNvCxnSpPr>
            <p:nvPr/>
          </p:nvCxnSpPr>
          <p:spPr>
            <a:xfrm rot="5400000" flipH="1" flipV="1">
              <a:off x="8625577" y="3283685"/>
              <a:ext cx="380147" cy="2836458"/>
            </a:xfrm>
            <a:prstGeom prst="curvedConnector2">
              <a:avLst/>
            </a:prstGeom>
          </p:spPr>
          <p:style>
            <a:lnRef idx="1">
              <a:schemeClr val="accent1"/>
            </a:lnRef>
            <a:fillRef idx="0">
              <a:schemeClr val="accent1"/>
            </a:fillRef>
            <a:effectRef idx="0">
              <a:schemeClr val="accent1"/>
            </a:effectRef>
            <a:fontRef idx="minor">
              <a:schemeClr val="tx1"/>
            </a:fontRef>
          </p:style>
        </p:cxnSp>
        <p:cxnSp>
          <p:nvCxnSpPr>
            <p:cNvPr id="59" name="Connector: Curved 58">
              <a:extLst>
                <a:ext uri="{FF2B5EF4-FFF2-40B4-BE49-F238E27FC236}">
                  <a16:creationId xmlns:a16="http://schemas.microsoft.com/office/drawing/2014/main" id="{25A89E4E-987B-40EC-B096-771E9C3ECA62}"/>
                </a:ext>
              </a:extLst>
            </p:cNvPr>
            <p:cNvCxnSpPr>
              <a:stCxn id="27" idx="0"/>
            </p:cNvCxnSpPr>
            <p:nvPr/>
          </p:nvCxnSpPr>
          <p:spPr>
            <a:xfrm rot="5400000" flipH="1" flipV="1">
              <a:off x="9244702" y="4375648"/>
              <a:ext cx="491035" cy="763420"/>
            </a:xfrm>
            <a:prstGeom prst="curvedConnector2">
              <a:avLst/>
            </a:prstGeom>
          </p:spPr>
          <p:style>
            <a:lnRef idx="1">
              <a:schemeClr val="accent1"/>
            </a:lnRef>
            <a:fillRef idx="0">
              <a:schemeClr val="accent1"/>
            </a:fillRef>
            <a:effectRef idx="0">
              <a:schemeClr val="accent1"/>
            </a:effectRef>
            <a:fontRef idx="minor">
              <a:schemeClr val="tx1"/>
            </a:fontRef>
          </p:style>
        </p:cxnSp>
        <p:cxnSp>
          <p:nvCxnSpPr>
            <p:cNvPr id="61" name="Connector: Curved 60">
              <a:extLst>
                <a:ext uri="{FF2B5EF4-FFF2-40B4-BE49-F238E27FC236}">
                  <a16:creationId xmlns:a16="http://schemas.microsoft.com/office/drawing/2014/main" id="{3B87FB42-3463-4843-8B5C-BEC00032CE19}"/>
                </a:ext>
              </a:extLst>
            </p:cNvPr>
            <p:cNvCxnSpPr>
              <a:stCxn id="28" idx="4"/>
            </p:cNvCxnSpPr>
            <p:nvPr/>
          </p:nvCxnSpPr>
          <p:spPr>
            <a:xfrm rot="16200000" flipH="1">
              <a:off x="9269072" y="3089832"/>
              <a:ext cx="278253" cy="355961"/>
            </a:xfrm>
            <a:prstGeom prst="curvedConnector2">
              <a:avLst/>
            </a:prstGeom>
          </p:spPr>
          <p:style>
            <a:lnRef idx="1">
              <a:schemeClr val="accent1"/>
            </a:lnRef>
            <a:fillRef idx="0">
              <a:schemeClr val="accent1"/>
            </a:fillRef>
            <a:effectRef idx="0">
              <a:schemeClr val="accent1"/>
            </a:effectRef>
            <a:fontRef idx="minor">
              <a:schemeClr val="tx1"/>
            </a:fontRef>
          </p:style>
        </p:cxnSp>
        <p:sp>
          <p:nvSpPr>
            <p:cNvPr id="63" name="TextBox 62">
              <a:extLst>
                <a:ext uri="{FF2B5EF4-FFF2-40B4-BE49-F238E27FC236}">
                  <a16:creationId xmlns:a16="http://schemas.microsoft.com/office/drawing/2014/main" id="{55DDF75D-7736-4628-A82D-F91FCAB1C073}"/>
                </a:ext>
              </a:extLst>
            </p:cNvPr>
            <p:cNvSpPr txBox="1"/>
            <p:nvPr/>
          </p:nvSpPr>
          <p:spPr>
            <a:xfrm>
              <a:off x="5541924" y="1047395"/>
              <a:ext cx="1291330" cy="642248"/>
            </a:xfrm>
            <a:prstGeom prst="rect">
              <a:avLst/>
            </a:prstGeom>
            <a:noFill/>
          </p:spPr>
          <p:txBody>
            <a:bodyPr wrap="square" rtlCol="0">
              <a:spAutoFit/>
            </a:bodyPr>
            <a:lstStyle/>
            <a:p>
              <a:pPr algn="ctr"/>
              <a:r>
                <a:rPr lang="fr-CA" sz="3200" b="1" dirty="0">
                  <a:solidFill>
                    <a:schemeClr val="tx2"/>
                  </a:solidFill>
                </a:rPr>
                <a:t>53 %</a:t>
              </a:r>
            </a:p>
          </p:txBody>
        </p:sp>
        <p:sp>
          <p:nvSpPr>
            <p:cNvPr id="64" name="TextBox 63">
              <a:extLst>
                <a:ext uri="{FF2B5EF4-FFF2-40B4-BE49-F238E27FC236}">
                  <a16:creationId xmlns:a16="http://schemas.microsoft.com/office/drawing/2014/main" id="{A2CAA3A5-196B-4ED2-92E6-B875EECD6DFD}"/>
                </a:ext>
              </a:extLst>
            </p:cNvPr>
            <p:cNvSpPr txBox="1"/>
            <p:nvPr/>
          </p:nvSpPr>
          <p:spPr>
            <a:xfrm>
              <a:off x="7277807" y="1447169"/>
              <a:ext cx="1316125" cy="642247"/>
            </a:xfrm>
            <a:prstGeom prst="rect">
              <a:avLst/>
            </a:prstGeom>
            <a:noFill/>
          </p:spPr>
          <p:txBody>
            <a:bodyPr wrap="square" rtlCol="0">
              <a:spAutoFit/>
            </a:bodyPr>
            <a:lstStyle/>
            <a:p>
              <a:pPr algn="ctr"/>
              <a:r>
                <a:rPr lang="fr-CA" sz="3200" b="1" dirty="0">
                  <a:solidFill>
                    <a:schemeClr val="tx2"/>
                  </a:solidFill>
                </a:rPr>
                <a:t>16 %</a:t>
              </a:r>
            </a:p>
          </p:txBody>
        </p:sp>
        <p:sp>
          <p:nvSpPr>
            <p:cNvPr id="65" name="TextBox 64">
              <a:extLst>
                <a:ext uri="{FF2B5EF4-FFF2-40B4-BE49-F238E27FC236}">
                  <a16:creationId xmlns:a16="http://schemas.microsoft.com/office/drawing/2014/main" id="{5CC4A583-1D38-4503-8EDC-06B9475E6B90}"/>
                </a:ext>
              </a:extLst>
            </p:cNvPr>
            <p:cNvSpPr txBox="1"/>
            <p:nvPr/>
          </p:nvSpPr>
          <p:spPr>
            <a:xfrm>
              <a:off x="8897652" y="1837661"/>
              <a:ext cx="1317771" cy="642246"/>
            </a:xfrm>
            <a:prstGeom prst="rect">
              <a:avLst/>
            </a:prstGeom>
            <a:noFill/>
          </p:spPr>
          <p:txBody>
            <a:bodyPr wrap="square" rtlCol="0">
              <a:spAutoFit/>
            </a:bodyPr>
            <a:lstStyle/>
            <a:p>
              <a:pPr algn="ctr"/>
              <a:r>
                <a:rPr lang="fr-CA" sz="3200" b="1" dirty="0">
                  <a:solidFill>
                    <a:schemeClr val="tx2"/>
                  </a:solidFill>
                </a:rPr>
                <a:t>13 %</a:t>
              </a:r>
            </a:p>
          </p:txBody>
        </p:sp>
        <p:sp>
          <p:nvSpPr>
            <p:cNvPr id="66" name="TextBox 65">
              <a:extLst>
                <a:ext uri="{FF2B5EF4-FFF2-40B4-BE49-F238E27FC236}">
                  <a16:creationId xmlns:a16="http://schemas.microsoft.com/office/drawing/2014/main" id="{C642641B-593E-4F96-8F2B-E5141A1F5651}"/>
                </a:ext>
              </a:extLst>
            </p:cNvPr>
            <p:cNvSpPr txBox="1"/>
            <p:nvPr/>
          </p:nvSpPr>
          <p:spPr>
            <a:xfrm>
              <a:off x="4980913" y="6190619"/>
              <a:ext cx="1480048" cy="642247"/>
            </a:xfrm>
            <a:prstGeom prst="rect">
              <a:avLst/>
            </a:prstGeom>
            <a:noFill/>
          </p:spPr>
          <p:txBody>
            <a:bodyPr wrap="square" rtlCol="0">
              <a:spAutoFit/>
            </a:bodyPr>
            <a:lstStyle/>
            <a:p>
              <a:pPr algn="ctr"/>
              <a:r>
                <a:rPr lang="fr-CA" sz="3200" b="1" dirty="0">
                  <a:solidFill>
                    <a:schemeClr val="tx2"/>
                  </a:solidFill>
                </a:rPr>
                <a:t>56 %</a:t>
              </a:r>
            </a:p>
          </p:txBody>
        </p:sp>
        <p:sp>
          <p:nvSpPr>
            <p:cNvPr id="67" name="TextBox 66">
              <a:extLst>
                <a:ext uri="{FF2B5EF4-FFF2-40B4-BE49-F238E27FC236}">
                  <a16:creationId xmlns:a16="http://schemas.microsoft.com/office/drawing/2014/main" id="{B9C4485D-A5BF-4293-AA15-64239FDA617C}"/>
                </a:ext>
              </a:extLst>
            </p:cNvPr>
            <p:cNvSpPr txBox="1"/>
            <p:nvPr/>
          </p:nvSpPr>
          <p:spPr>
            <a:xfrm>
              <a:off x="6692926" y="5828669"/>
              <a:ext cx="1704731" cy="642247"/>
            </a:xfrm>
            <a:prstGeom prst="rect">
              <a:avLst/>
            </a:prstGeom>
            <a:noFill/>
          </p:spPr>
          <p:txBody>
            <a:bodyPr wrap="square" rtlCol="0">
              <a:spAutoFit/>
            </a:bodyPr>
            <a:lstStyle/>
            <a:p>
              <a:pPr algn="ctr"/>
              <a:r>
                <a:rPr lang="fr-CA" sz="3200" b="1" dirty="0">
                  <a:solidFill>
                    <a:schemeClr val="tx2"/>
                  </a:solidFill>
                </a:rPr>
                <a:t>49 %</a:t>
              </a:r>
            </a:p>
          </p:txBody>
        </p:sp>
        <p:sp>
          <p:nvSpPr>
            <p:cNvPr id="68" name="TextBox 67">
              <a:extLst>
                <a:ext uri="{FF2B5EF4-FFF2-40B4-BE49-F238E27FC236}">
                  <a16:creationId xmlns:a16="http://schemas.microsoft.com/office/drawing/2014/main" id="{8A279A0B-C9A6-42F6-9D86-B7212B78DAC5}"/>
                </a:ext>
              </a:extLst>
            </p:cNvPr>
            <p:cNvSpPr txBox="1"/>
            <p:nvPr/>
          </p:nvSpPr>
          <p:spPr>
            <a:xfrm>
              <a:off x="8397657" y="5771519"/>
              <a:ext cx="1719648" cy="642247"/>
            </a:xfrm>
            <a:prstGeom prst="rect">
              <a:avLst/>
            </a:prstGeom>
            <a:noFill/>
          </p:spPr>
          <p:txBody>
            <a:bodyPr wrap="square" rtlCol="0">
              <a:spAutoFit/>
            </a:bodyPr>
            <a:lstStyle/>
            <a:p>
              <a:pPr algn="ctr"/>
              <a:r>
                <a:rPr lang="fr-CA" sz="3200" b="1" dirty="0">
                  <a:solidFill>
                    <a:schemeClr val="tx2"/>
                  </a:solidFill>
                </a:rPr>
                <a:t>32 %</a:t>
              </a:r>
            </a:p>
          </p:txBody>
        </p:sp>
        <p:sp>
          <p:nvSpPr>
            <p:cNvPr id="2" name="TextBox 1">
              <a:extLst>
                <a:ext uri="{FF2B5EF4-FFF2-40B4-BE49-F238E27FC236}">
                  <a16:creationId xmlns:a16="http://schemas.microsoft.com/office/drawing/2014/main" id="{AF8A3AB6-4AAC-43C4-8ACD-0199DD4606A7}"/>
                </a:ext>
              </a:extLst>
            </p:cNvPr>
            <p:cNvSpPr txBox="1"/>
            <p:nvPr/>
          </p:nvSpPr>
          <p:spPr>
            <a:xfrm>
              <a:off x="3157826" y="2654617"/>
              <a:ext cx="2170444" cy="574642"/>
            </a:xfrm>
            <a:prstGeom prst="rect">
              <a:avLst/>
            </a:prstGeom>
            <a:noFill/>
          </p:spPr>
          <p:txBody>
            <a:bodyPr wrap="square" rtlCol="0">
              <a:spAutoFit/>
            </a:bodyPr>
            <a:lstStyle/>
            <a:p>
              <a:r>
                <a:rPr lang="fr-CA" sz="1400" b="1" dirty="0">
                  <a:solidFill>
                    <a:schemeClr val="tx2"/>
                  </a:solidFill>
                </a:rPr>
                <a:t>Communication trop peu fréquente</a:t>
              </a:r>
            </a:p>
          </p:txBody>
        </p:sp>
        <p:sp>
          <p:nvSpPr>
            <p:cNvPr id="46" name="TextBox 45">
              <a:extLst>
                <a:ext uri="{FF2B5EF4-FFF2-40B4-BE49-F238E27FC236}">
                  <a16:creationId xmlns:a16="http://schemas.microsoft.com/office/drawing/2014/main" id="{03A088AC-B3CB-4EEA-B689-63B39BB2B0EF}"/>
                </a:ext>
              </a:extLst>
            </p:cNvPr>
            <p:cNvSpPr txBox="1"/>
            <p:nvPr/>
          </p:nvSpPr>
          <p:spPr>
            <a:xfrm>
              <a:off x="3447363" y="6216674"/>
              <a:ext cx="1715131" cy="574642"/>
            </a:xfrm>
            <a:prstGeom prst="rect">
              <a:avLst/>
            </a:prstGeom>
            <a:noFill/>
          </p:spPr>
          <p:txBody>
            <a:bodyPr wrap="square" rtlCol="0">
              <a:spAutoFit/>
            </a:bodyPr>
            <a:lstStyle/>
            <a:p>
              <a:pPr algn="r"/>
              <a:r>
                <a:rPr lang="fr-CA" sz="1400" b="1" dirty="0">
                  <a:solidFill>
                    <a:schemeClr val="tx2"/>
                  </a:solidFill>
                </a:rPr>
                <a:t>Besoins du client ignorés</a:t>
              </a:r>
            </a:p>
          </p:txBody>
        </p:sp>
        <p:sp>
          <p:nvSpPr>
            <p:cNvPr id="50" name="TextBox 49">
              <a:extLst>
                <a:ext uri="{FF2B5EF4-FFF2-40B4-BE49-F238E27FC236}">
                  <a16:creationId xmlns:a16="http://schemas.microsoft.com/office/drawing/2014/main" id="{9D57539C-8474-417E-8A18-83B4E9FCC075}"/>
                </a:ext>
              </a:extLst>
            </p:cNvPr>
            <p:cNvSpPr txBox="1"/>
            <p:nvPr/>
          </p:nvSpPr>
          <p:spPr>
            <a:xfrm>
              <a:off x="3332532" y="964122"/>
              <a:ext cx="1995737" cy="1047876"/>
            </a:xfrm>
            <a:prstGeom prst="rect">
              <a:avLst/>
            </a:prstGeom>
            <a:noFill/>
          </p:spPr>
          <p:txBody>
            <a:bodyPr wrap="square" rtlCol="0">
              <a:spAutoFit/>
            </a:bodyPr>
            <a:lstStyle/>
            <a:p>
              <a:r>
                <a:rPr lang="fr-CA" sz="1400" b="1" dirty="0">
                  <a:solidFill>
                    <a:schemeClr val="tx2"/>
                  </a:solidFill>
                </a:rPr>
                <a:t>Valeur non démontrée au-delà de l’affectation</a:t>
              </a:r>
              <a:br>
                <a:rPr lang="fr-CA" sz="1400" b="1" dirty="0">
                  <a:solidFill>
                    <a:schemeClr val="tx2"/>
                  </a:solidFill>
                </a:rPr>
              </a:br>
              <a:r>
                <a:rPr lang="fr-CA" sz="1400" b="1" dirty="0">
                  <a:solidFill>
                    <a:schemeClr val="tx2"/>
                  </a:solidFill>
                </a:rPr>
                <a:t>des actifs</a:t>
              </a:r>
            </a:p>
          </p:txBody>
        </p:sp>
        <p:sp>
          <p:nvSpPr>
            <p:cNvPr id="52" name="TextBox 51">
              <a:extLst>
                <a:ext uri="{FF2B5EF4-FFF2-40B4-BE49-F238E27FC236}">
                  <a16:creationId xmlns:a16="http://schemas.microsoft.com/office/drawing/2014/main" id="{19FD3C47-8464-4D1D-802C-BBBBDDC71375}"/>
                </a:ext>
              </a:extLst>
            </p:cNvPr>
            <p:cNvSpPr txBox="1"/>
            <p:nvPr/>
          </p:nvSpPr>
          <p:spPr>
            <a:xfrm>
              <a:off x="7226881" y="981399"/>
              <a:ext cx="1649595" cy="574642"/>
            </a:xfrm>
            <a:prstGeom prst="rect">
              <a:avLst/>
            </a:prstGeom>
            <a:noFill/>
          </p:spPr>
          <p:txBody>
            <a:bodyPr wrap="square" rtlCol="0">
              <a:spAutoFit/>
            </a:bodyPr>
            <a:lstStyle/>
            <a:p>
              <a:r>
                <a:rPr lang="fr-CA" sz="1400" b="1" dirty="0">
                  <a:solidFill>
                    <a:schemeClr val="tx2"/>
                  </a:solidFill>
                </a:rPr>
                <a:t>Perturbations de l’industrie</a:t>
              </a:r>
            </a:p>
          </p:txBody>
        </p:sp>
        <p:sp>
          <p:nvSpPr>
            <p:cNvPr id="53" name="TextBox 52">
              <a:extLst>
                <a:ext uri="{FF2B5EF4-FFF2-40B4-BE49-F238E27FC236}">
                  <a16:creationId xmlns:a16="http://schemas.microsoft.com/office/drawing/2014/main" id="{39B0A580-5BF0-4408-8DAB-C5C37BAAE8F7}"/>
                </a:ext>
              </a:extLst>
            </p:cNvPr>
            <p:cNvSpPr txBox="1"/>
            <p:nvPr/>
          </p:nvSpPr>
          <p:spPr>
            <a:xfrm>
              <a:off x="8959952" y="1115718"/>
              <a:ext cx="2014450" cy="811260"/>
            </a:xfrm>
            <a:prstGeom prst="rect">
              <a:avLst/>
            </a:prstGeom>
            <a:noFill/>
          </p:spPr>
          <p:txBody>
            <a:bodyPr wrap="square" rtlCol="0">
              <a:spAutoFit/>
            </a:bodyPr>
            <a:lstStyle/>
            <a:p>
              <a:r>
                <a:rPr lang="fr-CA" sz="1400" b="1" dirty="0">
                  <a:solidFill>
                    <a:schemeClr val="tx2"/>
                  </a:solidFill>
                </a:rPr>
                <a:t>Qualité des conseils numériques</a:t>
              </a:r>
            </a:p>
          </p:txBody>
        </p:sp>
        <p:sp>
          <p:nvSpPr>
            <p:cNvPr id="55" name="TextBox 54">
              <a:extLst>
                <a:ext uri="{FF2B5EF4-FFF2-40B4-BE49-F238E27FC236}">
                  <a16:creationId xmlns:a16="http://schemas.microsoft.com/office/drawing/2014/main" id="{264F5843-F880-4661-A46B-9E367EEA6A72}"/>
                </a:ext>
              </a:extLst>
            </p:cNvPr>
            <p:cNvSpPr txBox="1"/>
            <p:nvPr/>
          </p:nvSpPr>
          <p:spPr>
            <a:xfrm>
              <a:off x="6580023" y="6370673"/>
              <a:ext cx="2269790" cy="811260"/>
            </a:xfrm>
            <a:prstGeom prst="rect">
              <a:avLst/>
            </a:prstGeom>
            <a:noFill/>
          </p:spPr>
          <p:txBody>
            <a:bodyPr wrap="square" rtlCol="0">
              <a:spAutoFit/>
            </a:bodyPr>
            <a:lstStyle/>
            <a:p>
              <a:r>
                <a:rPr lang="fr-CA" sz="1400" b="1" dirty="0">
                  <a:solidFill>
                    <a:schemeClr val="tx2"/>
                  </a:solidFill>
                </a:rPr>
                <a:t>Attentes du client en matière de rendement non satisfaites</a:t>
              </a:r>
            </a:p>
          </p:txBody>
        </p:sp>
        <p:sp>
          <p:nvSpPr>
            <p:cNvPr id="57" name="TextBox 56">
              <a:extLst>
                <a:ext uri="{FF2B5EF4-FFF2-40B4-BE49-F238E27FC236}">
                  <a16:creationId xmlns:a16="http://schemas.microsoft.com/office/drawing/2014/main" id="{7152FAFD-58EC-45FD-8272-829D09650F53}"/>
                </a:ext>
              </a:extLst>
            </p:cNvPr>
            <p:cNvSpPr txBox="1"/>
            <p:nvPr/>
          </p:nvSpPr>
          <p:spPr>
            <a:xfrm>
              <a:off x="9749627" y="5783386"/>
              <a:ext cx="2170444" cy="811260"/>
            </a:xfrm>
            <a:prstGeom prst="rect">
              <a:avLst/>
            </a:prstGeom>
            <a:noFill/>
          </p:spPr>
          <p:txBody>
            <a:bodyPr wrap="square" rtlCol="0">
              <a:spAutoFit/>
            </a:bodyPr>
            <a:lstStyle/>
            <a:p>
              <a:r>
                <a:rPr lang="fr-CA" sz="1400" b="1" dirty="0">
                  <a:solidFill>
                    <a:schemeClr val="tx2"/>
                  </a:solidFill>
                </a:rPr>
                <a:t>Transfert sortant</a:t>
              </a:r>
              <a:br>
                <a:rPr lang="fr-CA" sz="1400" b="1" dirty="0">
                  <a:solidFill>
                    <a:schemeClr val="tx2"/>
                  </a:solidFill>
                </a:rPr>
              </a:br>
              <a:r>
                <a:rPr lang="fr-CA" sz="1400" b="1" dirty="0">
                  <a:solidFill>
                    <a:schemeClr val="tx2"/>
                  </a:solidFill>
                </a:rPr>
                <a:t>des actifs par</a:t>
              </a:r>
              <a:br>
                <a:rPr lang="fr-CA" sz="1400" b="1" dirty="0">
                  <a:solidFill>
                    <a:schemeClr val="tx2"/>
                  </a:solidFill>
                </a:rPr>
              </a:br>
              <a:r>
                <a:rPr lang="fr-CA" sz="1400" b="1" dirty="0">
                  <a:solidFill>
                    <a:schemeClr val="tx2"/>
                  </a:solidFill>
                </a:rPr>
                <a:t>les héritiers </a:t>
              </a:r>
            </a:p>
          </p:txBody>
        </p:sp>
      </p:grpSp>
      <p:sp>
        <p:nvSpPr>
          <p:cNvPr id="3" name="TextBox 2">
            <a:extLst>
              <a:ext uri="{FF2B5EF4-FFF2-40B4-BE49-F238E27FC236}">
                <a16:creationId xmlns:a16="http://schemas.microsoft.com/office/drawing/2014/main" id="{BFE4B2AC-2E59-4D47-B9FD-358D56CCB650}"/>
              </a:ext>
            </a:extLst>
          </p:cNvPr>
          <p:cNvSpPr txBox="1"/>
          <p:nvPr/>
        </p:nvSpPr>
        <p:spPr>
          <a:xfrm>
            <a:off x="399089" y="1000858"/>
            <a:ext cx="2707105" cy="3170099"/>
          </a:xfrm>
          <a:prstGeom prst="rect">
            <a:avLst/>
          </a:prstGeom>
          <a:noFill/>
        </p:spPr>
        <p:txBody>
          <a:bodyPr wrap="square" rtlCol="0">
            <a:spAutoFit/>
          </a:bodyPr>
          <a:lstStyle/>
          <a:p>
            <a:pPr algn="l"/>
            <a:r>
              <a:rPr lang="fr-CA" sz="2000" b="1" dirty="0"/>
              <a:t>Les professionnels de la finance savent qu’ils perdent des clients de nombreuses façons. </a:t>
            </a:r>
          </a:p>
          <a:p>
            <a:pPr algn="l"/>
            <a:endParaRPr lang="en-CA" sz="2000" b="1" dirty="0"/>
          </a:p>
          <a:p>
            <a:pPr algn="l"/>
            <a:r>
              <a:rPr lang="fr-CA" sz="2000" b="1" dirty="0"/>
              <a:t>Le plus souvent, tout est une question de communication.</a:t>
            </a:r>
          </a:p>
        </p:txBody>
      </p:sp>
      <p:sp>
        <p:nvSpPr>
          <p:cNvPr id="58" name="Rectangle 57">
            <a:extLst>
              <a:ext uri="{FF2B5EF4-FFF2-40B4-BE49-F238E27FC236}">
                <a16:creationId xmlns:a16="http://schemas.microsoft.com/office/drawing/2014/main" id="{81DAE82E-64E2-454F-A045-5DA52E31F82F}"/>
              </a:ext>
            </a:extLst>
          </p:cNvPr>
          <p:cNvSpPr/>
          <p:nvPr/>
        </p:nvSpPr>
        <p:spPr>
          <a:xfrm>
            <a:off x="351883" y="5135088"/>
            <a:ext cx="2894327" cy="861774"/>
          </a:xfrm>
          <a:prstGeom prst="rect">
            <a:avLst/>
          </a:prstGeom>
        </p:spPr>
        <p:txBody>
          <a:bodyPr wrap="square">
            <a:spAutoFit/>
          </a:bodyPr>
          <a:lstStyle/>
          <a:p>
            <a:r>
              <a:rPr lang="fr-CA" sz="1000" b="1" dirty="0"/>
              <a:t>Source : Natixis Investment Managers</a:t>
            </a:r>
            <a:r>
              <a:rPr lang="fr-CA" sz="1000" b="1" i="1" dirty="0"/>
              <a:t>, 2020 Global Survey of Financial </a:t>
            </a:r>
            <a:r>
              <a:rPr lang="fr-CA" sz="1000" b="1" i="1" dirty="0" err="1"/>
              <a:t>Professionals</a:t>
            </a:r>
            <a:br>
              <a:rPr lang="fr-CA" sz="1000" dirty="0"/>
            </a:br>
            <a:r>
              <a:rPr lang="fr-CA" sz="1000" dirty="0"/>
              <a:t>(enquête menée par </a:t>
            </a:r>
            <a:r>
              <a:rPr lang="fr-CA" sz="1000" dirty="0" err="1"/>
              <a:t>CoreData</a:t>
            </a:r>
            <a:r>
              <a:rPr lang="fr-CA" sz="1000" dirty="0"/>
              <a:t> </a:t>
            </a:r>
            <a:r>
              <a:rPr lang="fr-CA" sz="1000" dirty="0" err="1"/>
              <a:t>Research</a:t>
            </a:r>
            <a:r>
              <a:rPr lang="fr-CA" sz="1000" dirty="0"/>
              <a:t>), mars et avril 2020. En tout, 2 700 professionnels de la finance dans 16 pays ont participé à l’enquête.</a:t>
            </a:r>
          </a:p>
        </p:txBody>
      </p:sp>
    </p:spTree>
    <p:extLst>
      <p:ext uri="{BB962C8B-B14F-4D97-AF65-F5344CB8AC3E}">
        <p14:creationId xmlns:p14="http://schemas.microsoft.com/office/powerpoint/2010/main" val="354554165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0F0EE"/>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50C801-260E-449E-B728-1949496DD131}"/>
              </a:ext>
            </a:extLst>
          </p:cNvPr>
          <p:cNvSpPr>
            <a:spLocks noGrp="1"/>
          </p:cNvSpPr>
          <p:nvPr>
            <p:ph type="title"/>
          </p:nvPr>
        </p:nvSpPr>
        <p:spPr>
          <a:xfrm>
            <a:off x="429229" y="185904"/>
            <a:ext cx="10839599" cy="1216986"/>
          </a:xfrm>
        </p:spPr>
        <p:txBody>
          <a:bodyPr>
            <a:noAutofit/>
          </a:bodyPr>
          <a:lstStyle/>
          <a:p>
            <a:r>
              <a:rPr lang="fr-CA" sz="2800" dirty="0"/>
              <a:t>Les 5 principales compétences que</a:t>
            </a:r>
            <a:br>
              <a:rPr lang="fr-CA" sz="2800" dirty="0"/>
            </a:br>
            <a:r>
              <a:rPr lang="fr-CA" sz="2800" dirty="0"/>
              <a:t>les professionnels estiment devoir améliorer</a:t>
            </a:r>
          </a:p>
        </p:txBody>
      </p:sp>
      <p:sp>
        <p:nvSpPr>
          <p:cNvPr id="4" name="Slide Number Placeholder 3">
            <a:extLst>
              <a:ext uri="{FF2B5EF4-FFF2-40B4-BE49-F238E27FC236}">
                <a16:creationId xmlns:a16="http://schemas.microsoft.com/office/drawing/2014/main" id="{921CB917-B893-4381-BC91-26EA902D3201}"/>
              </a:ext>
            </a:extLst>
          </p:cNvPr>
          <p:cNvSpPr>
            <a:spLocks noGrp="1"/>
          </p:cNvSpPr>
          <p:nvPr>
            <p:ph type="sldNum" sz="quarter" idx="12"/>
          </p:nvPr>
        </p:nvSpPr>
        <p:spPr>
          <a:xfrm>
            <a:off x="11046999" y="6443496"/>
            <a:ext cx="931691" cy="228600"/>
          </a:xfrm>
        </p:spPr>
        <p:txBody>
          <a:bodyPr/>
          <a:lstStyle/>
          <a:p>
            <a:fld id="{2D2B9FD4-22D1-4784-BC8D-82D569BBB95D}" type="slidenum">
              <a:rPr lang="fr-CA" smtClean="0"/>
              <a:t>33</a:t>
            </a:fld>
            <a:endParaRPr lang="fr-CA"/>
          </a:p>
        </p:txBody>
      </p:sp>
      <p:sp>
        <p:nvSpPr>
          <p:cNvPr id="6" name="Flowchart: Process 5">
            <a:extLst>
              <a:ext uri="{FF2B5EF4-FFF2-40B4-BE49-F238E27FC236}">
                <a16:creationId xmlns:a16="http://schemas.microsoft.com/office/drawing/2014/main" id="{3D6CAE55-9130-46ED-9588-0BC1F4982060}"/>
              </a:ext>
            </a:extLst>
          </p:cNvPr>
          <p:cNvSpPr/>
          <p:nvPr/>
        </p:nvSpPr>
        <p:spPr>
          <a:xfrm>
            <a:off x="450434" y="1156180"/>
            <a:ext cx="11211427" cy="890336"/>
          </a:xfrm>
          <a:prstGeom prst="flowChartProcess">
            <a:avLst/>
          </a:prstGeom>
          <a:solidFill>
            <a:schemeClr val="tx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Isosceles Triangle 11">
            <a:extLst>
              <a:ext uri="{FF2B5EF4-FFF2-40B4-BE49-F238E27FC236}">
                <a16:creationId xmlns:a16="http://schemas.microsoft.com/office/drawing/2014/main" id="{CFFBA955-0C3C-4E3F-8434-EFEAB0837611}"/>
              </a:ext>
            </a:extLst>
          </p:cNvPr>
          <p:cNvSpPr/>
          <p:nvPr/>
        </p:nvSpPr>
        <p:spPr>
          <a:xfrm rot="5400000">
            <a:off x="9421249" y="1309771"/>
            <a:ext cx="589878" cy="571456"/>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lowchart: Process 12">
            <a:extLst>
              <a:ext uri="{FF2B5EF4-FFF2-40B4-BE49-F238E27FC236}">
                <a16:creationId xmlns:a16="http://schemas.microsoft.com/office/drawing/2014/main" id="{7C8056AD-EE57-47F6-8C8E-52D097D8C5D0}"/>
              </a:ext>
            </a:extLst>
          </p:cNvPr>
          <p:cNvSpPr/>
          <p:nvPr/>
        </p:nvSpPr>
        <p:spPr>
          <a:xfrm>
            <a:off x="400504" y="1164200"/>
            <a:ext cx="9138808" cy="886417"/>
          </a:xfrm>
          <a:prstGeom prst="flowChartProcess">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lowchart: Process 15">
            <a:extLst>
              <a:ext uri="{FF2B5EF4-FFF2-40B4-BE49-F238E27FC236}">
                <a16:creationId xmlns:a16="http://schemas.microsoft.com/office/drawing/2014/main" id="{62CEEE08-ADDE-49AC-B82E-0FD9B8C8C8B3}"/>
              </a:ext>
            </a:extLst>
          </p:cNvPr>
          <p:cNvSpPr/>
          <p:nvPr/>
        </p:nvSpPr>
        <p:spPr>
          <a:xfrm>
            <a:off x="420126" y="2124768"/>
            <a:ext cx="11249756" cy="890336"/>
          </a:xfrm>
          <a:prstGeom prst="flowChartProcess">
            <a:avLst/>
          </a:prstGeom>
          <a:solidFill>
            <a:schemeClr val="tx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Isosceles Triangle 16">
            <a:extLst>
              <a:ext uri="{FF2B5EF4-FFF2-40B4-BE49-F238E27FC236}">
                <a16:creationId xmlns:a16="http://schemas.microsoft.com/office/drawing/2014/main" id="{A543A6FF-9859-4182-A20B-8472D7632CE8}"/>
              </a:ext>
            </a:extLst>
          </p:cNvPr>
          <p:cNvSpPr/>
          <p:nvPr/>
        </p:nvSpPr>
        <p:spPr>
          <a:xfrm rot="5400000">
            <a:off x="9422619" y="2277382"/>
            <a:ext cx="589878" cy="573410"/>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lowchart: Process 17">
            <a:extLst>
              <a:ext uri="{FF2B5EF4-FFF2-40B4-BE49-F238E27FC236}">
                <a16:creationId xmlns:a16="http://schemas.microsoft.com/office/drawing/2014/main" id="{E3719EB9-0D56-43CB-859D-41D66EE3A8D5}"/>
              </a:ext>
            </a:extLst>
          </p:cNvPr>
          <p:cNvSpPr/>
          <p:nvPr/>
        </p:nvSpPr>
        <p:spPr>
          <a:xfrm>
            <a:off x="400503" y="2116747"/>
            <a:ext cx="9139572" cy="906377"/>
          </a:xfrm>
          <a:prstGeom prst="flowChartProces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Flowchart: Process 19">
            <a:extLst>
              <a:ext uri="{FF2B5EF4-FFF2-40B4-BE49-F238E27FC236}">
                <a16:creationId xmlns:a16="http://schemas.microsoft.com/office/drawing/2014/main" id="{23439E28-2E38-425F-A013-54BE4876EBFE}"/>
              </a:ext>
            </a:extLst>
          </p:cNvPr>
          <p:cNvSpPr/>
          <p:nvPr/>
        </p:nvSpPr>
        <p:spPr>
          <a:xfrm>
            <a:off x="391377" y="3089255"/>
            <a:ext cx="11278505" cy="890336"/>
          </a:xfrm>
          <a:prstGeom prst="flowChartProcess">
            <a:avLst/>
          </a:prstGeom>
          <a:solidFill>
            <a:schemeClr val="tx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Isosceles Triangle 20">
            <a:extLst>
              <a:ext uri="{FF2B5EF4-FFF2-40B4-BE49-F238E27FC236}">
                <a16:creationId xmlns:a16="http://schemas.microsoft.com/office/drawing/2014/main" id="{76F7FF2A-5493-43E3-B228-787274D6B10E}"/>
              </a:ext>
            </a:extLst>
          </p:cNvPr>
          <p:cNvSpPr/>
          <p:nvPr/>
        </p:nvSpPr>
        <p:spPr>
          <a:xfrm rot="5400000">
            <a:off x="9417629" y="3241137"/>
            <a:ext cx="589878" cy="574875"/>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lowchart: Process 21">
            <a:extLst>
              <a:ext uri="{FF2B5EF4-FFF2-40B4-BE49-F238E27FC236}">
                <a16:creationId xmlns:a16="http://schemas.microsoft.com/office/drawing/2014/main" id="{15B2D98D-5AF3-474F-B4FC-E7A6270E59E2}"/>
              </a:ext>
            </a:extLst>
          </p:cNvPr>
          <p:cNvSpPr/>
          <p:nvPr/>
        </p:nvSpPr>
        <p:spPr>
          <a:xfrm>
            <a:off x="386143" y="3097275"/>
            <a:ext cx="9148489" cy="882316"/>
          </a:xfrm>
          <a:prstGeom prst="flowChartProces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lowchart: Process 23">
            <a:extLst>
              <a:ext uri="{FF2B5EF4-FFF2-40B4-BE49-F238E27FC236}">
                <a16:creationId xmlns:a16="http://schemas.microsoft.com/office/drawing/2014/main" id="{43C484BD-F113-4ED6-973C-9280AA4AF904}"/>
              </a:ext>
            </a:extLst>
          </p:cNvPr>
          <p:cNvSpPr/>
          <p:nvPr/>
        </p:nvSpPr>
        <p:spPr>
          <a:xfrm>
            <a:off x="377005" y="4075845"/>
            <a:ext cx="11292878" cy="890336"/>
          </a:xfrm>
          <a:prstGeom prst="flowChartProcess">
            <a:avLst/>
          </a:prstGeom>
          <a:solidFill>
            <a:schemeClr val="tx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Isosceles Triangle 24">
            <a:extLst>
              <a:ext uri="{FF2B5EF4-FFF2-40B4-BE49-F238E27FC236}">
                <a16:creationId xmlns:a16="http://schemas.microsoft.com/office/drawing/2014/main" id="{1EC60A1A-0D82-4E39-8BE6-749E81D7E0CE}"/>
              </a:ext>
            </a:extLst>
          </p:cNvPr>
          <p:cNvSpPr/>
          <p:nvPr/>
        </p:nvSpPr>
        <p:spPr>
          <a:xfrm rot="5400000">
            <a:off x="9415136" y="4227360"/>
            <a:ext cx="589878" cy="575608"/>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lowchart: Process 25">
            <a:extLst>
              <a:ext uri="{FF2B5EF4-FFF2-40B4-BE49-F238E27FC236}">
                <a16:creationId xmlns:a16="http://schemas.microsoft.com/office/drawing/2014/main" id="{F25C7FE5-5D70-450B-A962-725718E8CA49}"/>
              </a:ext>
            </a:extLst>
          </p:cNvPr>
          <p:cNvSpPr/>
          <p:nvPr/>
        </p:nvSpPr>
        <p:spPr>
          <a:xfrm>
            <a:off x="386143" y="4075845"/>
            <a:ext cx="9145770" cy="890336"/>
          </a:xfrm>
          <a:prstGeom prst="flowChartProces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lowchart: Process 27">
            <a:extLst>
              <a:ext uri="{FF2B5EF4-FFF2-40B4-BE49-F238E27FC236}">
                <a16:creationId xmlns:a16="http://schemas.microsoft.com/office/drawing/2014/main" id="{A41F8180-D753-4E27-9DA5-1BD49216EACE}"/>
              </a:ext>
            </a:extLst>
          </p:cNvPr>
          <p:cNvSpPr/>
          <p:nvPr/>
        </p:nvSpPr>
        <p:spPr>
          <a:xfrm>
            <a:off x="362630" y="5062435"/>
            <a:ext cx="11307253" cy="890336"/>
          </a:xfrm>
          <a:prstGeom prst="flowChartProcess">
            <a:avLst/>
          </a:prstGeom>
          <a:solidFill>
            <a:schemeClr val="tx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Isosceles Triangle 28">
            <a:extLst>
              <a:ext uri="{FF2B5EF4-FFF2-40B4-BE49-F238E27FC236}">
                <a16:creationId xmlns:a16="http://schemas.microsoft.com/office/drawing/2014/main" id="{4341C4C1-A72E-44C9-A12A-EA8EF5F938AE}"/>
              </a:ext>
            </a:extLst>
          </p:cNvPr>
          <p:cNvSpPr/>
          <p:nvPr/>
        </p:nvSpPr>
        <p:spPr>
          <a:xfrm rot="5400000">
            <a:off x="9412641" y="5213584"/>
            <a:ext cx="589878" cy="576340"/>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lowchart: Process 29">
            <a:extLst>
              <a:ext uri="{FF2B5EF4-FFF2-40B4-BE49-F238E27FC236}">
                <a16:creationId xmlns:a16="http://schemas.microsoft.com/office/drawing/2014/main" id="{60B910D7-84FF-4FA6-A89C-EB387A5D8BC3}"/>
              </a:ext>
            </a:extLst>
          </p:cNvPr>
          <p:cNvSpPr/>
          <p:nvPr/>
        </p:nvSpPr>
        <p:spPr>
          <a:xfrm>
            <a:off x="377005" y="5062435"/>
            <a:ext cx="9152186" cy="898356"/>
          </a:xfrm>
          <a:prstGeom prst="flowChartProces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9EDFFBB2-2CBD-43D1-ACA1-2DC89F5FF8A8}"/>
              </a:ext>
            </a:extLst>
          </p:cNvPr>
          <p:cNvSpPr txBox="1"/>
          <p:nvPr/>
        </p:nvSpPr>
        <p:spPr>
          <a:xfrm>
            <a:off x="9780299" y="1151257"/>
            <a:ext cx="2113547" cy="830997"/>
          </a:xfrm>
          <a:prstGeom prst="rect">
            <a:avLst/>
          </a:prstGeom>
          <a:noFill/>
        </p:spPr>
        <p:txBody>
          <a:bodyPr wrap="square" rtlCol="0">
            <a:spAutoFit/>
          </a:bodyPr>
          <a:lstStyle/>
          <a:p>
            <a:pPr algn="ctr"/>
            <a:r>
              <a:rPr lang="fr-CA" sz="4800" b="1" dirty="0">
                <a:solidFill>
                  <a:schemeClr val="bg1"/>
                </a:solidFill>
              </a:rPr>
              <a:t>47 %</a:t>
            </a:r>
          </a:p>
        </p:txBody>
      </p:sp>
      <p:sp>
        <p:nvSpPr>
          <p:cNvPr id="32" name="TextBox 31">
            <a:extLst>
              <a:ext uri="{FF2B5EF4-FFF2-40B4-BE49-F238E27FC236}">
                <a16:creationId xmlns:a16="http://schemas.microsoft.com/office/drawing/2014/main" id="{E64D508C-0075-4D22-8374-014FE75CEE8D}"/>
              </a:ext>
            </a:extLst>
          </p:cNvPr>
          <p:cNvSpPr txBox="1"/>
          <p:nvPr/>
        </p:nvSpPr>
        <p:spPr>
          <a:xfrm>
            <a:off x="9780299" y="2089266"/>
            <a:ext cx="2113547" cy="830997"/>
          </a:xfrm>
          <a:prstGeom prst="rect">
            <a:avLst/>
          </a:prstGeom>
          <a:noFill/>
        </p:spPr>
        <p:txBody>
          <a:bodyPr wrap="square" rtlCol="0">
            <a:spAutoFit/>
          </a:bodyPr>
          <a:lstStyle/>
          <a:p>
            <a:pPr algn="ctr"/>
            <a:r>
              <a:rPr lang="fr-CA" sz="4800" b="1" dirty="0">
                <a:solidFill>
                  <a:schemeClr val="bg1"/>
                </a:solidFill>
              </a:rPr>
              <a:t>44 %</a:t>
            </a:r>
          </a:p>
        </p:txBody>
      </p:sp>
      <p:sp>
        <p:nvSpPr>
          <p:cNvPr id="33" name="TextBox 32">
            <a:extLst>
              <a:ext uri="{FF2B5EF4-FFF2-40B4-BE49-F238E27FC236}">
                <a16:creationId xmlns:a16="http://schemas.microsoft.com/office/drawing/2014/main" id="{67984671-FA38-45EB-89F0-39F2F5355F8A}"/>
              </a:ext>
            </a:extLst>
          </p:cNvPr>
          <p:cNvSpPr txBox="1"/>
          <p:nvPr/>
        </p:nvSpPr>
        <p:spPr>
          <a:xfrm>
            <a:off x="9780299" y="3065785"/>
            <a:ext cx="2113547" cy="830997"/>
          </a:xfrm>
          <a:prstGeom prst="rect">
            <a:avLst/>
          </a:prstGeom>
          <a:noFill/>
        </p:spPr>
        <p:txBody>
          <a:bodyPr wrap="square" rtlCol="0">
            <a:spAutoFit/>
          </a:bodyPr>
          <a:lstStyle/>
          <a:p>
            <a:pPr algn="ctr"/>
            <a:r>
              <a:rPr lang="fr-CA" sz="4800" b="1" dirty="0">
                <a:solidFill>
                  <a:schemeClr val="bg1"/>
                </a:solidFill>
              </a:rPr>
              <a:t>43 %</a:t>
            </a:r>
          </a:p>
        </p:txBody>
      </p:sp>
      <p:sp>
        <p:nvSpPr>
          <p:cNvPr id="34" name="TextBox 33">
            <a:extLst>
              <a:ext uri="{FF2B5EF4-FFF2-40B4-BE49-F238E27FC236}">
                <a16:creationId xmlns:a16="http://schemas.microsoft.com/office/drawing/2014/main" id="{F4990FF8-3CED-4F7C-9D36-18A5A82BAC3B}"/>
              </a:ext>
            </a:extLst>
          </p:cNvPr>
          <p:cNvSpPr txBox="1"/>
          <p:nvPr/>
        </p:nvSpPr>
        <p:spPr>
          <a:xfrm>
            <a:off x="9780299" y="4052375"/>
            <a:ext cx="2113547" cy="830997"/>
          </a:xfrm>
          <a:prstGeom prst="rect">
            <a:avLst/>
          </a:prstGeom>
          <a:noFill/>
        </p:spPr>
        <p:txBody>
          <a:bodyPr wrap="square" rtlCol="0">
            <a:spAutoFit/>
          </a:bodyPr>
          <a:lstStyle/>
          <a:p>
            <a:pPr algn="ctr"/>
            <a:r>
              <a:rPr lang="fr-CA" sz="4800" b="1" dirty="0">
                <a:solidFill>
                  <a:schemeClr val="bg1"/>
                </a:solidFill>
              </a:rPr>
              <a:t>31 %</a:t>
            </a:r>
          </a:p>
        </p:txBody>
      </p:sp>
      <p:sp>
        <p:nvSpPr>
          <p:cNvPr id="35" name="TextBox 34">
            <a:extLst>
              <a:ext uri="{FF2B5EF4-FFF2-40B4-BE49-F238E27FC236}">
                <a16:creationId xmlns:a16="http://schemas.microsoft.com/office/drawing/2014/main" id="{A12F7636-EDA9-4B48-BA20-6CBC2E1B860F}"/>
              </a:ext>
            </a:extLst>
          </p:cNvPr>
          <p:cNvSpPr txBox="1"/>
          <p:nvPr/>
        </p:nvSpPr>
        <p:spPr>
          <a:xfrm>
            <a:off x="9780299" y="5038965"/>
            <a:ext cx="2113547" cy="830997"/>
          </a:xfrm>
          <a:prstGeom prst="rect">
            <a:avLst/>
          </a:prstGeom>
          <a:noFill/>
        </p:spPr>
        <p:txBody>
          <a:bodyPr wrap="square" rtlCol="0">
            <a:spAutoFit/>
          </a:bodyPr>
          <a:lstStyle/>
          <a:p>
            <a:pPr algn="ctr"/>
            <a:r>
              <a:rPr lang="fr-CA" sz="4800" b="1" dirty="0">
                <a:solidFill>
                  <a:schemeClr val="bg1"/>
                </a:solidFill>
              </a:rPr>
              <a:t>28 %</a:t>
            </a:r>
          </a:p>
        </p:txBody>
      </p:sp>
      <p:sp>
        <p:nvSpPr>
          <p:cNvPr id="36" name="TextBox 35">
            <a:extLst>
              <a:ext uri="{FF2B5EF4-FFF2-40B4-BE49-F238E27FC236}">
                <a16:creationId xmlns:a16="http://schemas.microsoft.com/office/drawing/2014/main" id="{47035C56-2092-4AE7-B1B2-0FAA3B478FF3}"/>
              </a:ext>
            </a:extLst>
          </p:cNvPr>
          <p:cNvSpPr txBox="1"/>
          <p:nvPr/>
        </p:nvSpPr>
        <p:spPr>
          <a:xfrm>
            <a:off x="583025" y="1353178"/>
            <a:ext cx="10866461" cy="461665"/>
          </a:xfrm>
          <a:prstGeom prst="rect">
            <a:avLst/>
          </a:prstGeom>
          <a:noFill/>
        </p:spPr>
        <p:txBody>
          <a:bodyPr wrap="square" rtlCol="0">
            <a:spAutoFit/>
          </a:bodyPr>
          <a:lstStyle/>
          <a:p>
            <a:r>
              <a:rPr lang="fr-CA" sz="2400" dirty="0">
                <a:solidFill>
                  <a:schemeClr val="bg1"/>
                </a:solidFill>
              </a:rPr>
              <a:t>1. Démonstration de la valeur au-delà de l’affectation des actifs</a:t>
            </a:r>
          </a:p>
        </p:txBody>
      </p:sp>
      <p:sp>
        <p:nvSpPr>
          <p:cNvPr id="37" name="TextBox 36">
            <a:extLst>
              <a:ext uri="{FF2B5EF4-FFF2-40B4-BE49-F238E27FC236}">
                <a16:creationId xmlns:a16="http://schemas.microsoft.com/office/drawing/2014/main" id="{E72340CD-D400-41DF-A0CB-283296E51DCA}"/>
              </a:ext>
            </a:extLst>
          </p:cNvPr>
          <p:cNvSpPr txBox="1"/>
          <p:nvPr/>
        </p:nvSpPr>
        <p:spPr>
          <a:xfrm>
            <a:off x="596329" y="2140251"/>
            <a:ext cx="8823081" cy="830997"/>
          </a:xfrm>
          <a:prstGeom prst="rect">
            <a:avLst/>
          </a:prstGeom>
          <a:noFill/>
        </p:spPr>
        <p:txBody>
          <a:bodyPr wrap="square" rtlCol="0">
            <a:spAutoFit/>
          </a:bodyPr>
          <a:lstStyle/>
          <a:p>
            <a:r>
              <a:rPr lang="fr-CA" sz="2400" dirty="0">
                <a:solidFill>
                  <a:schemeClr val="bg1"/>
                </a:solidFill>
              </a:rPr>
              <a:t>2. Intervention auprès des clients pour les empêcher de prendre des décisions sous le coup de l’émotion</a:t>
            </a:r>
          </a:p>
        </p:txBody>
      </p:sp>
      <p:sp>
        <p:nvSpPr>
          <p:cNvPr id="38" name="TextBox 37">
            <a:extLst>
              <a:ext uri="{FF2B5EF4-FFF2-40B4-BE49-F238E27FC236}">
                <a16:creationId xmlns:a16="http://schemas.microsoft.com/office/drawing/2014/main" id="{FF774600-5DD2-4823-9B2F-4D7C4C565FFF}"/>
              </a:ext>
            </a:extLst>
          </p:cNvPr>
          <p:cNvSpPr txBox="1"/>
          <p:nvPr/>
        </p:nvSpPr>
        <p:spPr>
          <a:xfrm>
            <a:off x="604457" y="3133960"/>
            <a:ext cx="5945200" cy="830997"/>
          </a:xfrm>
          <a:prstGeom prst="rect">
            <a:avLst/>
          </a:prstGeom>
          <a:noFill/>
        </p:spPr>
        <p:txBody>
          <a:bodyPr wrap="square" rtlCol="0">
            <a:spAutoFit/>
          </a:bodyPr>
          <a:lstStyle/>
          <a:p>
            <a:r>
              <a:rPr lang="fr-CA" sz="2400" dirty="0">
                <a:solidFill>
                  <a:schemeClr val="bg1"/>
                </a:solidFill>
              </a:rPr>
              <a:t>3. Connaissance des héritiers de la prochaine génération des clients</a:t>
            </a:r>
          </a:p>
        </p:txBody>
      </p:sp>
      <p:sp>
        <p:nvSpPr>
          <p:cNvPr id="39" name="TextBox 38">
            <a:extLst>
              <a:ext uri="{FF2B5EF4-FFF2-40B4-BE49-F238E27FC236}">
                <a16:creationId xmlns:a16="http://schemas.microsoft.com/office/drawing/2014/main" id="{75C1F502-0F32-496E-BB97-E42852A93FF2}"/>
              </a:ext>
            </a:extLst>
          </p:cNvPr>
          <p:cNvSpPr txBox="1"/>
          <p:nvPr/>
        </p:nvSpPr>
        <p:spPr>
          <a:xfrm>
            <a:off x="612585" y="4277477"/>
            <a:ext cx="10880834" cy="461665"/>
          </a:xfrm>
          <a:prstGeom prst="rect">
            <a:avLst/>
          </a:prstGeom>
          <a:noFill/>
        </p:spPr>
        <p:txBody>
          <a:bodyPr wrap="square" rtlCol="0">
            <a:spAutoFit/>
          </a:bodyPr>
          <a:lstStyle/>
          <a:p>
            <a:r>
              <a:rPr lang="fr-CA" sz="2400" dirty="0">
                <a:solidFill>
                  <a:schemeClr val="bg1"/>
                </a:solidFill>
              </a:rPr>
              <a:t>4. Gestion des attentes des clients en matière de rendement</a:t>
            </a:r>
          </a:p>
        </p:txBody>
      </p:sp>
      <p:sp>
        <p:nvSpPr>
          <p:cNvPr id="40" name="TextBox 39">
            <a:extLst>
              <a:ext uri="{FF2B5EF4-FFF2-40B4-BE49-F238E27FC236}">
                <a16:creationId xmlns:a16="http://schemas.microsoft.com/office/drawing/2014/main" id="{E05805E5-B332-4FBC-8832-9F87EDA22F37}"/>
              </a:ext>
            </a:extLst>
          </p:cNvPr>
          <p:cNvSpPr txBox="1"/>
          <p:nvPr/>
        </p:nvSpPr>
        <p:spPr>
          <a:xfrm>
            <a:off x="611024" y="5242714"/>
            <a:ext cx="10890416" cy="461665"/>
          </a:xfrm>
          <a:prstGeom prst="rect">
            <a:avLst/>
          </a:prstGeom>
          <a:noFill/>
        </p:spPr>
        <p:txBody>
          <a:bodyPr wrap="square" rtlCol="0">
            <a:spAutoFit/>
          </a:bodyPr>
          <a:lstStyle/>
          <a:p>
            <a:r>
              <a:rPr lang="fr-CA" sz="2400" dirty="0">
                <a:solidFill>
                  <a:schemeClr val="bg1"/>
                </a:solidFill>
              </a:rPr>
              <a:t>5. Accent sur la communication avec les clients</a:t>
            </a:r>
          </a:p>
        </p:txBody>
      </p:sp>
      <p:sp>
        <p:nvSpPr>
          <p:cNvPr id="41" name="Rectangle 40">
            <a:extLst>
              <a:ext uri="{FF2B5EF4-FFF2-40B4-BE49-F238E27FC236}">
                <a16:creationId xmlns:a16="http://schemas.microsoft.com/office/drawing/2014/main" id="{DAE94193-A63C-4287-B9E6-E75D0BE54EE6}"/>
              </a:ext>
            </a:extLst>
          </p:cNvPr>
          <p:cNvSpPr/>
          <p:nvPr/>
        </p:nvSpPr>
        <p:spPr>
          <a:xfrm>
            <a:off x="1640890" y="6292104"/>
            <a:ext cx="9561541" cy="400110"/>
          </a:xfrm>
          <a:prstGeom prst="rect">
            <a:avLst/>
          </a:prstGeom>
        </p:spPr>
        <p:txBody>
          <a:bodyPr wrap="square">
            <a:spAutoFit/>
          </a:bodyPr>
          <a:lstStyle/>
          <a:p>
            <a:r>
              <a:rPr lang="fr-CA" sz="1000" b="1" dirty="0">
                <a:solidFill>
                  <a:schemeClr val="accent1"/>
                </a:solidFill>
              </a:rPr>
              <a:t>Source : Natixis Investment Managers, </a:t>
            </a:r>
            <a:r>
              <a:rPr lang="fr-CA" sz="1000" b="1" i="1" dirty="0">
                <a:solidFill>
                  <a:schemeClr val="accent1"/>
                </a:solidFill>
              </a:rPr>
              <a:t>2020 Global Survey of Financial </a:t>
            </a:r>
            <a:r>
              <a:rPr lang="fr-CA" sz="1000" b="1" i="1" dirty="0" err="1">
                <a:solidFill>
                  <a:schemeClr val="accent1"/>
                </a:solidFill>
              </a:rPr>
              <a:t>Professionals</a:t>
            </a:r>
            <a:br>
              <a:rPr lang="fr-CA" sz="1000" dirty="0">
                <a:solidFill>
                  <a:schemeClr val="accent1"/>
                </a:solidFill>
              </a:rPr>
            </a:br>
            <a:r>
              <a:rPr lang="fr-CA" sz="1000" dirty="0">
                <a:solidFill>
                  <a:schemeClr val="accent1"/>
                </a:solidFill>
              </a:rPr>
              <a:t>(enquête menée par </a:t>
            </a:r>
            <a:r>
              <a:rPr lang="fr-CA" sz="1000" dirty="0" err="1">
                <a:solidFill>
                  <a:schemeClr val="accent1"/>
                </a:solidFill>
              </a:rPr>
              <a:t>CoreData</a:t>
            </a:r>
            <a:r>
              <a:rPr lang="fr-CA" sz="1000" dirty="0">
                <a:solidFill>
                  <a:schemeClr val="accent1"/>
                </a:solidFill>
              </a:rPr>
              <a:t> </a:t>
            </a:r>
            <a:r>
              <a:rPr lang="fr-CA" sz="1000" dirty="0" err="1">
                <a:solidFill>
                  <a:schemeClr val="accent1"/>
                </a:solidFill>
              </a:rPr>
              <a:t>Research</a:t>
            </a:r>
            <a:r>
              <a:rPr lang="fr-CA" sz="1000" dirty="0">
                <a:solidFill>
                  <a:schemeClr val="accent1"/>
                </a:solidFill>
              </a:rPr>
              <a:t>), mars et avril 2020. En tout, 2 700 professionnels de la finance dans 16 pays ont participé à l’enquête.</a:t>
            </a:r>
          </a:p>
        </p:txBody>
      </p:sp>
    </p:spTree>
    <p:extLst>
      <p:ext uri="{BB962C8B-B14F-4D97-AF65-F5344CB8AC3E}">
        <p14:creationId xmlns:p14="http://schemas.microsoft.com/office/powerpoint/2010/main" val="281668985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134FD3-5017-4B60-9E8C-3A3B9A52FF0F}"/>
              </a:ext>
            </a:extLst>
          </p:cNvPr>
          <p:cNvSpPr>
            <a:spLocks noGrp="1"/>
          </p:cNvSpPr>
          <p:nvPr>
            <p:ph type="ctrTitle"/>
          </p:nvPr>
        </p:nvSpPr>
        <p:spPr/>
        <p:txBody>
          <a:bodyPr/>
          <a:lstStyle/>
          <a:p>
            <a:r>
              <a:rPr lang="fr-CA" dirty="0"/>
              <a:t>Les opportunités à saisir</a:t>
            </a:r>
          </a:p>
        </p:txBody>
      </p:sp>
      <p:sp>
        <p:nvSpPr>
          <p:cNvPr id="4" name="Slide Number Placeholder 3">
            <a:extLst>
              <a:ext uri="{FF2B5EF4-FFF2-40B4-BE49-F238E27FC236}">
                <a16:creationId xmlns:a16="http://schemas.microsoft.com/office/drawing/2014/main" id="{CECC68E5-98FB-4F01-9083-B0863978B4DB}"/>
              </a:ext>
            </a:extLst>
          </p:cNvPr>
          <p:cNvSpPr>
            <a:spLocks noGrp="1"/>
          </p:cNvSpPr>
          <p:nvPr>
            <p:ph type="sldNum" sz="quarter" idx="10"/>
          </p:nvPr>
        </p:nvSpPr>
        <p:spPr/>
        <p:txBody>
          <a:bodyPr/>
          <a:lstStyle/>
          <a:p>
            <a:fld id="{2D2B9FD4-22D1-4784-BC8D-82D569BBB95D}" type="slidenum">
              <a:rPr lang="fr-CA" smtClean="0"/>
              <a:pPr/>
              <a:t>34</a:t>
            </a:fld>
            <a:endParaRPr lang="fr-CA"/>
          </a:p>
        </p:txBody>
      </p:sp>
      <p:sp>
        <p:nvSpPr>
          <p:cNvPr id="3" name="Text Placeholder 2">
            <a:extLst>
              <a:ext uri="{FF2B5EF4-FFF2-40B4-BE49-F238E27FC236}">
                <a16:creationId xmlns:a16="http://schemas.microsoft.com/office/drawing/2014/main" id="{E06E9265-762E-49D7-8BEC-A477E4A3B917}"/>
              </a:ext>
            </a:extLst>
          </p:cNvPr>
          <p:cNvSpPr>
            <a:spLocks noGrp="1"/>
          </p:cNvSpPr>
          <p:nvPr>
            <p:ph type="subTitle" idx="1"/>
          </p:nvPr>
        </p:nvSpPr>
        <p:spPr/>
        <p:txBody>
          <a:bodyPr>
            <a:normAutofit/>
          </a:bodyPr>
          <a:lstStyle/>
          <a:p>
            <a:r>
              <a:rPr lang="fr-CA" dirty="0"/>
              <a:t>5</a:t>
            </a:r>
          </a:p>
        </p:txBody>
      </p:sp>
    </p:spTree>
    <p:extLst>
      <p:ext uri="{BB962C8B-B14F-4D97-AF65-F5344CB8AC3E}">
        <p14:creationId xmlns:p14="http://schemas.microsoft.com/office/powerpoint/2010/main" val="52518232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68FD50-9D73-4A0D-BF31-3ACDD3931461}"/>
              </a:ext>
            </a:extLst>
          </p:cNvPr>
          <p:cNvSpPr>
            <a:spLocks noGrp="1"/>
          </p:cNvSpPr>
          <p:nvPr>
            <p:ph type="title"/>
          </p:nvPr>
        </p:nvSpPr>
        <p:spPr>
          <a:xfrm>
            <a:off x="551329" y="647092"/>
            <a:ext cx="11419820" cy="821861"/>
          </a:xfrm>
        </p:spPr>
        <p:txBody>
          <a:bodyPr>
            <a:normAutofit/>
          </a:bodyPr>
          <a:lstStyle/>
          <a:p>
            <a:r>
              <a:rPr lang="fr-CA" dirty="0"/>
              <a:t>L’expérience de planification financière aujourd’hui</a:t>
            </a:r>
          </a:p>
        </p:txBody>
      </p:sp>
      <p:sp>
        <p:nvSpPr>
          <p:cNvPr id="3" name="Content Placeholder 2">
            <a:extLst>
              <a:ext uri="{FF2B5EF4-FFF2-40B4-BE49-F238E27FC236}">
                <a16:creationId xmlns:a16="http://schemas.microsoft.com/office/drawing/2014/main" id="{0D5BE5A5-A69C-4602-9563-E8BE5186F9E9}"/>
              </a:ext>
            </a:extLst>
          </p:cNvPr>
          <p:cNvSpPr>
            <a:spLocks noGrp="1"/>
          </p:cNvSpPr>
          <p:nvPr>
            <p:ph idx="1"/>
          </p:nvPr>
        </p:nvSpPr>
        <p:spPr>
          <a:xfrm>
            <a:off x="1081123" y="1698499"/>
            <a:ext cx="10029753" cy="1486196"/>
          </a:xfrm>
        </p:spPr>
        <p:txBody>
          <a:bodyPr>
            <a:normAutofit fontScale="85000" lnSpcReduction="10000"/>
          </a:bodyPr>
          <a:lstStyle/>
          <a:p>
            <a:pPr marL="0" indent="0">
              <a:buNone/>
            </a:pPr>
            <a:r>
              <a:rPr lang="fr-CA" sz="3600" dirty="0"/>
              <a:t>« L’expérience de planification financière, c’est un peu comme aller chez le dentiste, suivre un cours de math et aller en thérapie de couple en même temps. » </a:t>
            </a:r>
          </a:p>
        </p:txBody>
      </p:sp>
      <p:sp>
        <p:nvSpPr>
          <p:cNvPr id="4" name="Slide Number Placeholder 3">
            <a:extLst>
              <a:ext uri="{FF2B5EF4-FFF2-40B4-BE49-F238E27FC236}">
                <a16:creationId xmlns:a16="http://schemas.microsoft.com/office/drawing/2014/main" id="{6D24DA18-F984-462C-A168-93C55C5ACB27}"/>
              </a:ext>
            </a:extLst>
          </p:cNvPr>
          <p:cNvSpPr>
            <a:spLocks noGrp="1"/>
          </p:cNvSpPr>
          <p:nvPr>
            <p:ph type="sldNum" sz="quarter" idx="10"/>
          </p:nvPr>
        </p:nvSpPr>
        <p:spPr/>
        <p:txBody>
          <a:bodyPr/>
          <a:lstStyle/>
          <a:p>
            <a:fld id="{2D2B9FD4-22D1-4784-BC8D-82D569BBB95D}" type="slidenum">
              <a:rPr lang="fr-CA" smtClean="0"/>
              <a:t>35</a:t>
            </a:fld>
            <a:endParaRPr lang="fr-CA"/>
          </a:p>
        </p:txBody>
      </p:sp>
      <p:pic>
        <p:nvPicPr>
          <p:cNvPr id="2050" name="Picture 2" descr="Ergonomic Dental Chairs For Patients And Practitioners - TiMOTION">
            <a:extLst>
              <a:ext uri="{FF2B5EF4-FFF2-40B4-BE49-F238E27FC236}">
                <a16:creationId xmlns:a16="http://schemas.microsoft.com/office/drawing/2014/main" id="{4752550D-2EE8-47C8-B86D-6C73932D68D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684" r="13790"/>
          <a:stretch/>
        </p:blipFill>
        <p:spPr bwMode="auto">
          <a:xfrm>
            <a:off x="224590" y="3436268"/>
            <a:ext cx="3576002" cy="266198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52" name="Picture 4" descr="17 Insane Facts About &quot;Math 55,&quot; the Hardest Math Class at Harvard | Best  Life">
            <a:extLst>
              <a:ext uri="{FF2B5EF4-FFF2-40B4-BE49-F238E27FC236}">
                <a16:creationId xmlns:a16="http://schemas.microsoft.com/office/drawing/2014/main" id="{F24AB52B-6A6C-4460-B6AF-8FCE6DF504C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63616" y="3467351"/>
            <a:ext cx="3826041" cy="255069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54" name="Picture 6" descr="Couples Counseling | Nawfal Clinics">
            <a:extLst>
              <a:ext uri="{FF2B5EF4-FFF2-40B4-BE49-F238E27FC236}">
                <a16:creationId xmlns:a16="http://schemas.microsoft.com/office/drawing/2014/main" id="{A033AAA3-4384-4404-9EFA-715F91E37F6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052" r="5242"/>
          <a:stretch/>
        </p:blipFill>
        <p:spPr bwMode="auto">
          <a:xfrm>
            <a:off x="7539790" y="3429000"/>
            <a:ext cx="4459705" cy="254091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6" name="ZoneTexte 5">
            <a:extLst>
              <a:ext uri="{FF2B5EF4-FFF2-40B4-BE49-F238E27FC236}">
                <a16:creationId xmlns:a16="http://schemas.microsoft.com/office/drawing/2014/main" id="{0D339537-4E25-1331-182E-37D6287CC3D8}"/>
              </a:ext>
            </a:extLst>
          </p:cNvPr>
          <p:cNvSpPr txBox="1"/>
          <p:nvPr/>
        </p:nvSpPr>
        <p:spPr>
          <a:xfrm>
            <a:off x="1960880" y="6228080"/>
            <a:ext cx="6990080" cy="430887"/>
          </a:xfrm>
          <a:prstGeom prst="rect">
            <a:avLst/>
          </a:prstGeom>
          <a:noFill/>
        </p:spPr>
        <p:txBody>
          <a:bodyPr wrap="square" rtlCol="0">
            <a:spAutoFit/>
          </a:bodyPr>
          <a:lstStyle/>
          <a:p>
            <a:r>
              <a:rPr lang="fr-CA" sz="1100" b="0" i="0" dirty="0">
                <a:solidFill>
                  <a:schemeClr val="tx1"/>
                </a:solidFill>
                <a:latin typeface="+mn-lt"/>
                <a:ea typeface="+mn-ea"/>
                <a:cs typeface="+mn-cs"/>
                <a:hlinkClick r:id="rId6" tooltip="Notice biographique de David Lazenby"/>
              </a:rPr>
              <a:t>M. David </a:t>
            </a:r>
            <a:r>
              <a:rPr lang="fr-CA" sz="1100" b="0" i="0" dirty="0" err="1">
                <a:solidFill>
                  <a:schemeClr val="tx1"/>
                </a:solidFill>
                <a:latin typeface="+mn-lt"/>
                <a:ea typeface="+mn-ea"/>
                <a:cs typeface="+mn-cs"/>
                <a:hlinkClick r:id="rId6" tooltip="Notice biographique de David Lazenby"/>
              </a:rPr>
              <a:t>Lazenby</a:t>
            </a:r>
            <a:r>
              <a:rPr lang="fr-CA" sz="1100" b="0" i="0" dirty="0">
                <a:solidFill>
                  <a:schemeClr val="tx1"/>
                </a:solidFill>
                <a:latin typeface="+mn-lt"/>
                <a:ea typeface="+mn-ea"/>
                <a:cs typeface="+mn-cs"/>
                <a:hlinkClick r:id="rId6" tooltip="Notice biographique de David Lazenby"/>
              </a:rPr>
              <a:t>, Ph. D</a:t>
            </a:r>
            <a:r>
              <a:rPr lang="fr-CA" sz="1100" b="0" i="0" dirty="0">
                <a:solidFill>
                  <a:schemeClr val="tx1"/>
                </a:solidFill>
                <a:latin typeface="+mn-lt"/>
                <a:ea typeface="+mn-ea"/>
                <a:cs typeface="+mn-cs"/>
              </a:rPr>
              <a:t>, au cours d’une conférence présentée dans le cadre de </a:t>
            </a:r>
            <a:r>
              <a:rPr lang="fr-CA" sz="1100" b="0" i="0" dirty="0">
                <a:latin typeface="+mn-lt"/>
                <a:ea typeface="+mn-ea"/>
                <a:cs typeface="+mn-cs"/>
              </a:rPr>
              <a:t>la </a:t>
            </a:r>
            <a:r>
              <a:rPr lang="fr-CA" sz="1100" dirty="0"/>
              <a:t>retraite de la </a:t>
            </a:r>
            <a:r>
              <a:rPr lang="fr-CA" sz="1100" b="0" i="0" dirty="0">
                <a:solidFill>
                  <a:srgbClr val="76A7DA"/>
                </a:solidFill>
                <a:latin typeface="+mn-lt"/>
                <a:ea typeface="+mn-ea"/>
                <a:cs typeface="+mn-cs"/>
              </a:rPr>
              <a:t>Financial Planning Association</a:t>
            </a:r>
            <a:r>
              <a:rPr lang="fr-CA" sz="1100" b="0" i="0" dirty="0">
                <a:solidFill>
                  <a:schemeClr val="tx1"/>
                </a:solidFill>
                <a:latin typeface="+mn-lt"/>
                <a:ea typeface="+mn-ea"/>
                <a:cs typeface="+mn-cs"/>
              </a:rPr>
              <a:t> (FPA)</a:t>
            </a:r>
            <a:endParaRPr lang="fr-CA" sz="1100" dirty="0"/>
          </a:p>
        </p:txBody>
      </p:sp>
    </p:spTree>
    <p:extLst>
      <p:ext uri="{BB962C8B-B14F-4D97-AF65-F5344CB8AC3E}">
        <p14:creationId xmlns:p14="http://schemas.microsoft.com/office/powerpoint/2010/main" val="306494182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0F0EE"/>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A0E163-E09B-4F9D-81AA-F88FAF9B0721}"/>
              </a:ext>
            </a:extLst>
          </p:cNvPr>
          <p:cNvSpPr>
            <a:spLocks noGrp="1"/>
          </p:cNvSpPr>
          <p:nvPr>
            <p:ph type="title"/>
          </p:nvPr>
        </p:nvSpPr>
        <p:spPr>
          <a:xfrm>
            <a:off x="378823" y="610458"/>
            <a:ext cx="10805784" cy="821861"/>
          </a:xfrm>
        </p:spPr>
        <p:txBody>
          <a:bodyPr>
            <a:normAutofit fontScale="90000"/>
          </a:bodyPr>
          <a:lstStyle/>
          <a:p>
            <a:r>
              <a:rPr lang="fr-CA" dirty="0"/>
              <a:t>Respect des normes des organismes de réglementation</a:t>
            </a:r>
          </a:p>
        </p:txBody>
      </p:sp>
      <p:sp>
        <p:nvSpPr>
          <p:cNvPr id="3" name="Content Placeholder 2">
            <a:extLst>
              <a:ext uri="{FF2B5EF4-FFF2-40B4-BE49-F238E27FC236}">
                <a16:creationId xmlns:a16="http://schemas.microsoft.com/office/drawing/2014/main" id="{F349222B-6591-4963-B4F4-02D7A8E9F8D6}"/>
              </a:ext>
            </a:extLst>
          </p:cNvPr>
          <p:cNvSpPr>
            <a:spLocks noGrp="1"/>
          </p:cNvSpPr>
          <p:nvPr>
            <p:ph idx="1"/>
          </p:nvPr>
        </p:nvSpPr>
        <p:spPr>
          <a:xfrm>
            <a:off x="1409700" y="1839306"/>
            <a:ext cx="9277350" cy="4025917"/>
          </a:xfrm>
        </p:spPr>
        <p:txBody>
          <a:bodyPr>
            <a:normAutofit fontScale="70000" lnSpcReduction="20000"/>
          </a:bodyPr>
          <a:lstStyle/>
          <a:p>
            <a:pPr marL="0" indent="0">
              <a:buNone/>
            </a:pPr>
            <a:r>
              <a:rPr lang="fr-CA" dirty="0"/>
              <a:t>La réglementation en vigueur n’impose aucune restriction. À part quelques exceptions,</a:t>
            </a:r>
            <a:br>
              <a:rPr lang="fr-CA" dirty="0"/>
            </a:br>
            <a:r>
              <a:rPr lang="fr-CA" dirty="0"/>
              <a:t>les entreprises peuvent avoir recours à la technologie pour fournir des conseils améliorés. </a:t>
            </a:r>
          </a:p>
          <a:p>
            <a:pPr marL="0" indent="0">
              <a:buNone/>
            </a:pPr>
            <a:r>
              <a:rPr lang="fr-CA" dirty="0"/>
              <a:t>En outre, les organismes de réglementation ne définissent pas les moyens à employer pour effectuer une démarche de vente appropriée; ils précisent seulement que les moyens doivent être décrits au dossier.</a:t>
            </a:r>
          </a:p>
          <a:p>
            <a:pPr marL="0" indent="0">
              <a:buNone/>
            </a:pPr>
            <a:endParaRPr lang="en-CA" altLang="en-US" dirty="0"/>
          </a:p>
          <a:p>
            <a:pPr marL="914400" lvl="1" indent="-457200">
              <a:buFont typeface="+mj-lt"/>
              <a:buAutoNum type="arabicPeriod"/>
            </a:pPr>
            <a:r>
              <a:rPr lang="fr-CA" sz="2400" dirty="0"/>
              <a:t>Renseignements fournis au client </a:t>
            </a:r>
          </a:p>
          <a:p>
            <a:pPr marL="914400" lvl="1" indent="-457200">
              <a:buFont typeface="+mj-lt"/>
              <a:buAutoNum type="arabicPeriod"/>
            </a:pPr>
            <a:r>
              <a:rPr lang="fr-CA" sz="2400" dirty="0"/>
              <a:t>Attentes du client</a:t>
            </a:r>
          </a:p>
          <a:p>
            <a:pPr marL="914400" lvl="1" indent="-457200">
              <a:buFont typeface="+mj-lt"/>
              <a:buAutoNum type="arabicPeriod"/>
            </a:pPr>
            <a:r>
              <a:rPr lang="fr-CA" sz="2400" dirty="0"/>
              <a:t>Collecte de renseignements</a:t>
            </a:r>
          </a:p>
          <a:p>
            <a:pPr marL="914400" lvl="1" indent="-457200">
              <a:buFont typeface="+mj-lt"/>
              <a:buAutoNum type="arabicPeriod"/>
            </a:pPr>
            <a:r>
              <a:rPr lang="fr-CA" sz="2400" dirty="0"/>
              <a:t>Évaluation des besoins</a:t>
            </a:r>
          </a:p>
          <a:p>
            <a:pPr marL="914400" lvl="1" indent="-457200">
              <a:buFont typeface="+mj-lt"/>
              <a:buAutoNum type="arabicPeriod"/>
            </a:pPr>
            <a:r>
              <a:rPr lang="fr-CA" sz="2400" dirty="0"/>
              <a:t>Recommandations et conseils</a:t>
            </a:r>
          </a:p>
          <a:p>
            <a:pPr marL="914400" lvl="1" indent="-457200">
              <a:buFont typeface="+mj-lt"/>
              <a:buAutoNum type="arabicPeriod"/>
            </a:pPr>
            <a:r>
              <a:rPr lang="fr-CA" sz="2400" dirty="0"/>
              <a:t>Lettre explicative</a:t>
            </a:r>
          </a:p>
        </p:txBody>
      </p:sp>
      <p:sp>
        <p:nvSpPr>
          <p:cNvPr id="4" name="Slide Number Placeholder 3">
            <a:extLst>
              <a:ext uri="{FF2B5EF4-FFF2-40B4-BE49-F238E27FC236}">
                <a16:creationId xmlns:a16="http://schemas.microsoft.com/office/drawing/2014/main" id="{7285DF36-59BC-42DC-A0A3-7B2C358F9DCD}"/>
              </a:ext>
            </a:extLst>
          </p:cNvPr>
          <p:cNvSpPr>
            <a:spLocks noGrp="1"/>
          </p:cNvSpPr>
          <p:nvPr>
            <p:ph type="sldNum" sz="quarter" idx="10"/>
          </p:nvPr>
        </p:nvSpPr>
        <p:spPr/>
        <p:txBody>
          <a:bodyPr/>
          <a:lstStyle/>
          <a:p>
            <a:fld id="{2D2B9FD4-22D1-4784-BC8D-82D569BBB95D}" type="slidenum">
              <a:rPr lang="fr-CA" smtClean="0"/>
              <a:t>36</a:t>
            </a:fld>
            <a:endParaRPr lang="fr-CA" dirty="0"/>
          </a:p>
        </p:txBody>
      </p:sp>
    </p:spTree>
    <p:extLst>
      <p:ext uri="{BB962C8B-B14F-4D97-AF65-F5344CB8AC3E}">
        <p14:creationId xmlns:p14="http://schemas.microsoft.com/office/powerpoint/2010/main" val="222454094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26C391-FD9C-40FE-989E-833760F30940}"/>
              </a:ext>
            </a:extLst>
          </p:cNvPr>
          <p:cNvSpPr>
            <a:spLocks noGrp="1"/>
          </p:cNvSpPr>
          <p:nvPr>
            <p:ph type="title"/>
          </p:nvPr>
        </p:nvSpPr>
        <p:spPr>
          <a:xfrm>
            <a:off x="352926" y="586261"/>
            <a:ext cx="11839073" cy="516499"/>
          </a:xfrm>
        </p:spPr>
        <p:txBody>
          <a:bodyPr vert="horz" lIns="91440" tIns="45720" rIns="91440" bIns="45720" rtlCol="0" anchor="b" anchorCtr="0">
            <a:normAutofit fontScale="90000"/>
          </a:bodyPr>
          <a:lstStyle/>
          <a:p>
            <a:r>
              <a:rPr lang="fr-CA" dirty="0"/>
              <a:t>Différence entre service et expérience</a:t>
            </a:r>
          </a:p>
        </p:txBody>
      </p:sp>
      <p:sp>
        <p:nvSpPr>
          <p:cNvPr id="4" name="Slide Number Placeholder 3">
            <a:extLst>
              <a:ext uri="{FF2B5EF4-FFF2-40B4-BE49-F238E27FC236}">
                <a16:creationId xmlns:a16="http://schemas.microsoft.com/office/drawing/2014/main" id="{3D6C4F0F-ECC1-466A-81D6-CE2AEAE71492}"/>
              </a:ext>
            </a:extLst>
          </p:cNvPr>
          <p:cNvSpPr>
            <a:spLocks noGrp="1"/>
          </p:cNvSpPr>
          <p:nvPr>
            <p:ph type="sldNum" sz="quarter" idx="10"/>
          </p:nvPr>
        </p:nvSpPr>
        <p:spPr/>
        <p:txBody>
          <a:bodyPr/>
          <a:lstStyle/>
          <a:p>
            <a:fld id="{2D2B9FD4-22D1-4784-BC8D-82D569BBB95D}" type="slidenum">
              <a:rPr lang="fr-CA" smtClean="0"/>
              <a:t>37</a:t>
            </a:fld>
            <a:endParaRPr lang="fr-CA"/>
          </a:p>
        </p:txBody>
      </p:sp>
      <p:sp>
        <p:nvSpPr>
          <p:cNvPr id="3" name="Rectangle 2">
            <a:extLst>
              <a:ext uri="{FF2B5EF4-FFF2-40B4-BE49-F238E27FC236}">
                <a16:creationId xmlns:a16="http://schemas.microsoft.com/office/drawing/2014/main" id="{4A258AD9-D283-49A9-B8A9-DA14CE1EBEB3}"/>
              </a:ext>
            </a:extLst>
          </p:cNvPr>
          <p:cNvSpPr/>
          <p:nvPr/>
        </p:nvSpPr>
        <p:spPr>
          <a:xfrm>
            <a:off x="352926" y="2659559"/>
            <a:ext cx="11178674" cy="3046988"/>
          </a:xfrm>
          <a:prstGeom prst="rect">
            <a:avLst/>
          </a:prstGeom>
        </p:spPr>
        <p:txBody>
          <a:bodyPr wrap="square">
            <a:spAutoFit/>
          </a:bodyPr>
          <a:lstStyle/>
          <a:p>
            <a:pPr algn="ctr"/>
            <a:r>
              <a:rPr lang="fr-CA" sz="4800" dirty="0"/>
              <a:t>Les matières premières sont fongibles, les biens, tangibles, les services, intangibles et les expériences, </a:t>
            </a:r>
            <a:r>
              <a:rPr lang="fr-CA" sz="4800" i="1" dirty="0"/>
              <a:t>mémorables!</a:t>
            </a:r>
          </a:p>
        </p:txBody>
      </p:sp>
    </p:spTree>
    <p:extLst>
      <p:ext uri="{BB962C8B-B14F-4D97-AF65-F5344CB8AC3E}">
        <p14:creationId xmlns:p14="http://schemas.microsoft.com/office/powerpoint/2010/main" val="255917413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7110B19-D64B-416B-A5C2-AA0D04AADCF3}"/>
              </a:ext>
            </a:extLst>
          </p:cNvPr>
          <p:cNvSpPr>
            <a:spLocks noGrp="1"/>
          </p:cNvSpPr>
          <p:nvPr>
            <p:ph type="ctrTitle"/>
          </p:nvPr>
        </p:nvSpPr>
        <p:spPr/>
        <p:txBody>
          <a:bodyPr>
            <a:normAutofit/>
          </a:bodyPr>
          <a:lstStyle/>
          <a:p>
            <a:r>
              <a:rPr lang="fr-CA" dirty="0"/>
              <a:t>Par où commencer?</a:t>
            </a:r>
          </a:p>
        </p:txBody>
      </p:sp>
      <p:sp>
        <p:nvSpPr>
          <p:cNvPr id="4" name="Subtitle 3">
            <a:extLst>
              <a:ext uri="{FF2B5EF4-FFF2-40B4-BE49-F238E27FC236}">
                <a16:creationId xmlns:a16="http://schemas.microsoft.com/office/drawing/2014/main" id="{1A5FB80B-78FB-4567-BFAE-74B4DB7DA924}"/>
              </a:ext>
            </a:extLst>
          </p:cNvPr>
          <p:cNvSpPr>
            <a:spLocks noGrp="1"/>
          </p:cNvSpPr>
          <p:nvPr>
            <p:ph type="subTitle" idx="1"/>
          </p:nvPr>
        </p:nvSpPr>
        <p:spPr/>
        <p:txBody>
          <a:bodyPr/>
          <a:lstStyle/>
          <a:p>
            <a:r>
              <a:rPr lang="fr-CA" dirty="0"/>
              <a:t>Quelques idées à mettre en œuvre</a:t>
            </a:r>
            <a:br>
              <a:rPr lang="fr-CA" dirty="0"/>
            </a:br>
            <a:r>
              <a:rPr lang="fr-CA" dirty="0"/>
              <a:t>dès maintenant</a:t>
            </a:r>
          </a:p>
        </p:txBody>
      </p:sp>
      <p:sp>
        <p:nvSpPr>
          <p:cNvPr id="2" name="Slide Number Placeholder 1">
            <a:extLst>
              <a:ext uri="{FF2B5EF4-FFF2-40B4-BE49-F238E27FC236}">
                <a16:creationId xmlns:a16="http://schemas.microsoft.com/office/drawing/2014/main" id="{C5DAA036-D267-4D85-84B3-3C3B05D37D39}"/>
              </a:ext>
            </a:extLst>
          </p:cNvPr>
          <p:cNvSpPr>
            <a:spLocks noGrp="1"/>
          </p:cNvSpPr>
          <p:nvPr>
            <p:ph type="sldNum" sz="quarter" idx="10"/>
          </p:nvPr>
        </p:nvSpPr>
        <p:spPr/>
        <p:txBody>
          <a:bodyPr/>
          <a:lstStyle/>
          <a:p>
            <a:fld id="{2D2B9FD4-22D1-4784-BC8D-82D569BBB95D}" type="slidenum">
              <a:rPr lang="fr-CA" smtClean="0"/>
              <a:pPr/>
              <a:t>38</a:t>
            </a:fld>
            <a:endParaRPr lang="fr-CA"/>
          </a:p>
        </p:txBody>
      </p:sp>
    </p:spTree>
    <p:extLst>
      <p:ext uri="{BB962C8B-B14F-4D97-AF65-F5344CB8AC3E}">
        <p14:creationId xmlns:p14="http://schemas.microsoft.com/office/powerpoint/2010/main" val="119250931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0F0EE"/>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5BB1D1-D88B-4741-9E62-5AE419A725DA}"/>
              </a:ext>
            </a:extLst>
          </p:cNvPr>
          <p:cNvSpPr>
            <a:spLocks noGrp="1"/>
          </p:cNvSpPr>
          <p:nvPr>
            <p:ph type="title"/>
          </p:nvPr>
        </p:nvSpPr>
        <p:spPr>
          <a:xfrm>
            <a:off x="391886" y="674627"/>
            <a:ext cx="11338154" cy="821861"/>
          </a:xfrm>
        </p:spPr>
        <p:txBody>
          <a:bodyPr/>
          <a:lstStyle/>
          <a:p>
            <a:r>
              <a:rPr lang="fr-CA" dirty="0"/>
              <a:t>Créer un lien de confiance</a:t>
            </a:r>
          </a:p>
        </p:txBody>
      </p:sp>
      <p:sp>
        <p:nvSpPr>
          <p:cNvPr id="3" name="Content Placeholder 2">
            <a:extLst>
              <a:ext uri="{FF2B5EF4-FFF2-40B4-BE49-F238E27FC236}">
                <a16:creationId xmlns:a16="http://schemas.microsoft.com/office/drawing/2014/main" id="{301D5806-7FC5-496D-B581-3023385BEB51}"/>
              </a:ext>
            </a:extLst>
          </p:cNvPr>
          <p:cNvSpPr>
            <a:spLocks noGrp="1"/>
          </p:cNvSpPr>
          <p:nvPr>
            <p:ph idx="1"/>
          </p:nvPr>
        </p:nvSpPr>
        <p:spPr>
          <a:xfrm>
            <a:off x="1276349" y="2949827"/>
            <a:ext cx="10386261" cy="2936623"/>
          </a:xfrm>
        </p:spPr>
        <p:txBody>
          <a:bodyPr>
            <a:normAutofit/>
          </a:bodyPr>
          <a:lstStyle/>
          <a:p>
            <a:pPr marL="0" indent="0">
              <a:buNone/>
            </a:pPr>
            <a:r>
              <a:rPr lang="fr-CA" b="1" cap="all" dirty="0"/>
              <a:t>Nouvelle façon de penser sur la création de liens de confiance </a:t>
            </a:r>
          </a:p>
          <a:p>
            <a:pPr marL="0" indent="0">
              <a:buNone/>
            </a:pPr>
            <a:r>
              <a:rPr lang="fr-CA" dirty="0"/>
              <a:t>Posez des questions plus directes et personnelles</a:t>
            </a:r>
            <a:br>
              <a:rPr lang="fr-CA" dirty="0"/>
            </a:br>
            <a:r>
              <a:rPr lang="fr-CA" dirty="0"/>
              <a:t>pour amener votre futur client à s’engager</a:t>
            </a:r>
          </a:p>
          <a:p>
            <a:endParaRPr lang="en-US" dirty="0"/>
          </a:p>
        </p:txBody>
      </p:sp>
      <p:sp>
        <p:nvSpPr>
          <p:cNvPr id="4" name="Slide Number Placeholder 3">
            <a:extLst>
              <a:ext uri="{FF2B5EF4-FFF2-40B4-BE49-F238E27FC236}">
                <a16:creationId xmlns:a16="http://schemas.microsoft.com/office/drawing/2014/main" id="{8B8BFF8D-05A7-47D0-B4CF-097807004FF5}"/>
              </a:ext>
            </a:extLst>
          </p:cNvPr>
          <p:cNvSpPr>
            <a:spLocks noGrp="1"/>
          </p:cNvSpPr>
          <p:nvPr>
            <p:ph type="sldNum" sz="quarter" idx="10"/>
          </p:nvPr>
        </p:nvSpPr>
        <p:spPr/>
        <p:txBody>
          <a:bodyPr/>
          <a:lstStyle/>
          <a:p>
            <a:fld id="{2D2B9FD4-22D1-4784-BC8D-82D569BBB95D}" type="slidenum">
              <a:rPr lang="fr-CA" smtClean="0"/>
              <a:t>39</a:t>
            </a:fld>
            <a:endParaRPr lang="fr-CA"/>
          </a:p>
        </p:txBody>
      </p:sp>
      <p:sp>
        <p:nvSpPr>
          <p:cNvPr id="5" name="Rectangle 4">
            <a:extLst>
              <a:ext uri="{FF2B5EF4-FFF2-40B4-BE49-F238E27FC236}">
                <a16:creationId xmlns:a16="http://schemas.microsoft.com/office/drawing/2014/main" id="{0129AABF-9981-4B42-BE65-0A08EFEDE364}"/>
              </a:ext>
            </a:extLst>
          </p:cNvPr>
          <p:cNvSpPr/>
          <p:nvPr/>
        </p:nvSpPr>
        <p:spPr>
          <a:xfrm>
            <a:off x="1276350" y="1400883"/>
            <a:ext cx="10386261" cy="1107996"/>
          </a:xfrm>
          <a:prstGeom prst="rect">
            <a:avLst/>
          </a:prstGeom>
        </p:spPr>
        <p:txBody>
          <a:bodyPr wrap="square">
            <a:spAutoFit/>
          </a:bodyPr>
          <a:lstStyle/>
          <a:p>
            <a:r>
              <a:rPr lang="fr-CA" sz="2200" dirty="0">
                <a:solidFill>
                  <a:schemeClr val="tx2"/>
                </a:solidFill>
              </a:rPr>
              <a:t>Dans les sept premières secondes de la rencontre, le client se fait une bonne idée</a:t>
            </a:r>
            <a:br>
              <a:rPr lang="fr-CA" sz="2200" dirty="0">
                <a:solidFill>
                  <a:schemeClr val="tx2"/>
                </a:solidFill>
              </a:rPr>
            </a:br>
            <a:r>
              <a:rPr lang="fr-CA" sz="2200" dirty="0">
                <a:solidFill>
                  <a:schemeClr val="tx2"/>
                </a:solidFill>
              </a:rPr>
              <a:t>de qui vous êtes. Selon certaines études, il lui suffirait même d’un dixième de seconde pour déceler certaines qualités comme la fiabilité.</a:t>
            </a:r>
          </a:p>
        </p:txBody>
      </p:sp>
    </p:spTree>
    <p:extLst>
      <p:ext uri="{BB962C8B-B14F-4D97-AF65-F5344CB8AC3E}">
        <p14:creationId xmlns:p14="http://schemas.microsoft.com/office/powerpoint/2010/main" val="10480444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E9236D60-8A07-BF13-674D-E504FB30F1D3}"/>
              </a:ext>
            </a:extLst>
          </p:cNvPr>
          <p:cNvSpPr>
            <a:spLocks noGrp="1"/>
          </p:cNvSpPr>
          <p:nvPr>
            <p:ph type="title"/>
          </p:nvPr>
        </p:nvSpPr>
        <p:spPr>
          <a:xfrm>
            <a:off x="387000" y="387000"/>
            <a:ext cx="11500200" cy="1126115"/>
          </a:xfrm>
        </p:spPr>
        <p:txBody>
          <a:bodyPr/>
          <a:lstStyle/>
          <a:p>
            <a:r>
              <a:rPr lang="fr-CA" sz="4000" dirty="0" err="1">
                <a:cs typeface="Arial"/>
              </a:rPr>
              <a:t>Beneva</a:t>
            </a:r>
            <a:r>
              <a:rPr lang="fr-CA" sz="4000" dirty="0">
                <a:cs typeface="Arial"/>
              </a:rPr>
              <a:t>… 2023 en un clin d’</a:t>
            </a:r>
            <a:r>
              <a:rPr lang="fr-CA" sz="4000" dirty="0" err="1">
                <a:cs typeface="Arial"/>
              </a:rPr>
              <a:t>oeil</a:t>
            </a:r>
            <a:r>
              <a:rPr lang="fr-CA" sz="4000" dirty="0">
                <a:cs typeface="Arial"/>
              </a:rPr>
              <a:t> </a:t>
            </a:r>
            <a:endParaRPr lang="en-CA" sz="4000" dirty="0"/>
          </a:p>
        </p:txBody>
      </p:sp>
      <p:sp>
        <p:nvSpPr>
          <p:cNvPr id="5" name="Espace réservé du texte 4">
            <a:extLst>
              <a:ext uri="{FF2B5EF4-FFF2-40B4-BE49-F238E27FC236}">
                <a16:creationId xmlns:a16="http://schemas.microsoft.com/office/drawing/2014/main" id="{62ABF611-92CC-7D20-CF69-D7F0DEFDA68D}"/>
              </a:ext>
            </a:extLst>
          </p:cNvPr>
          <p:cNvSpPr>
            <a:spLocks noGrp="1"/>
          </p:cNvSpPr>
          <p:nvPr>
            <p:ph type="body" sz="quarter" idx="10"/>
          </p:nvPr>
        </p:nvSpPr>
        <p:spPr>
          <a:xfrm>
            <a:off x="1070043" y="3657826"/>
            <a:ext cx="3073941" cy="1761332"/>
          </a:xfrm>
        </p:spPr>
        <p:txBody>
          <a:bodyPr/>
          <a:lstStyle/>
          <a:p>
            <a:pPr marL="180000" lvl="3">
              <a:buFont typeface="Arial" panose="020B0604020202020204" pitchFamily="34" charset="0"/>
              <a:buChar char="•"/>
            </a:pPr>
            <a:r>
              <a:rPr lang="fr-CA" sz="1600" b="1" dirty="0">
                <a:solidFill>
                  <a:schemeClr val="bg1"/>
                </a:solidFill>
                <a:latin typeface="Arial"/>
                <a:ea typeface="Calibri" panose="020F0502020204030204" pitchFamily="34" charset="0"/>
                <a:cs typeface="Arial"/>
              </a:rPr>
              <a:t>Janvier 2023 – </a:t>
            </a:r>
            <a:r>
              <a:rPr lang="fr-CA" sz="1600" b="1" dirty="0" err="1">
                <a:solidFill>
                  <a:schemeClr val="bg1"/>
                </a:solidFill>
                <a:latin typeface="Arial"/>
                <a:ea typeface="Calibri" panose="020F0502020204030204" pitchFamily="34" charset="0"/>
                <a:cs typeface="Arial"/>
              </a:rPr>
              <a:t>Beneva</a:t>
            </a:r>
            <a:r>
              <a:rPr lang="fr-CA" sz="1600" b="1" dirty="0">
                <a:solidFill>
                  <a:schemeClr val="bg1"/>
                </a:solidFill>
                <a:latin typeface="Arial"/>
                <a:ea typeface="Calibri" panose="020F0502020204030204" pitchFamily="34" charset="0"/>
                <a:cs typeface="Arial"/>
              </a:rPr>
              <a:t> 1.0</a:t>
            </a:r>
          </a:p>
          <a:p>
            <a:pPr marL="180000" lvl="3">
              <a:buFont typeface="Arial" panose="020B0604020202020204" pitchFamily="34" charset="0"/>
              <a:buChar char="•"/>
            </a:pPr>
            <a:r>
              <a:rPr lang="fr-CA" sz="1600" b="1" dirty="0">
                <a:solidFill>
                  <a:schemeClr val="bg1"/>
                </a:solidFill>
                <a:latin typeface="Arial"/>
                <a:ea typeface="Calibri" panose="020F0502020204030204" pitchFamily="34" charset="0"/>
                <a:cs typeface="Arial"/>
              </a:rPr>
              <a:t>Offre d’assurance unifiée</a:t>
            </a:r>
          </a:p>
          <a:p>
            <a:pPr marL="180000" lvl="3">
              <a:buFont typeface="Arial" panose="020B0604020202020204" pitchFamily="34" charset="0"/>
              <a:buChar char="•"/>
            </a:pPr>
            <a:r>
              <a:rPr lang="fr-CA" sz="1600" b="1" dirty="0">
                <a:solidFill>
                  <a:schemeClr val="bg1"/>
                </a:solidFill>
                <a:latin typeface="Arial"/>
                <a:ea typeface="Calibri" panose="020F0502020204030204" pitchFamily="34" charset="0"/>
                <a:cs typeface="Arial"/>
              </a:rPr>
              <a:t>Nouvelle EAPP</a:t>
            </a:r>
          </a:p>
          <a:p>
            <a:pPr marL="180000" lvl="3">
              <a:buFont typeface="Arial" panose="020B0604020202020204" pitchFamily="34" charset="0"/>
              <a:buChar char="•"/>
            </a:pPr>
            <a:r>
              <a:rPr lang="fr-CA" sz="1600" b="1" dirty="0">
                <a:solidFill>
                  <a:schemeClr val="bg1"/>
                </a:solidFill>
                <a:latin typeface="Arial"/>
                <a:ea typeface="Calibri" panose="020F0502020204030204" pitchFamily="34" charset="0"/>
                <a:cs typeface="Arial"/>
              </a:rPr>
              <a:t>Boni reconnaissance</a:t>
            </a:r>
          </a:p>
          <a:p>
            <a:endParaRPr lang="en-CA" sz="1600" b="1" dirty="0"/>
          </a:p>
        </p:txBody>
      </p:sp>
      <p:sp>
        <p:nvSpPr>
          <p:cNvPr id="6" name="Espace réservé du texte 5">
            <a:extLst>
              <a:ext uri="{FF2B5EF4-FFF2-40B4-BE49-F238E27FC236}">
                <a16:creationId xmlns:a16="http://schemas.microsoft.com/office/drawing/2014/main" id="{54C9075D-1D33-1369-2AC1-84A8A28661F0}"/>
              </a:ext>
            </a:extLst>
          </p:cNvPr>
          <p:cNvSpPr>
            <a:spLocks noGrp="1"/>
          </p:cNvSpPr>
          <p:nvPr>
            <p:ph type="body" sz="quarter" idx="11"/>
          </p:nvPr>
        </p:nvSpPr>
        <p:spPr>
          <a:xfrm>
            <a:off x="8468132" y="3688532"/>
            <a:ext cx="4008348" cy="1761332"/>
          </a:xfrm>
        </p:spPr>
        <p:txBody>
          <a:bodyPr/>
          <a:lstStyle/>
          <a:p>
            <a:pPr marL="180000" lvl="3">
              <a:buFont typeface="Arial" panose="020B0604020202020204" pitchFamily="34" charset="0"/>
              <a:buChar char="•"/>
            </a:pPr>
            <a:r>
              <a:rPr lang="fr-CA" sz="1600" b="1" dirty="0">
                <a:solidFill>
                  <a:schemeClr val="bg1"/>
                </a:solidFill>
                <a:latin typeface="Arial"/>
                <a:ea typeface="Calibri" panose="020F0502020204030204" pitchFamily="34" charset="0"/>
                <a:cs typeface="Arial"/>
              </a:rPr>
              <a:t>Offre d’épargne unifiée</a:t>
            </a:r>
          </a:p>
          <a:p>
            <a:pPr marL="180000" lvl="3">
              <a:buFont typeface="Arial" panose="020B0604020202020204" pitchFamily="34" charset="0"/>
              <a:buChar char="•"/>
            </a:pPr>
            <a:r>
              <a:rPr lang="fr-CA" sz="1600" b="1" dirty="0">
                <a:solidFill>
                  <a:schemeClr val="bg1"/>
                </a:solidFill>
                <a:latin typeface="Arial"/>
                <a:ea typeface="Calibri" panose="020F0502020204030204" pitchFamily="34" charset="0"/>
                <a:cs typeface="Arial"/>
              </a:rPr>
              <a:t>Espace conseiller / client</a:t>
            </a:r>
          </a:p>
          <a:p>
            <a:pPr marL="180000" lvl="3">
              <a:buFont typeface="Arial" panose="020B0604020202020204" pitchFamily="34" charset="0"/>
              <a:buChar char="•"/>
            </a:pPr>
            <a:r>
              <a:rPr lang="fr-CA" sz="1600" b="1" dirty="0">
                <a:solidFill>
                  <a:schemeClr val="bg1"/>
                </a:solidFill>
                <a:latin typeface="Arial"/>
                <a:ea typeface="Calibri" panose="020F0502020204030204" pitchFamily="34" charset="0"/>
                <a:cs typeface="Arial"/>
              </a:rPr>
              <a:t>EAPP – VU et série Pilier</a:t>
            </a:r>
          </a:p>
          <a:p>
            <a:pPr marL="180000" lvl="3">
              <a:buFont typeface="Arial" panose="020B0604020202020204" pitchFamily="34" charset="0"/>
              <a:buChar char="•"/>
            </a:pPr>
            <a:r>
              <a:rPr lang="fr-CA" sz="1600" b="1" dirty="0">
                <a:solidFill>
                  <a:schemeClr val="bg1"/>
                </a:solidFill>
                <a:latin typeface="Arial"/>
                <a:ea typeface="Calibri" panose="020F0502020204030204" pitchFamily="34" charset="0"/>
                <a:cs typeface="Arial"/>
              </a:rPr>
              <a:t>Intégration systèmes / équipes terminé!</a:t>
            </a:r>
          </a:p>
          <a:p>
            <a:pPr marL="180000" lvl="3">
              <a:buFont typeface="Arial" panose="020B0604020202020204" pitchFamily="34" charset="0"/>
              <a:buChar char="•"/>
            </a:pPr>
            <a:r>
              <a:rPr lang="fr-CA" sz="1600" b="1" dirty="0">
                <a:solidFill>
                  <a:schemeClr val="bg1"/>
                </a:solidFill>
                <a:latin typeface="Arial"/>
                <a:ea typeface="Calibri" panose="020F0502020204030204" pitchFamily="34" charset="0"/>
                <a:cs typeface="Arial"/>
              </a:rPr>
              <a:t>Ambitions </a:t>
            </a:r>
            <a:r>
              <a:rPr lang="fr-CA" sz="1600" b="1" dirty="0" err="1">
                <a:solidFill>
                  <a:schemeClr val="bg1"/>
                </a:solidFill>
                <a:latin typeface="Arial"/>
                <a:ea typeface="Calibri" panose="020F0502020204030204" pitchFamily="34" charset="0"/>
                <a:cs typeface="Arial"/>
              </a:rPr>
              <a:t>Beneva</a:t>
            </a:r>
            <a:r>
              <a:rPr lang="fr-CA" sz="1600" b="1" dirty="0">
                <a:solidFill>
                  <a:schemeClr val="bg1"/>
                </a:solidFill>
                <a:latin typeface="Arial"/>
                <a:ea typeface="Calibri" panose="020F0502020204030204" pitchFamily="34" charset="0"/>
                <a:cs typeface="Arial"/>
              </a:rPr>
              <a:t> horizon 2030</a:t>
            </a:r>
          </a:p>
          <a:p>
            <a:pPr marL="180000" lvl="3">
              <a:buFont typeface="Arial" panose="020B0604020202020204" pitchFamily="34" charset="0"/>
              <a:buChar char="•"/>
            </a:pPr>
            <a:endParaRPr lang="fr-CA" sz="1600" b="1" dirty="0">
              <a:solidFill>
                <a:schemeClr val="bg1"/>
              </a:solidFill>
              <a:latin typeface="Arial"/>
              <a:ea typeface="Calibri" panose="020F0502020204030204" pitchFamily="34" charset="0"/>
              <a:cs typeface="Arial"/>
            </a:endParaRPr>
          </a:p>
          <a:p>
            <a:pPr marL="180000" lvl="3">
              <a:buFont typeface="Arial" panose="020B0604020202020204" pitchFamily="34" charset="0"/>
              <a:buChar char="•"/>
            </a:pPr>
            <a:endParaRPr lang="en-CA" sz="1600" b="1" dirty="0"/>
          </a:p>
        </p:txBody>
      </p:sp>
      <p:sp>
        <p:nvSpPr>
          <p:cNvPr id="7" name="Espace réservé du texte 6">
            <a:extLst>
              <a:ext uri="{FF2B5EF4-FFF2-40B4-BE49-F238E27FC236}">
                <a16:creationId xmlns:a16="http://schemas.microsoft.com/office/drawing/2014/main" id="{8B8C7204-47F7-5223-E9BA-D404101F1E51}"/>
              </a:ext>
            </a:extLst>
          </p:cNvPr>
          <p:cNvSpPr>
            <a:spLocks noGrp="1"/>
          </p:cNvSpPr>
          <p:nvPr>
            <p:ph type="body" sz="quarter" idx="12"/>
          </p:nvPr>
        </p:nvSpPr>
        <p:spPr>
          <a:xfrm>
            <a:off x="4456433" y="1232472"/>
            <a:ext cx="3636980" cy="1761332"/>
          </a:xfrm>
        </p:spPr>
        <p:txBody>
          <a:bodyPr/>
          <a:lstStyle/>
          <a:p>
            <a:pPr marL="180000" lvl="3">
              <a:buFont typeface="Arial" panose="020B0604020202020204" pitchFamily="34" charset="0"/>
              <a:buChar char="•"/>
            </a:pPr>
            <a:r>
              <a:rPr lang="fr-CA" sz="1600" b="1" dirty="0">
                <a:solidFill>
                  <a:schemeClr val="bg1"/>
                </a:solidFill>
                <a:latin typeface="Arial"/>
                <a:ea typeface="Calibri" panose="020F0502020204030204" pitchFamily="34" charset="0"/>
                <a:cs typeface="Arial"/>
              </a:rPr>
              <a:t>Intégration – évolution:</a:t>
            </a:r>
          </a:p>
          <a:p>
            <a:pPr marL="541950" lvl="4" indent="-285750">
              <a:buFont typeface="Wingdings" panose="05000000000000000000" pitchFamily="2" charset="2"/>
              <a:buChar char="Ø"/>
            </a:pPr>
            <a:r>
              <a:rPr lang="fr-CA" sz="1600" b="1" dirty="0">
                <a:solidFill>
                  <a:schemeClr val="bg1"/>
                </a:solidFill>
                <a:latin typeface="Arial"/>
                <a:ea typeface="Calibri" panose="020F0502020204030204" pitchFamily="34" charset="0"/>
                <a:cs typeface="Arial"/>
              </a:rPr>
              <a:t>Produits</a:t>
            </a:r>
          </a:p>
          <a:p>
            <a:pPr marL="541950" lvl="4" indent="-285750">
              <a:buFont typeface="Wingdings" panose="05000000000000000000" pitchFamily="2" charset="2"/>
              <a:buChar char="Ø"/>
            </a:pPr>
            <a:r>
              <a:rPr lang="fr-CA" sz="1600" b="1" dirty="0">
                <a:solidFill>
                  <a:schemeClr val="bg1"/>
                </a:solidFill>
                <a:latin typeface="Arial"/>
                <a:ea typeface="Calibri" panose="020F0502020204030204" pitchFamily="34" charset="0"/>
                <a:cs typeface="Arial"/>
              </a:rPr>
              <a:t>Systèmes informatiques</a:t>
            </a:r>
          </a:p>
          <a:p>
            <a:pPr marL="541950" lvl="4" indent="-285750">
              <a:buFont typeface="Wingdings" panose="05000000000000000000" pitchFamily="2" charset="2"/>
              <a:buChar char="Ø"/>
            </a:pPr>
            <a:r>
              <a:rPr lang="fr-CA" sz="1600" b="1" dirty="0">
                <a:solidFill>
                  <a:schemeClr val="bg1"/>
                </a:solidFill>
                <a:latin typeface="Arial"/>
                <a:ea typeface="Calibri" panose="020F0502020204030204" pitchFamily="34" charset="0"/>
                <a:cs typeface="Arial"/>
              </a:rPr>
              <a:t>Équipe ventes / admin</a:t>
            </a:r>
            <a:endParaRPr lang="fr-CA" sz="1600" b="1" dirty="0">
              <a:solidFill>
                <a:schemeClr val="bg1"/>
              </a:solidFill>
              <a:latin typeface="Arial" panose="020B0604020202020204" pitchFamily="34" charset="0"/>
              <a:ea typeface="Calibri" panose="020F0502020204030204" pitchFamily="34" charset="0"/>
              <a:cs typeface="Arial"/>
            </a:endParaRPr>
          </a:p>
          <a:p>
            <a:endParaRPr lang="en-CA" sz="1600" b="1" dirty="0"/>
          </a:p>
        </p:txBody>
      </p:sp>
    </p:spTree>
    <p:extLst>
      <p:ext uri="{BB962C8B-B14F-4D97-AF65-F5344CB8AC3E}">
        <p14:creationId xmlns:p14="http://schemas.microsoft.com/office/powerpoint/2010/main" val="2018116616"/>
      </p:ext>
    </p:extLst>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3D497D-9A4B-47EE-A816-F1CC1775A996}"/>
              </a:ext>
            </a:extLst>
          </p:cNvPr>
          <p:cNvSpPr>
            <a:spLocks noGrp="1"/>
          </p:cNvSpPr>
          <p:nvPr>
            <p:ph type="title"/>
          </p:nvPr>
        </p:nvSpPr>
        <p:spPr>
          <a:xfrm>
            <a:off x="368969" y="546291"/>
            <a:ext cx="11088354" cy="821861"/>
          </a:xfrm>
        </p:spPr>
        <p:txBody>
          <a:bodyPr/>
          <a:lstStyle/>
          <a:p>
            <a:r>
              <a:rPr lang="fr-CA" dirty="0"/>
              <a:t>Clarté</a:t>
            </a:r>
          </a:p>
        </p:txBody>
      </p:sp>
      <p:sp>
        <p:nvSpPr>
          <p:cNvPr id="3" name="Content Placeholder 2">
            <a:extLst>
              <a:ext uri="{FF2B5EF4-FFF2-40B4-BE49-F238E27FC236}">
                <a16:creationId xmlns:a16="http://schemas.microsoft.com/office/drawing/2014/main" id="{B991E9DD-5126-4E4C-B7B1-65E6E8C54173}"/>
              </a:ext>
            </a:extLst>
          </p:cNvPr>
          <p:cNvSpPr>
            <a:spLocks noGrp="1"/>
          </p:cNvSpPr>
          <p:nvPr>
            <p:ph idx="1"/>
          </p:nvPr>
        </p:nvSpPr>
        <p:spPr>
          <a:xfrm>
            <a:off x="2905315" y="957221"/>
            <a:ext cx="5727032" cy="3994404"/>
          </a:xfrm>
        </p:spPr>
        <p:txBody>
          <a:bodyPr>
            <a:noAutofit/>
          </a:bodyPr>
          <a:lstStyle/>
          <a:p>
            <a:pPr marL="0" indent="0">
              <a:buNone/>
            </a:pPr>
            <a:r>
              <a:rPr lang="fr-CA" sz="2000" b="1" dirty="0"/>
              <a:t>Trois questions à poser : </a:t>
            </a:r>
            <a:br>
              <a:rPr lang="fr-CA" sz="2000" b="1" dirty="0"/>
            </a:br>
            <a:endParaRPr lang="fr-CA" sz="2000" b="1" dirty="0"/>
          </a:p>
          <a:p>
            <a:r>
              <a:rPr lang="fr-CA" sz="2000" dirty="0"/>
              <a:t>Avez-vous défini tous vos objectifs?</a:t>
            </a:r>
          </a:p>
          <a:p>
            <a:r>
              <a:rPr lang="fr-CA" sz="2000" dirty="0"/>
              <a:t>Quelle est la probabilité que vous les atteigniez? </a:t>
            </a:r>
          </a:p>
          <a:p>
            <a:r>
              <a:rPr lang="fr-CA" sz="2000" dirty="0"/>
              <a:t>Avez-vous un plan pour y arriver?</a:t>
            </a:r>
            <a:br>
              <a:rPr lang="fr-CA" sz="2000" dirty="0"/>
            </a:br>
            <a:endParaRPr lang="fr-CA" sz="2000" dirty="0"/>
          </a:p>
          <a:p>
            <a:pPr marL="0" indent="0">
              <a:buNone/>
            </a:pPr>
            <a:r>
              <a:rPr lang="fr-CA" sz="2000" b="1" dirty="0"/>
              <a:t>Proposez au client de l’aider à définir clairement ses objectifs pour l’avenir</a:t>
            </a:r>
            <a:br>
              <a:rPr lang="fr-CA" sz="2000" b="1" dirty="0"/>
            </a:br>
            <a:r>
              <a:rPr lang="fr-CA" sz="2000" b="1" dirty="0"/>
              <a:t>et consignez-les par écrit.</a:t>
            </a:r>
          </a:p>
          <a:p>
            <a:pPr marL="0" indent="0">
              <a:buNone/>
            </a:pPr>
            <a:r>
              <a:rPr lang="fr-CA" sz="2000" dirty="0"/>
              <a:t>Question clé: </a:t>
            </a:r>
          </a:p>
          <a:p>
            <a:pPr marL="0" indent="0">
              <a:buNone/>
            </a:pPr>
            <a:r>
              <a:rPr lang="fr-CA" sz="2000" dirty="0"/>
              <a:t>Selon-vous qu’est-ce qui pourrait vous empêcher d’atteindre vos objectifs?</a:t>
            </a:r>
          </a:p>
        </p:txBody>
      </p:sp>
      <p:sp>
        <p:nvSpPr>
          <p:cNvPr id="4" name="Slide Number Placeholder 3">
            <a:extLst>
              <a:ext uri="{FF2B5EF4-FFF2-40B4-BE49-F238E27FC236}">
                <a16:creationId xmlns:a16="http://schemas.microsoft.com/office/drawing/2014/main" id="{C202001A-5E3D-4923-8240-6FFA8F72816A}"/>
              </a:ext>
            </a:extLst>
          </p:cNvPr>
          <p:cNvSpPr>
            <a:spLocks noGrp="1"/>
          </p:cNvSpPr>
          <p:nvPr>
            <p:ph type="sldNum" sz="quarter" idx="10"/>
          </p:nvPr>
        </p:nvSpPr>
        <p:spPr/>
        <p:txBody>
          <a:bodyPr/>
          <a:lstStyle/>
          <a:p>
            <a:fld id="{2D2B9FD4-22D1-4784-BC8D-82D569BBB95D}" type="slidenum">
              <a:rPr lang="fr-CA" smtClean="0"/>
              <a:t>40</a:t>
            </a:fld>
            <a:endParaRPr lang="fr-CA"/>
          </a:p>
        </p:txBody>
      </p:sp>
    </p:spTree>
    <p:extLst>
      <p:ext uri="{BB962C8B-B14F-4D97-AF65-F5344CB8AC3E}">
        <p14:creationId xmlns:p14="http://schemas.microsoft.com/office/powerpoint/2010/main" val="237031475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0F0EE"/>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83F4E4-CE61-4CCD-BDA2-580EEA6EE191}"/>
              </a:ext>
            </a:extLst>
          </p:cNvPr>
          <p:cNvSpPr>
            <a:spLocks noGrp="1"/>
          </p:cNvSpPr>
          <p:nvPr>
            <p:ph type="title"/>
          </p:nvPr>
        </p:nvSpPr>
        <p:spPr>
          <a:xfrm>
            <a:off x="326572" y="579082"/>
            <a:ext cx="10874077" cy="821861"/>
          </a:xfrm>
        </p:spPr>
        <p:txBody>
          <a:bodyPr>
            <a:normAutofit/>
          </a:bodyPr>
          <a:lstStyle/>
          <a:p>
            <a:r>
              <a:rPr lang="fr-CA" dirty="0"/>
              <a:t>Qu’avez-vous de plus à offrir qu’ailleurs?</a:t>
            </a:r>
          </a:p>
        </p:txBody>
      </p:sp>
      <p:sp>
        <p:nvSpPr>
          <p:cNvPr id="3" name="Content Placeholder 2">
            <a:extLst>
              <a:ext uri="{FF2B5EF4-FFF2-40B4-BE49-F238E27FC236}">
                <a16:creationId xmlns:a16="http://schemas.microsoft.com/office/drawing/2014/main" id="{060105FE-95C9-4404-B07E-73952A2EFF74}"/>
              </a:ext>
            </a:extLst>
          </p:cNvPr>
          <p:cNvSpPr>
            <a:spLocks noGrp="1"/>
          </p:cNvSpPr>
          <p:nvPr>
            <p:ph idx="1"/>
          </p:nvPr>
        </p:nvSpPr>
        <p:spPr>
          <a:xfrm>
            <a:off x="1319349" y="3876594"/>
            <a:ext cx="10029690" cy="2307119"/>
          </a:xfrm>
        </p:spPr>
        <p:txBody>
          <a:bodyPr>
            <a:normAutofit/>
          </a:bodyPr>
          <a:lstStyle/>
          <a:p>
            <a:pPr marL="0" indent="0">
              <a:buNone/>
            </a:pPr>
            <a:r>
              <a:rPr lang="fr-CA" b="1" dirty="0"/>
              <a:t>Faites un audit des frais</a:t>
            </a:r>
          </a:p>
          <a:p>
            <a:pPr marL="0" indent="0">
              <a:buNone/>
            </a:pPr>
            <a:r>
              <a:rPr lang="fr-CA" dirty="0"/>
              <a:t>Proposez au client d’examiner le montant total des frais qu’il a payés</a:t>
            </a:r>
            <a:br>
              <a:rPr lang="fr-CA" dirty="0"/>
            </a:br>
            <a:r>
              <a:rPr lang="fr-CA" dirty="0"/>
              <a:t>au cours des cinq dernières années, et utilisez une liste de vérification pour comparer les avantages dont il bénéficie et ceux dont il pourrait bénéficier et l’aider ainsi à comprendre ce pour quoi il paie.</a:t>
            </a:r>
          </a:p>
          <a:p>
            <a:pPr marL="0" indent="0">
              <a:buNone/>
            </a:pPr>
            <a:endParaRPr lang="en-US" dirty="0"/>
          </a:p>
          <a:p>
            <a:pPr marL="0" indent="0">
              <a:buNone/>
            </a:pPr>
            <a:endParaRPr lang="en-US" dirty="0"/>
          </a:p>
          <a:p>
            <a:pPr marL="0" indent="0">
              <a:buNone/>
            </a:pPr>
            <a:endParaRPr lang="en-US" b="1" dirty="0"/>
          </a:p>
        </p:txBody>
      </p:sp>
      <p:sp>
        <p:nvSpPr>
          <p:cNvPr id="4" name="Slide Number Placeholder 3">
            <a:extLst>
              <a:ext uri="{FF2B5EF4-FFF2-40B4-BE49-F238E27FC236}">
                <a16:creationId xmlns:a16="http://schemas.microsoft.com/office/drawing/2014/main" id="{85045F10-AB79-4A62-9FF9-923B8F8BF9F4}"/>
              </a:ext>
            </a:extLst>
          </p:cNvPr>
          <p:cNvSpPr>
            <a:spLocks noGrp="1"/>
          </p:cNvSpPr>
          <p:nvPr>
            <p:ph type="sldNum" sz="quarter" idx="10"/>
          </p:nvPr>
        </p:nvSpPr>
        <p:spPr/>
        <p:txBody>
          <a:bodyPr/>
          <a:lstStyle/>
          <a:p>
            <a:fld id="{2D2B9FD4-22D1-4784-BC8D-82D569BBB95D}" type="slidenum">
              <a:rPr lang="fr-CA" smtClean="0"/>
              <a:t>41</a:t>
            </a:fld>
            <a:endParaRPr lang="fr-CA"/>
          </a:p>
        </p:txBody>
      </p:sp>
      <p:sp>
        <p:nvSpPr>
          <p:cNvPr id="5" name="TextBox 4">
            <a:extLst>
              <a:ext uri="{FF2B5EF4-FFF2-40B4-BE49-F238E27FC236}">
                <a16:creationId xmlns:a16="http://schemas.microsoft.com/office/drawing/2014/main" id="{2F232813-3EC3-40C2-AF42-A1FD20A40883}"/>
              </a:ext>
            </a:extLst>
          </p:cNvPr>
          <p:cNvSpPr txBox="1"/>
          <p:nvPr/>
        </p:nvSpPr>
        <p:spPr>
          <a:xfrm>
            <a:off x="1319349" y="1797784"/>
            <a:ext cx="9046028" cy="1631216"/>
          </a:xfrm>
          <a:prstGeom prst="rect">
            <a:avLst/>
          </a:prstGeom>
          <a:noFill/>
        </p:spPr>
        <p:txBody>
          <a:bodyPr wrap="square" rtlCol="0">
            <a:spAutoFit/>
          </a:bodyPr>
          <a:lstStyle/>
          <a:p>
            <a:pPr algn="l"/>
            <a:r>
              <a:rPr lang="fr-CA" sz="3600" b="1" dirty="0">
                <a:solidFill>
                  <a:schemeClr val="tx2"/>
                </a:solidFill>
              </a:rPr>
              <a:t>« Le prix est ce que vous payez.</a:t>
            </a:r>
            <a:br>
              <a:rPr lang="fr-CA" sz="3600" b="1" dirty="0">
                <a:solidFill>
                  <a:schemeClr val="tx2"/>
                </a:solidFill>
              </a:rPr>
            </a:br>
            <a:r>
              <a:rPr lang="fr-CA" sz="3600" b="1" dirty="0">
                <a:solidFill>
                  <a:schemeClr val="tx2"/>
                </a:solidFill>
              </a:rPr>
              <a:t>La valeur est ce que vous gagnez. »</a:t>
            </a:r>
          </a:p>
          <a:p>
            <a:pPr algn="l"/>
            <a:r>
              <a:rPr lang="fr-CA" sz="2800" dirty="0">
                <a:solidFill>
                  <a:schemeClr val="tx2"/>
                </a:solidFill>
              </a:rPr>
              <a:t>			 		 Warren </a:t>
            </a:r>
            <a:r>
              <a:rPr lang="fr-CA" sz="2800" dirty="0" err="1">
                <a:solidFill>
                  <a:schemeClr val="tx2"/>
                </a:solidFill>
              </a:rPr>
              <a:t>Buffett</a:t>
            </a:r>
            <a:endParaRPr lang="fr-CA" sz="2800" dirty="0">
              <a:solidFill>
                <a:schemeClr val="tx2"/>
              </a:solidFill>
            </a:endParaRPr>
          </a:p>
        </p:txBody>
      </p:sp>
    </p:spTree>
    <p:extLst>
      <p:ext uri="{BB962C8B-B14F-4D97-AF65-F5344CB8AC3E}">
        <p14:creationId xmlns:p14="http://schemas.microsoft.com/office/powerpoint/2010/main" val="419987540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0F0EE"/>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959BF4-4C5A-43F4-A632-721A2E823780}"/>
              </a:ext>
            </a:extLst>
          </p:cNvPr>
          <p:cNvSpPr>
            <a:spLocks noGrp="1"/>
          </p:cNvSpPr>
          <p:nvPr>
            <p:ph type="title"/>
          </p:nvPr>
        </p:nvSpPr>
        <p:spPr>
          <a:xfrm>
            <a:off x="369459" y="471855"/>
            <a:ext cx="11294541" cy="821861"/>
          </a:xfrm>
        </p:spPr>
        <p:txBody>
          <a:bodyPr/>
          <a:lstStyle/>
          <a:p>
            <a:r>
              <a:rPr lang="fr-CA" dirty="0"/>
              <a:t>Planification et audit des bénéficiaires </a:t>
            </a:r>
          </a:p>
        </p:txBody>
      </p:sp>
      <p:sp>
        <p:nvSpPr>
          <p:cNvPr id="6" name="Content Placeholder 5">
            <a:extLst>
              <a:ext uri="{FF2B5EF4-FFF2-40B4-BE49-F238E27FC236}">
                <a16:creationId xmlns:a16="http://schemas.microsoft.com/office/drawing/2014/main" id="{EF31D837-C5CD-44D7-96D1-8974DC3248D0}"/>
              </a:ext>
            </a:extLst>
          </p:cNvPr>
          <p:cNvSpPr>
            <a:spLocks noGrp="1"/>
          </p:cNvSpPr>
          <p:nvPr>
            <p:ph idx="1"/>
          </p:nvPr>
        </p:nvSpPr>
        <p:spPr>
          <a:xfrm>
            <a:off x="1306285" y="1496489"/>
            <a:ext cx="6678766" cy="4631515"/>
          </a:xfrm>
        </p:spPr>
        <p:txBody>
          <a:bodyPr>
            <a:normAutofit fontScale="55000" lnSpcReduction="20000"/>
          </a:bodyPr>
          <a:lstStyle/>
          <a:p>
            <a:r>
              <a:rPr lang="fr-CA" dirty="0"/>
              <a:t>Les bénéficiaires désignés pour les placements et les polices d’assurance</a:t>
            </a:r>
            <a:br>
              <a:rPr lang="fr-CA" dirty="0"/>
            </a:br>
            <a:r>
              <a:rPr lang="fr-CA" dirty="0"/>
              <a:t>du client coïncident-ils avec ceux du testament et de la succession?</a:t>
            </a:r>
          </a:p>
          <a:p>
            <a:r>
              <a:rPr lang="fr-CA" dirty="0"/>
              <a:t>Proposez au client de lui préparer un tableau.</a:t>
            </a:r>
            <a:br>
              <a:rPr lang="fr-CA" dirty="0"/>
            </a:br>
            <a:endParaRPr lang="en-US" dirty="0"/>
          </a:p>
          <a:p>
            <a:pPr marL="0" indent="0">
              <a:buNone/>
            </a:pPr>
            <a:r>
              <a:rPr lang="fr-CA" sz="3300" b="1" dirty="0"/>
              <a:t>Par où commencer?</a:t>
            </a:r>
            <a:br>
              <a:rPr lang="fr-CA" b="1" dirty="0"/>
            </a:br>
            <a:r>
              <a:rPr lang="fr-CA" b="1" dirty="0"/>
              <a:t> </a:t>
            </a:r>
            <a:br>
              <a:rPr lang="fr-CA" b="1" dirty="0"/>
            </a:br>
            <a:r>
              <a:rPr lang="fr-CA" b="1" dirty="0"/>
              <a:t>1. Examinez les dossiers de vos clients actuels.</a:t>
            </a:r>
          </a:p>
          <a:p>
            <a:r>
              <a:rPr lang="fr-CA" dirty="0"/>
              <a:t>Notez les noms des bénéficiaires figurant dans chaque dossier.</a:t>
            </a:r>
          </a:p>
          <a:p>
            <a:r>
              <a:rPr lang="fr-CA" dirty="0"/>
              <a:t>Concentrez-vous sur les clients dont les bénéficiaires ne font</a:t>
            </a:r>
            <a:br>
              <a:rPr lang="fr-CA" dirty="0"/>
            </a:br>
            <a:r>
              <a:rPr lang="fr-CA" dirty="0"/>
              <a:t>pas partie de vos clients.</a:t>
            </a:r>
          </a:p>
          <a:p>
            <a:r>
              <a:rPr lang="fr-CA" dirty="0"/>
              <a:t>Assurez-vous de connaître les dernières mesures en matière de préservation</a:t>
            </a:r>
            <a:br>
              <a:rPr lang="fr-CA" dirty="0"/>
            </a:br>
            <a:r>
              <a:rPr lang="fr-CA" dirty="0"/>
              <a:t>des actifs et les dernières exigences législatives en matière de retraite.</a:t>
            </a:r>
          </a:p>
          <a:p>
            <a:pPr marL="0" indent="0">
              <a:buNone/>
            </a:pPr>
            <a:r>
              <a:rPr lang="fr-CA" sz="2500" b="1" dirty="0"/>
              <a:t>2. Planifiez un examen des bénéficiaires.</a:t>
            </a:r>
          </a:p>
          <a:p>
            <a:pPr marL="0" indent="0">
              <a:buNone/>
            </a:pPr>
            <a:r>
              <a:rPr lang="fr-CA" sz="2600" b="1" dirty="0"/>
              <a:t>3. Proposez une réunion de famille.</a:t>
            </a:r>
          </a:p>
          <a:p>
            <a:pPr marL="0" indent="0">
              <a:buNone/>
            </a:pPr>
            <a:r>
              <a:rPr lang="fr-CA" sz="2600" b="1" dirty="0"/>
              <a:t>4. Assurez un suivi.</a:t>
            </a:r>
          </a:p>
        </p:txBody>
      </p:sp>
      <p:sp>
        <p:nvSpPr>
          <p:cNvPr id="4" name="Slide Number Placeholder 3">
            <a:extLst>
              <a:ext uri="{FF2B5EF4-FFF2-40B4-BE49-F238E27FC236}">
                <a16:creationId xmlns:a16="http://schemas.microsoft.com/office/drawing/2014/main" id="{D3515D26-E8F2-4964-9394-EE8C32344D7F}"/>
              </a:ext>
            </a:extLst>
          </p:cNvPr>
          <p:cNvSpPr>
            <a:spLocks noGrp="1"/>
          </p:cNvSpPr>
          <p:nvPr>
            <p:ph type="sldNum" sz="quarter" idx="10"/>
          </p:nvPr>
        </p:nvSpPr>
        <p:spPr/>
        <p:txBody>
          <a:bodyPr/>
          <a:lstStyle/>
          <a:p>
            <a:fld id="{2D2B9FD4-22D1-4784-BC8D-82D569BBB95D}" type="slidenum">
              <a:rPr lang="fr-CA" smtClean="0"/>
              <a:t>42</a:t>
            </a:fld>
            <a:endParaRPr lang="fr-CA"/>
          </a:p>
        </p:txBody>
      </p:sp>
      <p:sp>
        <p:nvSpPr>
          <p:cNvPr id="3" name="Rectangle 2">
            <a:extLst>
              <a:ext uri="{FF2B5EF4-FFF2-40B4-BE49-F238E27FC236}">
                <a16:creationId xmlns:a16="http://schemas.microsoft.com/office/drawing/2014/main" id="{A3EF1C0C-F7C2-42C9-83A7-F6A8A60D7B72}"/>
              </a:ext>
            </a:extLst>
          </p:cNvPr>
          <p:cNvSpPr/>
          <p:nvPr/>
        </p:nvSpPr>
        <p:spPr>
          <a:xfrm>
            <a:off x="8091377" y="2989705"/>
            <a:ext cx="3332623" cy="2954655"/>
          </a:xfrm>
          <a:prstGeom prst="rect">
            <a:avLst/>
          </a:prstGeom>
        </p:spPr>
        <p:txBody>
          <a:bodyPr wrap="square">
            <a:spAutoFit/>
          </a:bodyPr>
          <a:lstStyle/>
          <a:p>
            <a:r>
              <a:rPr lang="fr-CA" sz="2400" b="1" dirty="0">
                <a:latin typeface="+mj-lt"/>
              </a:rPr>
              <a:t>Le saviez-vous?</a:t>
            </a:r>
          </a:p>
          <a:p>
            <a:r>
              <a:rPr lang="fr-CA" b="1" dirty="0">
                <a:latin typeface="+mj-lt"/>
              </a:rPr>
              <a:t>Si les bénéficiaires ne sont pas vos clients aujourd’hui, </a:t>
            </a:r>
            <a:r>
              <a:rPr lang="fr-CA" dirty="0">
                <a:latin typeface="+mj-lt"/>
              </a:rPr>
              <a:t>il y a de fortes chances qu’ils ne le deviennent pas au décès de votre client. En tissant des liens avec les bénéficiaires dès maintenant, vous pourriez peut-être assurer la continuité de la gestion de ces actifs.</a:t>
            </a:r>
          </a:p>
        </p:txBody>
      </p:sp>
    </p:spTree>
    <p:extLst>
      <p:ext uri="{BB962C8B-B14F-4D97-AF65-F5344CB8AC3E}">
        <p14:creationId xmlns:p14="http://schemas.microsoft.com/office/powerpoint/2010/main" val="338255346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F0F0EE"/>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9EADAF-B9AF-4FDE-B1C6-932A8B7D1DCC}"/>
              </a:ext>
            </a:extLst>
          </p:cNvPr>
          <p:cNvSpPr>
            <a:spLocks noGrp="1"/>
          </p:cNvSpPr>
          <p:nvPr>
            <p:ph type="title"/>
          </p:nvPr>
        </p:nvSpPr>
        <p:spPr>
          <a:xfrm>
            <a:off x="416859" y="434771"/>
            <a:ext cx="10791946" cy="821861"/>
          </a:xfrm>
        </p:spPr>
        <p:txBody>
          <a:bodyPr>
            <a:normAutofit fontScale="90000"/>
          </a:bodyPr>
          <a:lstStyle/>
          <a:p>
            <a:r>
              <a:rPr lang="fr-CA" b="1" dirty="0"/>
              <a:t>Créez des guides </a:t>
            </a:r>
            <a:br>
              <a:rPr lang="fr-CA" b="1" dirty="0"/>
            </a:br>
            <a:r>
              <a:rPr lang="fr-CA" b="1" dirty="0"/>
              <a:t>Exemple : Guide de création et de gestion des documents familiaux numériques</a:t>
            </a:r>
          </a:p>
        </p:txBody>
      </p:sp>
      <p:sp>
        <p:nvSpPr>
          <p:cNvPr id="5" name="Content Placeholder 4">
            <a:extLst>
              <a:ext uri="{FF2B5EF4-FFF2-40B4-BE49-F238E27FC236}">
                <a16:creationId xmlns:a16="http://schemas.microsoft.com/office/drawing/2014/main" id="{71FB4788-21BD-47EA-9DC9-666140B4DC48}"/>
              </a:ext>
            </a:extLst>
          </p:cNvPr>
          <p:cNvSpPr>
            <a:spLocks noGrp="1"/>
          </p:cNvSpPr>
          <p:nvPr>
            <p:ph idx="1"/>
          </p:nvPr>
        </p:nvSpPr>
        <p:spPr>
          <a:xfrm>
            <a:off x="1214846" y="2581834"/>
            <a:ext cx="7262948" cy="3841395"/>
          </a:xfrm>
        </p:spPr>
        <p:txBody>
          <a:bodyPr>
            <a:normAutofit fontScale="85000" lnSpcReduction="20000"/>
          </a:bodyPr>
          <a:lstStyle/>
          <a:p>
            <a:pPr marL="0" indent="0">
              <a:buNone/>
            </a:pPr>
            <a:r>
              <a:rPr lang="fr-CA" b="1" dirty="0"/>
              <a:t>Offrez une valeur ajoutée pour vous différencier.</a:t>
            </a:r>
            <a:br>
              <a:rPr lang="fr-CA" b="1" dirty="0"/>
            </a:br>
            <a:r>
              <a:rPr lang="fr-CA" b="1" dirty="0"/>
              <a:t>Conseillez ou outillez le client en lui expliquant :</a:t>
            </a:r>
            <a:br>
              <a:rPr lang="fr-CA" b="1" dirty="0"/>
            </a:br>
            <a:r>
              <a:rPr lang="fr-CA" b="1" dirty="0"/>
              <a:t> </a:t>
            </a:r>
          </a:p>
          <a:p>
            <a:r>
              <a:rPr lang="fr-CA" dirty="0"/>
              <a:t>pourquoi il convient de conserver des copies numériques</a:t>
            </a:r>
            <a:br>
              <a:rPr lang="fr-CA" dirty="0"/>
            </a:br>
            <a:r>
              <a:rPr lang="fr-CA" dirty="0"/>
              <a:t>et papier des documents importants;</a:t>
            </a:r>
          </a:p>
          <a:p>
            <a:r>
              <a:rPr lang="fr-CA" dirty="0"/>
              <a:t>quels types de documents il doit numériser;</a:t>
            </a:r>
          </a:p>
          <a:p>
            <a:r>
              <a:rPr lang="fr-CA" dirty="0"/>
              <a:t>comment les numériser;</a:t>
            </a:r>
          </a:p>
          <a:p>
            <a:r>
              <a:rPr lang="fr-CA" dirty="0"/>
              <a:t>où les conserver pour qu’ils soient en lieu sûr;</a:t>
            </a:r>
          </a:p>
          <a:p>
            <a:r>
              <a:rPr lang="fr-CA" dirty="0"/>
              <a:t>comment classer les documents familiaux numériques.</a:t>
            </a:r>
            <a:br>
              <a:rPr lang="fr-CA" dirty="0"/>
            </a:br>
            <a:endParaRPr lang="fr-CA" b="1" dirty="0"/>
          </a:p>
          <a:p>
            <a:endParaRPr lang="en-US" dirty="0"/>
          </a:p>
        </p:txBody>
      </p:sp>
      <p:sp>
        <p:nvSpPr>
          <p:cNvPr id="4" name="Slide Number Placeholder 3">
            <a:extLst>
              <a:ext uri="{FF2B5EF4-FFF2-40B4-BE49-F238E27FC236}">
                <a16:creationId xmlns:a16="http://schemas.microsoft.com/office/drawing/2014/main" id="{BA781305-C834-4028-BACF-DC1BAE8E6965}"/>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2B9FD4-22D1-4784-BC8D-82D569BBB95D}" type="slidenum">
              <a:rPr kumimoji="0" lang="fr-CA" i="0" u="none" strike="noStrike" kern="1200" cap="none" spc="0" normalizeH="0" baseline="0" noProof="0" smtClean="0">
                <a:ln>
                  <a:noFill/>
                </a:ln>
                <a:solidFill>
                  <a:schemeClr val="tx1"/>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fr-CA" i="0" u="none" strike="noStrike" kern="1200" cap="none" spc="0" normalizeH="0" baseline="0" noProof="0">
              <a:ln>
                <a:noFill/>
              </a:ln>
              <a:solidFill>
                <a:schemeClr val="tx1"/>
              </a:solidFill>
              <a:effectLst/>
              <a:uLnTx/>
              <a:uFillTx/>
              <a:latin typeface="Arial"/>
              <a:ea typeface="+mn-ea"/>
              <a:cs typeface="+mn-cs"/>
            </a:endParaRPr>
          </a:p>
        </p:txBody>
      </p:sp>
    </p:spTree>
    <p:extLst>
      <p:ext uri="{BB962C8B-B14F-4D97-AF65-F5344CB8AC3E}">
        <p14:creationId xmlns:p14="http://schemas.microsoft.com/office/powerpoint/2010/main" val="399910322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9A31C9-A063-44D2-BF5E-8F9D12D47784}"/>
              </a:ext>
            </a:extLst>
          </p:cNvPr>
          <p:cNvSpPr>
            <a:spLocks noGrp="1"/>
          </p:cNvSpPr>
          <p:nvPr>
            <p:ph type="title"/>
          </p:nvPr>
        </p:nvSpPr>
        <p:spPr>
          <a:xfrm>
            <a:off x="365760" y="631658"/>
            <a:ext cx="11015935" cy="821861"/>
          </a:xfrm>
        </p:spPr>
        <p:txBody>
          <a:bodyPr>
            <a:normAutofit/>
          </a:bodyPr>
          <a:lstStyle/>
          <a:p>
            <a:r>
              <a:rPr lang="fr-CA" dirty="0"/>
              <a:t>Les six éléments de l’approche</a:t>
            </a:r>
          </a:p>
        </p:txBody>
      </p:sp>
      <p:sp>
        <p:nvSpPr>
          <p:cNvPr id="3" name="Content Placeholder 2">
            <a:extLst>
              <a:ext uri="{FF2B5EF4-FFF2-40B4-BE49-F238E27FC236}">
                <a16:creationId xmlns:a16="http://schemas.microsoft.com/office/drawing/2014/main" id="{677DDC18-C4B9-477E-9E1C-424417A941A0}"/>
              </a:ext>
            </a:extLst>
          </p:cNvPr>
          <p:cNvSpPr>
            <a:spLocks noGrp="1"/>
          </p:cNvSpPr>
          <p:nvPr>
            <p:ph idx="1"/>
          </p:nvPr>
        </p:nvSpPr>
        <p:spPr>
          <a:xfrm>
            <a:off x="365760" y="1230058"/>
            <a:ext cx="10959966" cy="1261692"/>
          </a:xfrm>
        </p:spPr>
        <p:txBody>
          <a:bodyPr>
            <a:normAutofit/>
          </a:bodyPr>
          <a:lstStyle/>
          <a:p>
            <a:pPr marL="0" indent="0">
              <a:buNone/>
            </a:pPr>
            <a:br>
              <a:rPr lang="fr-CA" sz="1800" dirty="0"/>
            </a:br>
            <a:r>
              <a:rPr lang="fr-CA" b="1" dirty="0"/>
              <a:t>Il ne s’agit pas </a:t>
            </a:r>
            <a:r>
              <a:rPr lang="fr-CA" dirty="0"/>
              <a:t>d’une</a:t>
            </a:r>
            <a:r>
              <a:rPr lang="fr-CA" b="1" dirty="0"/>
              <a:t> </a:t>
            </a:r>
            <a:r>
              <a:rPr lang="fr-CA" b="1" u="sng" dirty="0">
                <a:solidFill>
                  <a:schemeClr val="tx2"/>
                </a:solidFill>
              </a:rPr>
              <a:t>action unique, </a:t>
            </a:r>
            <a:r>
              <a:rPr lang="fr-CA" b="1" dirty="0"/>
              <a:t>mais </a:t>
            </a:r>
            <a:r>
              <a:rPr lang="fr-CA" b="1" u="sng" dirty="0">
                <a:solidFill>
                  <a:schemeClr val="tx2"/>
                </a:solidFill>
              </a:rPr>
              <a:t>plutôt de processus</a:t>
            </a:r>
            <a:r>
              <a:rPr lang="fr-CA" b="1" dirty="0">
                <a:solidFill>
                  <a:schemeClr val="tx2"/>
                </a:solidFill>
              </a:rPr>
              <a:t> </a:t>
            </a:r>
            <a:r>
              <a:rPr lang="fr-CA" b="1" dirty="0"/>
              <a:t>à suivre </a:t>
            </a:r>
            <a:r>
              <a:rPr lang="fr-CA" dirty="0"/>
              <a:t>pour soutenir la distribution de produits qui conviendront le mieux aux clients. </a:t>
            </a:r>
          </a:p>
          <a:p>
            <a:pPr marL="0" indent="0">
              <a:buNone/>
            </a:pPr>
            <a:endParaRPr lang="en-US" sz="1400" dirty="0"/>
          </a:p>
        </p:txBody>
      </p:sp>
      <p:sp>
        <p:nvSpPr>
          <p:cNvPr id="4" name="Slide Number Placeholder 3">
            <a:extLst>
              <a:ext uri="{FF2B5EF4-FFF2-40B4-BE49-F238E27FC236}">
                <a16:creationId xmlns:a16="http://schemas.microsoft.com/office/drawing/2014/main" id="{628421CF-BD4A-4267-9E82-167BCF150C1C}"/>
              </a:ext>
            </a:extLst>
          </p:cNvPr>
          <p:cNvSpPr>
            <a:spLocks noGrp="1"/>
          </p:cNvSpPr>
          <p:nvPr>
            <p:ph type="sldNum" sz="quarter" idx="10"/>
          </p:nvPr>
        </p:nvSpPr>
        <p:spPr/>
        <p:txBody>
          <a:bodyPr/>
          <a:lstStyle/>
          <a:p>
            <a:fld id="{2D2B9FD4-22D1-4784-BC8D-82D569BBB95D}" type="slidenum">
              <a:rPr lang="fr-CA" sz="800" smtClean="0"/>
              <a:t>44</a:t>
            </a:fld>
            <a:endParaRPr lang="fr-CA" sz="800"/>
          </a:p>
        </p:txBody>
      </p:sp>
      <p:sp>
        <p:nvSpPr>
          <p:cNvPr id="6" name="Rectangle 5">
            <a:extLst>
              <a:ext uri="{FF2B5EF4-FFF2-40B4-BE49-F238E27FC236}">
                <a16:creationId xmlns:a16="http://schemas.microsoft.com/office/drawing/2014/main" id="{5DFA9064-8DA6-438F-985B-993ECA6356EB}"/>
              </a:ext>
            </a:extLst>
          </p:cNvPr>
          <p:cNvSpPr/>
          <p:nvPr/>
        </p:nvSpPr>
        <p:spPr>
          <a:xfrm>
            <a:off x="673785" y="5574080"/>
            <a:ext cx="1770699" cy="430887"/>
          </a:xfrm>
          <a:prstGeom prst="rect">
            <a:avLst/>
          </a:prstGeom>
        </p:spPr>
        <p:txBody>
          <a:bodyPr wrap="square">
            <a:spAutoFit/>
          </a:bodyPr>
          <a:lstStyle/>
          <a:p>
            <a:pPr marL="0" lvl="1" algn="ctr"/>
            <a:r>
              <a:rPr lang="fr-CA" sz="1100" b="1" dirty="0">
                <a:solidFill>
                  <a:schemeClr val="accent1"/>
                </a:solidFill>
              </a:rPr>
              <a:t>Renseignements fournis au client </a:t>
            </a:r>
          </a:p>
        </p:txBody>
      </p:sp>
      <p:sp>
        <p:nvSpPr>
          <p:cNvPr id="7" name="Rectangle 6">
            <a:extLst>
              <a:ext uri="{FF2B5EF4-FFF2-40B4-BE49-F238E27FC236}">
                <a16:creationId xmlns:a16="http://schemas.microsoft.com/office/drawing/2014/main" id="{214163E7-A8B1-4B89-985F-96F7008DFAF8}"/>
              </a:ext>
            </a:extLst>
          </p:cNvPr>
          <p:cNvSpPr/>
          <p:nvPr/>
        </p:nvSpPr>
        <p:spPr>
          <a:xfrm>
            <a:off x="2772275" y="5578947"/>
            <a:ext cx="2021305" cy="261610"/>
          </a:xfrm>
          <a:prstGeom prst="rect">
            <a:avLst/>
          </a:prstGeom>
        </p:spPr>
        <p:txBody>
          <a:bodyPr wrap="square">
            <a:spAutoFit/>
          </a:bodyPr>
          <a:lstStyle/>
          <a:p>
            <a:pPr marL="0" lvl="1" algn="ctr"/>
            <a:r>
              <a:rPr lang="fr-CA" sz="1100" b="1" dirty="0">
                <a:solidFill>
                  <a:schemeClr val="accent1"/>
                </a:solidFill>
              </a:rPr>
              <a:t>Attentes du client</a:t>
            </a:r>
          </a:p>
        </p:txBody>
      </p:sp>
      <p:sp>
        <p:nvSpPr>
          <p:cNvPr id="8" name="Rectangle 7">
            <a:extLst>
              <a:ext uri="{FF2B5EF4-FFF2-40B4-BE49-F238E27FC236}">
                <a16:creationId xmlns:a16="http://schemas.microsoft.com/office/drawing/2014/main" id="{16842389-5D40-4154-8791-1FCAAC88B072}"/>
              </a:ext>
            </a:extLst>
          </p:cNvPr>
          <p:cNvSpPr/>
          <p:nvPr/>
        </p:nvSpPr>
        <p:spPr>
          <a:xfrm>
            <a:off x="4695019" y="5574080"/>
            <a:ext cx="1770699" cy="430887"/>
          </a:xfrm>
          <a:prstGeom prst="rect">
            <a:avLst/>
          </a:prstGeom>
        </p:spPr>
        <p:txBody>
          <a:bodyPr wrap="square">
            <a:spAutoFit/>
          </a:bodyPr>
          <a:lstStyle/>
          <a:p>
            <a:pPr marL="0" lvl="1" algn="ctr"/>
            <a:r>
              <a:rPr lang="fr-CA" sz="1100" b="1" dirty="0">
                <a:solidFill>
                  <a:schemeClr val="accent1"/>
                </a:solidFill>
              </a:rPr>
              <a:t>Collecte de renseignements</a:t>
            </a:r>
          </a:p>
        </p:txBody>
      </p:sp>
      <p:sp>
        <p:nvSpPr>
          <p:cNvPr id="9" name="Rectangle 8">
            <a:extLst>
              <a:ext uri="{FF2B5EF4-FFF2-40B4-BE49-F238E27FC236}">
                <a16:creationId xmlns:a16="http://schemas.microsoft.com/office/drawing/2014/main" id="{C8FDFBFB-8740-420E-A515-B37635B66C02}"/>
              </a:ext>
            </a:extLst>
          </p:cNvPr>
          <p:cNvSpPr/>
          <p:nvPr/>
        </p:nvSpPr>
        <p:spPr>
          <a:xfrm>
            <a:off x="6499057" y="5578947"/>
            <a:ext cx="1860884" cy="261610"/>
          </a:xfrm>
          <a:prstGeom prst="rect">
            <a:avLst/>
          </a:prstGeom>
        </p:spPr>
        <p:txBody>
          <a:bodyPr wrap="square">
            <a:spAutoFit/>
          </a:bodyPr>
          <a:lstStyle/>
          <a:p>
            <a:pPr marL="0" lvl="1" algn="ctr"/>
            <a:r>
              <a:rPr lang="fr-CA" sz="1100" b="1" dirty="0">
                <a:solidFill>
                  <a:schemeClr val="accent1"/>
                </a:solidFill>
              </a:rPr>
              <a:t>Évaluation des besoins</a:t>
            </a:r>
          </a:p>
        </p:txBody>
      </p:sp>
      <p:sp>
        <p:nvSpPr>
          <p:cNvPr id="10" name="Rectangle 9">
            <a:extLst>
              <a:ext uri="{FF2B5EF4-FFF2-40B4-BE49-F238E27FC236}">
                <a16:creationId xmlns:a16="http://schemas.microsoft.com/office/drawing/2014/main" id="{02C47DE4-C874-4558-B2F1-AD1BB65BE0E8}"/>
              </a:ext>
            </a:extLst>
          </p:cNvPr>
          <p:cNvSpPr/>
          <p:nvPr/>
        </p:nvSpPr>
        <p:spPr>
          <a:xfrm>
            <a:off x="8506247" y="5574080"/>
            <a:ext cx="1447878" cy="430887"/>
          </a:xfrm>
          <a:prstGeom prst="rect">
            <a:avLst/>
          </a:prstGeom>
        </p:spPr>
        <p:txBody>
          <a:bodyPr wrap="square">
            <a:spAutoFit/>
          </a:bodyPr>
          <a:lstStyle/>
          <a:p>
            <a:pPr marL="0" lvl="1" algn="ctr"/>
            <a:r>
              <a:rPr lang="fr-CA" sz="1100" b="1" dirty="0">
                <a:solidFill>
                  <a:schemeClr val="accent1"/>
                </a:solidFill>
              </a:rPr>
              <a:t>Recommandations et conseils</a:t>
            </a:r>
          </a:p>
        </p:txBody>
      </p:sp>
      <p:sp>
        <p:nvSpPr>
          <p:cNvPr id="11" name="Rectangle 10">
            <a:extLst>
              <a:ext uri="{FF2B5EF4-FFF2-40B4-BE49-F238E27FC236}">
                <a16:creationId xmlns:a16="http://schemas.microsoft.com/office/drawing/2014/main" id="{825B3DC3-637C-4322-A52B-890F2745D8BB}"/>
              </a:ext>
            </a:extLst>
          </p:cNvPr>
          <p:cNvSpPr/>
          <p:nvPr/>
        </p:nvSpPr>
        <p:spPr>
          <a:xfrm>
            <a:off x="10070350" y="5534198"/>
            <a:ext cx="1447878" cy="261610"/>
          </a:xfrm>
          <a:prstGeom prst="rect">
            <a:avLst/>
          </a:prstGeom>
          <a:solidFill>
            <a:schemeClr val="bg1"/>
          </a:solidFill>
        </p:spPr>
        <p:txBody>
          <a:bodyPr wrap="square">
            <a:spAutoFit/>
          </a:bodyPr>
          <a:lstStyle/>
          <a:p>
            <a:pPr marL="0" lvl="1" algn="ctr"/>
            <a:r>
              <a:rPr lang="fr-CA" sz="1100" b="1" dirty="0">
                <a:solidFill>
                  <a:schemeClr val="accent1"/>
                </a:solidFill>
              </a:rPr>
              <a:t>Lettre explicative</a:t>
            </a:r>
          </a:p>
        </p:txBody>
      </p:sp>
      <p:pic>
        <p:nvPicPr>
          <p:cNvPr id="5124" name="Picture 4" descr="Fact Icons - Download Free Vector Icons | Noun Project">
            <a:extLst>
              <a:ext uri="{FF2B5EF4-FFF2-40B4-BE49-F238E27FC236}">
                <a16:creationId xmlns:a16="http://schemas.microsoft.com/office/drawing/2014/main" id="{E4BB733C-91C8-4627-80A4-E7EA258BEBCC}"/>
              </a:ext>
            </a:extLst>
          </p:cNvPr>
          <p:cNvPicPr>
            <a:picLocks noChangeAspect="1" noChangeArrowheads="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924321" y="2487153"/>
            <a:ext cx="1437773" cy="1437773"/>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Basic Needs Icon High Res Stock Images | Shutterstock">
            <a:extLst>
              <a:ext uri="{FF2B5EF4-FFF2-40B4-BE49-F238E27FC236}">
                <a16:creationId xmlns:a16="http://schemas.microsoft.com/office/drawing/2014/main" id="{460F7604-B166-40E7-8BE5-67FC8CC06FB4}"/>
              </a:ext>
            </a:extLst>
          </p:cNvPr>
          <p:cNvPicPr>
            <a:picLocks noChangeAspect="1" noChangeArrowheads="1"/>
          </p:cNvPicPr>
          <p:nvPr/>
        </p:nvPicPr>
        <p:blipFill rotWithShape="1">
          <a:blip r:embed="rId4">
            <a:duotone>
              <a:schemeClr val="accent1">
                <a:shade val="45000"/>
                <a:satMod val="135000"/>
              </a:schemeClr>
              <a:prstClr val="white"/>
            </a:duotone>
            <a:extLst>
              <a:ext uri="{28A0092B-C50C-407E-A947-70E740481C1C}">
                <a14:useLocalDpi xmlns:a14="http://schemas.microsoft.com/office/drawing/2010/main" val="0"/>
              </a:ext>
            </a:extLst>
          </a:blip>
          <a:srcRect b="10151"/>
          <a:stretch/>
        </p:blipFill>
        <p:spPr bwMode="auto">
          <a:xfrm>
            <a:off x="6687647" y="2459079"/>
            <a:ext cx="1446297" cy="1347622"/>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Financial Advisor Icons - Download Free Vector Icons | Noun Project">
            <a:extLst>
              <a:ext uri="{FF2B5EF4-FFF2-40B4-BE49-F238E27FC236}">
                <a16:creationId xmlns:a16="http://schemas.microsoft.com/office/drawing/2014/main" id="{FE3D306B-D42D-42DE-A869-E60E95DFF2AD}"/>
              </a:ext>
            </a:extLst>
          </p:cNvPr>
          <p:cNvPicPr>
            <a:picLocks noChangeAspect="1" noChangeArrowheads="1"/>
          </p:cNvPicPr>
          <p:nvPr/>
        </p:nvPicPr>
        <p:blipFill>
          <a:blip r:embed="rId5">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52759" y="2583404"/>
            <a:ext cx="1273342" cy="1273342"/>
          </a:xfrm>
          <a:prstGeom prst="rect">
            <a:avLst/>
          </a:prstGeom>
          <a:noFill/>
          <a:extLst>
            <a:ext uri="{909E8E84-426E-40DD-AFC4-6F175D3DCCD1}">
              <a14:hiddenFill xmlns:a14="http://schemas.microsoft.com/office/drawing/2010/main">
                <a:solidFill>
                  <a:srgbClr val="FFFFFF"/>
                </a:solidFill>
              </a14:hiddenFill>
            </a:ext>
          </a:extLst>
        </p:spPr>
      </p:pic>
      <p:pic>
        <p:nvPicPr>
          <p:cNvPr id="5132" name="Picture 12" descr="Customer Satisfaction Icons - Download Free Vector Icons | Noun Project">
            <a:extLst>
              <a:ext uri="{FF2B5EF4-FFF2-40B4-BE49-F238E27FC236}">
                <a16:creationId xmlns:a16="http://schemas.microsoft.com/office/drawing/2014/main" id="{5106CCD2-A626-40DB-B586-6047776AB874}"/>
              </a:ext>
            </a:extLst>
          </p:cNvPr>
          <p:cNvPicPr>
            <a:picLocks noChangeAspect="1" noChangeArrowheads="1"/>
          </p:cNvPicPr>
          <p:nvPr/>
        </p:nvPicPr>
        <p:blipFill>
          <a:blip r:embed="rId6">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245214" y="2599446"/>
            <a:ext cx="1449805" cy="1449805"/>
          </a:xfrm>
          <a:prstGeom prst="rect">
            <a:avLst/>
          </a:prstGeom>
          <a:noFill/>
          <a:extLst>
            <a:ext uri="{909E8E84-426E-40DD-AFC4-6F175D3DCCD1}">
              <a14:hiddenFill xmlns:a14="http://schemas.microsoft.com/office/drawing/2010/main">
                <a:solidFill>
                  <a:srgbClr val="FFFFFF"/>
                </a:solidFill>
              </a14:hiddenFill>
            </a:ext>
          </a:extLst>
        </p:spPr>
      </p:pic>
      <p:pic>
        <p:nvPicPr>
          <p:cNvPr id="5134" name="Picture 14" descr="Advice Icons - Download Free Vector Icons | Noun Project">
            <a:extLst>
              <a:ext uri="{FF2B5EF4-FFF2-40B4-BE49-F238E27FC236}">
                <a16:creationId xmlns:a16="http://schemas.microsoft.com/office/drawing/2014/main" id="{E07C345B-1EC0-48BF-94BC-9A59F2E8E1C6}"/>
              </a:ext>
            </a:extLst>
          </p:cNvPr>
          <p:cNvPicPr>
            <a:picLocks noChangeAspect="1" noChangeArrowheads="1"/>
          </p:cNvPicPr>
          <p:nvPr/>
        </p:nvPicPr>
        <p:blipFill>
          <a:blip r:embed="rId7">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411372" y="2487153"/>
            <a:ext cx="1485900" cy="1485900"/>
          </a:xfrm>
          <a:prstGeom prst="rect">
            <a:avLst/>
          </a:prstGeom>
          <a:noFill/>
          <a:extLst>
            <a:ext uri="{909E8E84-426E-40DD-AFC4-6F175D3DCCD1}">
              <a14:hiddenFill xmlns:a14="http://schemas.microsoft.com/office/drawing/2010/main">
                <a:solidFill>
                  <a:srgbClr val="FFFFFF"/>
                </a:solidFill>
              </a14:hiddenFill>
            </a:ext>
          </a:extLst>
        </p:spPr>
      </p:pic>
      <p:pic>
        <p:nvPicPr>
          <p:cNvPr id="5136" name="Picture 16" descr="Why Svg Png Icon Free Download (#207661) - OnlineWebFonts.COM">
            <a:extLst>
              <a:ext uri="{FF2B5EF4-FFF2-40B4-BE49-F238E27FC236}">
                <a16:creationId xmlns:a16="http://schemas.microsoft.com/office/drawing/2014/main" id="{13E84CB4-CD96-437C-9783-F9C87C0249F4}"/>
              </a:ext>
            </a:extLst>
          </p:cNvPr>
          <p:cNvPicPr>
            <a:picLocks noChangeAspect="1" noChangeArrowheads="1"/>
          </p:cNvPicPr>
          <p:nvPr/>
        </p:nvPicPr>
        <p:blipFill>
          <a:blip r:embed="rId8">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383249" y="2785936"/>
            <a:ext cx="1010653" cy="1010653"/>
          </a:xfrm>
          <a:prstGeom prst="rect">
            <a:avLst/>
          </a:prstGeom>
          <a:noFill/>
          <a:extLst>
            <a:ext uri="{909E8E84-426E-40DD-AFC4-6F175D3DCCD1}">
              <a14:hiddenFill xmlns:a14="http://schemas.microsoft.com/office/drawing/2010/main">
                <a:solidFill>
                  <a:srgbClr val="FFFFFF"/>
                </a:solidFill>
              </a14:hiddenFill>
            </a:ext>
          </a:extLst>
        </p:spPr>
      </p:pic>
      <p:pic>
        <p:nvPicPr>
          <p:cNvPr id="5138" name="Picture 18" descr="Pillars Icons - Download Free Vector Icons | Noun Project">
            <a:extLst>
              <a:ext uri="{FF2B5EF4-FFF2-40B4-BE49-F238E27FC236}">
                <a16:creationId xmlns:a16="http://schemas.microsoft.com/office/drawing/2014/main" id="{2B28C522-D3B7-48D0-B57D-EAC59B6B47AD}"/>
              </a:ext>
            </a:extLst>
          </p:cNvPr>
          <p:cNvPicPr>
            <a:picLocks noChangeAspect="1" noChangeArrowheads="1"/>
          </p:cNvPicPr>
          <p:nvPr/>
        </p:nvPicPr>
        <p:blipFill>
          <a:blip r:embed="rId9">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47962" y="3880810"/>
            <a:ext cx="1594184" cy="1594184"/>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8" descr="Pillars Icons - Download Free Vector Icons | Noun Project">
            <a:extLst>
              <a:ext uri="{FF2B5EF4-FFF2-40B4-BE49-F238E27FC236}">
                <a16:creationId xmlns:a16="http://schemas.microsoft.com/office/drawing/2014/main" id="{3D82727E-3DD6-4089-9948-725B3E08182A}"/>
              </a:ext>
            </a:extLst>
          </p:cNvPr>
          <p:cNvPicPr>
            <a:picLocks noChangeAspect="1" noChangeArrowheads="1"/>
          </p:cNvPicPr>
          <p:nvPr/>
        </p:nvPicPr>
        <p:blipFill>
          <a:blip r:embed="rId9">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985836" y="3880810"/>
            <a:ext cx="1594184" cy="1594184"/>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8" descr="Pillars Icons - Download Free Vector Icons | Noun Project">
            <a:extLst>
              <a:ext uri="{FF2B5EF4-FFF2-40B4-BE49-F238E27FC236}">
                <a16:creationId xmlns:a16="http://schemas.microsoft.com/office/drawing/2014/main" id="{ABA0213C-CCB8-4636-975A-7E4E2C534418}"/>
              </a:ext>
            </a:extLst>
          </p:cNvPr>
          <p:cNvPicPr>
            <a:picLocks noChangeAspect="1" noChangeArrowheads="1"/>
          </p:cNvPicPr>
          <p:nvPr/>
        </p:nvPicPr>
        <p:blipFill>
          <a:blip r:embed="rId9">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814635" y="3880810"/>
            <a:ext cx="1594184" cy="1594184"/>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8" descr="Pillars Icons - Download Free Vector Icons | Noun Project">
            <a:extLst>
              <a:ext uri="{FF2B5EF4-FFF2-40B4-BE49-F238E27FC236}">
                <a16:creationId xmlns:a16="http://schemas.microsoft.com/office/drawing/2014/main" id="{062E98DD-5FF4-4D1C-B616-60341C6FB6BD}"/>
              </a:ext>
            </a:extLst>
          </p:cNvPr>
          <p:cNvPicPr>
            <a:picLocks noChangeAspect="1" noChangeArrowheads="1"/>
          </p:cNvPicPr>
          <p:nvPr/>
        </p:nvPicPr>
        <p:blipFill>
          <a:blip r:embed="rId9">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579267" y="3880810"/>
            <a:ext cx="1594184" cy="1594184"/>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8" descr="Pillars Icons - Download Free Vector Icons | Noun Project">
            <a:extLst>
              <a:ext uri="{FF2B5EF4-FFF2-40B4-BE49-F238E27FC236}">
                <a16:creationId xmlns:a16="http://schemas.microsoft.com/office/drawing/2014/main" id="{E1B3C7C4-9A44-497C-B0A2-F7E612809225}"/>
              </a:ext>
            </a:extLst>
          </p:cNvPr>
          <p:cNvPicPr>
            <a:picLocks noChangeAspect="1" noChangeArrowheads="1"/>
          </p:cNvPicPr>
          <p:nvPr/>
        </p:nvPicPr>
        <p:blipFill>
          <a:blip r:embed="rId9">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359941" y="3880810"/>
            <a:ext cx="1594184" cy="1594184"/>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18" descr="Pillars Icons - Download Free Vector Icons | Noun Project">
            <a:extLst>
              <a:ext uri="{FF2B5EF4-FFF2-40B4-BE49-F238E27FC236}">
                <a16:creationId xmlns:a16="http://schemas.microsoft.com/office/drawing/2014/main" id="{ABCB0CF3-4EBB-46B2-88D1-5901568F565E}"/>
              </a:ext>
            </a:extLst>
          </p:cNvPr>
          <p:cNvPicPr>
            <a:picLocks noChangeAspect="1" noChangeArrowheads="1"/>
          </p:cNvPicPr>
          <p:nvPr/>
        </p:nvPicPr>
        <p:blipFill>
          <a:blip r:embed="rId9">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028320" y="3880810"/>
            <a:ext cx="1594184" cy="15941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319070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20206A-89B8-42BB-B764-5F26716844EB}"/>
              </a:ext>
            </a:extLst>
          </p:cNvPr>
          <p:cNvSpPr>
            <a:spLocks noGrp="1"/>
          </p:cNvSpPr>
          <p:nvPr>
            <p:ph type="title"/>
          </p:nvPr>
        </p:nvSpPr>
        <p:spPr/>
        <p:txBody>
          <a:bodyPr>
            <a:normAutofit/>
          </a:bodyPr>
          <a:lstStyle/>
          <a:p>
            <a:r>
              <a:rPr lang="fr-CA" dirty="0"/>
              <a:t>Votre carte cachée à valeur ajoutée? </a:t>
            </a:r>
            <a:br>
              <a:rPr lang="fr-CA" dirty="0"/>
            </a:br>
            <a:r>
              <a:rPr lang="fr-CA" dirty="0"/>
              <a:t>La lettre explicative!</a:t>
            </a:r>
          </a:p>
        </p:txBody>
      </p:sp>
      <p:sp>
        <p:nvSpPr>
          <p:cNvPr id="3" name="Content Placeholder 2">
            <a:extLst>
              <a:ext uri="{FF2B5EF4-FFF2-40B4-BE49-F238E27FC236}">
                <a16:creationId xmlns:a16="http://schemas.microsoft.com/office/drawing/2014/main" id="{0B77DAE7-6C1D-412B-974C-53C74F6D8C98}"/>
              </a:ext>
            </a:extLst>
          </p:cNvPr>
          <p:cNvSpPr>
            <a:spLocks noGrp="1"/>
          </p:cNvSpPr>
          <p:nvPr>
            <p:ph idx="1"/>
          </p:nvPr>
        </p:nvSpPr>
        <p:spPr>
          <a:ln>
            <a:solidFill>
              <a:schemeClr val="tx1"/>
            </a:solidFill>
          </a:ln>
        </p:spPr>
        <p:txBody>
          <a:bodyPr>
            <a:normAutofit lnSpcReduction="10000"/>
          </a:bodyPr>
          <a:lstStyle/>
          <a:p>
            <a:r>
              <a:rPr lang="fr-CA" dirty="0"/>
              <a:t>Retour sur l’approche</a:t>
            </a:r>
          </a:p>
          <a:p>
            <a:r>
              <a:rPr lang="fr-CA" dirty="0"/>
              <a:t>Portes de sorties énumérées</a:t>
            </a:r>
          </a:p>
          <a:p>
            <a:r>
              <a:rPr lang="fr-CA" dirty="0"/>
              <a:t>Mention des évènements nécessitant une mise à jour</a:t>
            </a:r>
          </a:p>
          <a:p>
            <a:r>
              <a:rPr lang="fr-CA" dirty="0"/>
              <a:t>Avantage lorsqu’on travaille en équipe</a:t>
            </a:r>
          </a:p>
          <a:p>
            <a:r>
              <a:rPr lang="fr-CA" dirty="0"/>
              <a:t>Vous ne serez peut-être pas le conseiller dans 10 ans</a:t>
            </a:r>
          </a:p>
          <a:p>
            <a:r>
              <a:rPr lang="fr-CA" dirty="0"/>
              <a:t>Valorisation d’une clientèle mieux documentée</a:t>
            </a:r>
          </a:p>
        </p:txBody>
      </p:sp>
      <p:sp>
        <p:nvSpPr>
          <p:cNvPr id="6" name="Espace réservé du contenu 5">
            <a:extLst>
              <a:ext uri="{FF2B5EF4-FFF2-40B4-BE49-F238E27FC236}">
                <a16:creationId xmlns:a16="http://schemas.microsoft.com/office/drawing/2014/main" id="{8228B539-A620-443C-FEEC-5F893B337F24}"/>
              </a:ext>
            </a:extLst>
          </p:cNvPr>
          <p:cNvSpPr>
            <a:spLocks noGrp="1"/>
          </p:cNvSpPr>
          <p:nvPr>
            <p:ph idx="10"/>
          </p:nvPr>
        </p:nvSpPr>
        <p:spPr>
          <a:ln>
            <a:solidFill>
              <a:schemeClr val="tx1"/>
            </a:solidFill>
          </a:ln>
        </p:spPr>
        <p:txBody>
          <a:bodyPr/>
          <a:lstStyle/>
          <a:p>
            <a:r>
              <a:rPr lang="fr-CA" dirty="0"/>
              <a:t>Opportunités bien identifiées</a:t>
            </a:r>
          </a:p>
          <a:p>
            <a:r>
              <a:rPr lang="fr-CA" dirty="0"/>
              <a:t>Meilleure fidélisation</a:t>
            </a:r>
          </a:p>
          <a:p>
            <a:r>
              <a:rPr lang="fr-CA" dirty="0"/>
              <a:t>Conformité renforcie</a:t>
            </a:r>
          </a:p>
          <a:p>
            <a:r>
              <a:rPr lang="fr-CA" dirty="0"/>
              <a:t>L’histoire est écrite!</a:t>
            </a:r>
          </a:p>
          <a:p>
            <a:endParaRPr lang="fr-CA" dirty="0"/>
          </a:p>
        </p:txBody>
      </p:sp>
      <p:sp>
        <p:nvSpPr>
          <p:cNvPr id="4" name="Slide Number Placeholder 3">
            <a:extLst>
              <a:ext uri="{FF2B5EF4-FFF2-40B4-BE49-F238E27FC236}">
                <a16:creationId xmlns:a16="http://schemas.microsoft.com/office/drawing/2014/main" id="{539D7FD4-EF04-4720-AF0E-A7BAD1A71E9B}"/>
              </a:ext>
            </a:extLst>
          </p:cNvPr>
          <p:cNvSpPr>
            <a:spLocks noGrp="1"/>
          </p:cNvSpPr>
          <p:nvPr>
            <p:ph type="sldNum" sz="quarter" idx="11"/>
          </p:nvPr>
        </p:nvSpPr>
        <p:spPr/>
        <p:txBody>
          <a:bodyPr/>
          <a:lstStyle/>
          <a:p>
            <a:fld id="{2D2B9FD4-22D1-4784-BC8D-82D569BBB95D}" type="slidenum">
              <a:rPr lang="fr-CA" smtClean="0"/>
              <a:t>45</a:t>
            </a:fld>
            <a:endParaRPr lang="fr-CA"/>
          </a:p>
        </p:txBody>
      </p:sp>
    </p:spTree>
    <p:extLst>
      <p:ext uri="{BB962C8B-B14F-4D97-AF65-F5344CB8AC3E}">
        <p14:creationId xmlns:p14="http://schemas.microsoft.com/office/powerpoint/2010/main" val="2487071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134FD3-5017-4B60-9E8C-3A3B9A52FF0F}"/>
              </a:ext>
            </a:extLst>
          </p:cNvPr>
          <p:cNvSpPr>
            <a:spLocks noGrp="1"/>
          </p:cNvSpPr>
          <p:nvPr>
            <p:ph type="ctrTitle"/>
          </p:nvPr>
        </p:nvSpPr>
        <p:spPr/>
        <p:txBody>
          <a:bodyPr/>
          <a:lstStyle/>
          <a:p>
            <a:r>
              <a:rPr lang="fr-CA" dirty="0"/>
              <a:t>Valeur ajoutée </a:t>
            </a:r>
            <a:r>
              <a:rPr lang="fr-CA" dirty="0" err="1"/>
              <a:t>Beneva</a:t>
            </a:r>
            <a:endParaRPr lang="fr-CA" dirty="0"/>
          </a:p>
        </p:txBody>
      </p:sp>
      <p:sp>
        <p:nvSpPr>
          <p:cNvPr id="4" name="Slide Number Placeholder 3">
            <a:extLst>
              <a:ext uri="{FF2B5EF4-FFF2-40B4-BE49-F238E27FC236}">
                <a16:creationId xmlns:a16="http://schemas.microsoft.com/office/drawing/2014/main" id="{CECC68E5-98FB-4F01-9083-B0863978B4DB}"/>
              </a:ext>
            </a:extLst>
          </p:cNvPr>
          <p:cNvSpPr>
            <a:spLocks noGrp="1"/>
          </p:cNvSpPr>
          <p:nvPr>
            <p:ph type="sldNum" sz="quarter" idx="10"/>
          </p:nvPr>
        </p:nvSpPr>
        <p:spPr/>
        <p:txBody>
          <a:bodyPr/>
          <a:lstStyle/>
          <a:p>
            <a:pPr marL="0" marR="0" lvl="0" indent="0" algn="r" defTabSz="1219170" rtl="0" eaLnBrk="1" fontAlgn="auto" latinLnBrk="0" hangingPunct="1">
              <a:lnSpc>
                <a:spcPct val="90000"/>
              </a:lnSpc>
              <a:spcBef>
                <a:spcPts val="0"/>
              </a:spcBef>
              <a:spcAft>
                <a:spcPts val="0"/>
              </a:spcAft>
              <a:buClrTx/>
              <a:buSzTx/>
              <a:buFontTx/>
              <a:buNone/>
              <a:tabLst/>
              <a:defRPr/>
            </a:pPr>
            <a:fld id="{2D2B9FD4-22D1-4784-BC8D-82D569BBB95D}" type="slidenum">
              <a:rPr kumimoji="0" lang="fr-CA" sz="1200" b="0"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r" defTabSz="1219170" rtl="0" eaLnBrk="1" fontAlgn="auto" latinLnBrk="0" hangingPunct="1">
                <a:lnSpc>
                  <a:spcPct val="90000"/>
                </a:lnSpc>
                <a:spcBef>
                  <a:spcPts val="0"/>
                </a:spcBef>
                <a:spcAft>
                  <a:spcPts val="0"/>
                </a:spcAft>
                <a:buClrTx/>
                <a:buSzTx/>
                <a:buFontTx/>
                <a:buNone/>
                <a:tabLst/>
                <a:defRPr/>
              </a:pPr>
              <a:t>46</a:t>
            </a:fld>
            <a:endParaRPr kumimoji="0" lang="fr-CA" sz="1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 name="Text Placeholder 2">
            <a:extLst>
              <a:ext uri="{FF2B5EF4-FFF2-40B4-BE49-F238E27FC236}">
                <a16:creationId xmlns:a16="http://schemas.microsoft.com/office/drawing/2014/main" id="{E06E9265-762E-49D7-8BEC-A477E4A3B917}"/>
              </a:ext>
            </a:extLst>
          </p:cNvPr>
          <p:cNvSpPr>
            <a:spLocks noGrp="1"/>
          </p:cNvSpPr>
          <p:nvPr>
            <p:ph type="subTitle" idx="1"/>
          </p:nvPr>
        </p:nvSpPr>
        <p:spPr/>
        <p:txBody>
          <a:bodyPr>
            <a:normAutofit/>
          </a:bodyPr>
          <a:lstStyle/>
          <a:p>
            <a:r>
              <a:rPr lang="fr-CA" dirty="0"/>
              <a:t>6</a:t>
            </a:r>
          </a:p>
        </p:txBody>
      </p:sp>
    </p:spTree>
    <p:extLst>
      <p:ext uri="{BB962C8B-B14F-4D97-AF65-F5344CB8AC3E}">
        <p14:creationId xmlns:p14="http://schemas.microsoft.com/office/powerpoint/2010/main" val="12040254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00A68A5-A581-49BF-19ED-E702421FEAEE}"/>
              </a:ext>
            </a:extLst>
          </p:cNvPr>
          <p:cNvSpPr>
            <a:spLocks noGrp="1"/>
          </p:cNvSpPr>
          <p:nvPr>
            <p:ph type="title"/>
          </p:nvPr>
        </p:nvSpPr>
        <p:spPr>
          <a:xfrm>
            <a:off x="387000" y="350802"/>
            <a:ext cx="6555293" cy="1020799"/>
          </a:xfrm>
        </p:spPr>
        <p:txBody>
          <a:bodyPr/>
          <a:lstStyle/>
          <a:p>
            <a:r>
              <a:rPr lang="en-CA" sz="4800" dirty="0">
                <a:cs typeface="Arial"/>
              </a:rPr>
              <a:t>Tempo Plus :</a:t>
            </a:r>
            <a:br>
              <a:rPr lang="fr-FR" sz="4800" dirty="0"/>
            </a:br>
            <a:endParaRPr lang="en-CA" sz="4800" dirty="0"/>
          </a:p>
        </p:txBody>
      </p:sp>
      <p:sp>
        <p:nvSpPr>
          <p:cNvPr id="3" name="Espace réservé du texte 2">
            <a:extLst>
              <a:ext uri="{FF2B5EF4-FFF2-40B4-BE49-F238E27FC236}">
                <a16:creationId xmlns:a16="http://schemas.microsoft.com/office/drawing/2014/main" id="{2CAB863A-8080-FCA7-5492-8C49D123BB54}"/>
              </a:ext>
            </a:extLst>
          </p:cNvPr>
          <p:cNvSpPr>
            <a:spLocks noGrp="1"/>
          </p:cNvSpPr>
          <p:nvPr>
            <p:ph type="body" sz="quarter" idx="10"/>
          </p:nvPr>
        </p:nvSpPr>
        <p:spPr>
          <a:xfrm>
            <a:off x="448742" y="1974715"/>
            <a:ext cx="7081314" cy="4189413"/>
          </a:xfrm>
        </p:spPr>
        <p:txBody>
          <a:bodyPr/>
          <a:lstStyle/>
          <a:p>
            <a:pPr marL="0" indent="0">
              <a:buNone/>
            </a:pPr>
            <a:r>
              <a:rPr lang="en-CA" sz="3600" dirty="0"/>
              <a:t>5 angles </a:t>
            </a:r>
            <a:r>
              <a:rPr lang="en-CA" sz="3600" dirty="0" err="1"/>
              <a:t>morts</a:t>
            </a:r>
            <a:r>
              <a:rPr lang="en-CA" sz="3600" dirty="0"/>
              <a:t> de </a:t>
            </a:r>
            <a:r>
              <a:rPr lang="en-CA" sz="3600" dirty="0" err="1"/>
              <a:t>LifeGuide</a:t>
            </a:r>
            <a:r>
              <a:rPr lang="en-CA" sz="3600" dirty="0"/>
              <a:t>, </a:t>
            </a:r>
            <a:r>
              <a:rPr lang="en-CA" sz="3600" dirty="0" err="1"/>
              <a:t>nos</a:t>
            </a:r>
            <a:r>
              <a:rPr lang="en-CA" sz="3600" dirty="0"/>
              <a:t> </a:t>
            </a:r>
            <a:r>
              <a:rPr lang="en-CA" sz="3600" dirty="0" err="1"/>
              <a:t>portes</a:t>
            </a:r>
            <a:r>
              <a:rPr lang="en-CA" sz="3600" dirty="0"/>
              <a:t> de sortie!:</a:t>
            </a:r>
            <a:endParaRPr lang="en-CA" sz="3600" dirty="0">
              <a:cs typeface="Arial"/>
            </a:endParaRPr>
          </a:p>
          <a:p>
            <a:pPr marL="489585" indent="-489585">
              <a:buFont typeface="+mj-lt"/>
              <a:buAutoNum type="arabicPeriod"/>
            </a:pPr>
            <a:r>
              <a:rPr lang="fr-CA" sz="2200" b="0" dirty="0">
                <a:cs typeface="Arial"/>
              </a:rPr>
              <a:t>25% assurabilité garantie incluse</a:t>
            </a:r>
            <a:r>
              <a:rPr lang="fr-CA" sz="2200" dirty="0">
                <a:cs typeface="Arial"/>
              </a:rPr>
              <a:t> </a:t>
            </a:r>
            <a:r>
              <a:rPr lang="fr-CA" sz="2200" b="0" dirty="0">
                <a:cs typeface="Arial"/>
              </a:rPr>
              <a:t>vie et </a:t>
            </a:r>
            <a:r>
              <a:rPr lang="fr-CA" sz="2200" b="0" dirty="0" err="1">
                <a:cs typeface="Arial"/>
              </a:rPr>
              <a:t>inv</a:t>
            </a:r>
            <a:endParaRPr lang="fr-CA" sz="2200" b="0" dirty="0">
              <a:cs typeface="Arial"/>
            </a:endParaRPr>
          </a:p>
          <a:p>
            <a:pPr marL="489585" indent="-489585">
              <a:buFont typeface="+mj-lt"/>
              <a:buAutoNum type="arabicPeriod"/>
            </a:pPr>
            <a:r>
              <a:rPr lang="fr-CA" sz="2200" b="0" dirty="0">
                <a:cs typeface="Arial"/>
              </a:rPr>
              <a:t>Prestation d’invalidité extrême (PIE)</a:t>
            </a:r>
          </a:p>
          <a:p>
            <a:pPr marL="489585" indent="-489585">
              <a:buFont typeface="+mj-lt"/>
              <a:buAutoNum type="arabicPeriod"/>
            </a:pPr>
            <a:r>
              <a:rPr lang="fr-CA" sz="2200" b="0" dirty="0">
                <a:cs typeface="Arial"/>
              </a:rPr>
              <a:t>Droit d'échange vers un terme plus long</a:t>
            </a:r>
          </a:p>
          <a:p>
            <a:pPr marL="489585" indent="-489585">
              <a:buFont typeface="+mj-lt"/>
              <a:buAutoNum type="arabicPeriod"/>
            </a:pPr>
            <a:r>
              <a:rPr lang="fr-CA" sz="2200" b="0" dirty="0" err="1">
                <a:cs typeface="Arial"/>
              </a:rPr>
              <a:t>Multivies</a:t>
            </a:r>
            <a:r>
              <a:rPr lang="fr-CA" sz="2200" b="0" dirty="0">
                <a:cs typeface="Arial"/>
              </a:rPr>
              <a:t>, multiproduits sur un même contrat</a:t>
            </a:r>
          </a:p>
          <a:p>
            <a:pPr marL="489585" indent="-489585">
              <a:buFont typeface="+mj-lt"/>
              <a:buAutoNum type="arabicPeriod"/>
            </a:pPr>
            <a:r>
              <a:rPr lang="fr-CA" sz="2200" b="0" dirty="0">
                <a:cs typeface="Arial"/>
              </a:rPr>
              <a:t>Avenant jeunesse plus (AJP) sur tous nos produits</a:t>
            </a:r>
          </a:p>
        </p:txBody>
      </p:sp>
      <p:pic>
        <p:nvPicPr>
          <p:cNvPr id="7" name="Image 6">
            <a:extLst>
              <a:ext uri="{FF2B5EF4-FFF2-40B4-BE49-F238E27FC236}">
                <a16:creationId xmlns:a16="http://schemas.microsoft.com/office/drawing/2014/main" id="{5B987386-C5FC-19B8-EBCA-1FE1F6DE778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799542" y="1237786"/>
            <a:ext cx="4368646" cy="427091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64128591"/>
      </p:ext>
    </p:extLst>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pour une image  6">
            <a:extLst>
              <a:ext uri="{FF2B5EF4-FFF2-40B4-BE49-F238E27FC236}">
                <a16:creationId xmlns:a16="http://schemas.microsoft.com/office/drawing/2014/main" id="{C7B78D2D-6923-D4A0-D9B3-E16025FF4CF6}"/>
              </a:ext>
            </a:extLst>
          </p:cNvPr>
          <p:cNvSpPr>
            <a:spLocks noGrp="1"/>
          </p:cNvSpPr>
          <p:nvPr>
            <p:ph type="pic" sz="quarter" idx="16"/>
          </p:nvPr>
        </p:nvSpPr>
        <p:spPr>
          <a:xfrm>
            <a:off x="6111500" y="2"/>
            <a:ext cx="6096000" cy="6857999"/>
          </a:xfrm>
        </p:spPr>
      </p:sp>
      <p:sp>
        <p:nvSpPr>
          <p:cNvPr id="2" name="Title 1">
            <a:extLst>
              <a:ext uri="{FF2B5EF4-FFF2-40B4-BE49-F238E27FC236}">
                <a16:creationId xmlns:a16="http://schemas.microsoft.com/office/drawing/2014/main" id="{6BD15D03-F33C-42DD-94A1-D692B618401F}"/>
              </a:ext>
            </a:extLst>
          </p:cNvPr>
          <p:cNvSpPr>
            <a:spLocks noGrp="1"/>
          </p:cNvSpPr>
          <p:nvPr>
            <p:ph type="title"/>
          </p:nvPr>
        </p:nvSpPr>
        <p:spPr/>
        <p:txBody>
          <a:bodyPr/>
          <a:lstStyle/>
          <a:p>
            <a:br>
              <a:rPr lang="en-US" dirty="0">
                <a:solidFill>
                  <a:schemeClr val="tx1"/>
                </a:solidFill>
              </a:rPr>
            </a:br>
            <a:r>
              <a:rPr lang="en-US" dirty="0">
                <a:solidFill>
                  <a:schemeClr val="tx1"/>
                </a:solidFill>
              </a:rPr>
              <a:t>	</a:t>
            </a:r>
            <a:r>
              <a:rPr lang="en-US" sz="3300" dirty="0">
                <a:solidFill>
                  <a:schemeClr val="tx1"/>
                </a:solidFill>
              </a:rPr>
              <a:t>Tempo Plus 20</a:t>
            </a:r>
            <a:r>
              <a:rPr lang="en-US" dirty="0">
                <a:solidFill>
                  <a:schemeClr val="tx1"/>
                </a:solidFill>
              </a:rPr>
              <a:t>	</a:t>
            </a:r>
          </a:p>
        </p:txBody>
      </p:sp>
      <p:sp>
        <p:nvSpPr>
          <p:cNvPr id="3" name="Content Placeholder 2">
            <a:extLst>
              <a:ext uri="{FF2B5EF4-FFF2-40B4-BE49-F238E27FC236}">
                <a16:creationId xmlns:a16="http://schemas.microsoft.com/office/drawing/2014/main" id="{B89AC0E3-BA06-4D31-879F-59E7FC876486}"/>
              </a:ext>
            </a:extLst>
          </p:cNvPr>
          <p:cNvSpPr>
            <a:spLocks noGrp="1"/>
          </p:cNvSpPr>
          <p:nvPr>
            <p:ph idx="1"/>
          </p:nvPr>
        </p:nvSpPr>
        <p:spPr>
          <a:xfrm>
            <a:off x="279499" y="1173493"/>
            <a:ext cx="5568000" cy="4511013"/>
          </a:xfrm>
        </p:spPr>
        <p:txBody>
          <a:bodyPr>
            <a:normAutofit/>
          </a:bodyPr>
          <a:lstStyle/>
          <a:p>
            <a:pPr>
              <a:buFont typeface="Arial" panose="020B0604020202020204" pitchFamily="34" charset="0"/>
              <a:buChar char="•"/>
            </a:pPr>
            <a:endParaRPr lang="en-US" dirty="0"/>
          </a:p>
          <a:p>
            <a:pPr lvl="1"/>
            <a:r>
              <a:rPr lang="en-US" dirty="0">
                <a:solidFill>
                  <a:schemeClr val="tx1"/>
                </a:solidFill>
              </a:rPr>
              <a:t>Femme 43 </a:t>
            </a:r>
            <a:r>
              <a:rPr lang="en-US" dirty="0" err="1">
                <a:solidFill>
                  <a:schemeClr val="tx1"/>
                </a:solidFill>
              </a:rPr>
              <a:t>ans</a:t>
            </a:r>
            <a:r>
              <a:rPr lang="en-US" dirty="0">
                <a:solidFill>
                  <a:schemeClr val="tx1"/>
                </a:solidFill>
              </a:rPr>
              <a:t> non-</a:t>
            </a:r>
            <a:r>
              <a:rPr lang="en-US" dirty="0" err="1">
                <a:solidFill>
                  <a:schemeClr val="tx1"/>
                </a:solidFill>
              </a:rPr>
              <a:t>fumeur</a:t>
            </a:r>
            <a:endParaRPr lang="en-US" dirty="0">
              <a:solidFill>
                <a:schemeClr val="tx1"/>
              </a:solidFill>
            </a:endParaRPr>
          </a:p>
          <a:p>
            <a:pPr lvl="1"/>
            <a:r>
              <a:rPr lang="en-US" dirty="0">
                <a:solidFill>
                  <a:schemeClr val="tx1"/>
                </a:solidFill>
              </a:rPr>
              <a:t>$2 Million </a:t>
            </a:r>
          </a:p>
          <a:p>
            <a:pPr lvl="1"/>
            <a:r>
              <a:rPr lang="en-US" dirty="0" err="1">
                <a:solidFill>
                  <a:schemeClr val="tx1"/>
                </a:solidFill>
              </a:rPr>
              <a:t>Avenant</a:t>
            </a:r>
            <a:r>
              <a:rPr lang="en-US" dirty="0">
                <a:solidFill>
                  <a:schemeClr val="tx1"/>
                </a:solidFill>
              </a:rPr>
              <a:t> Jeunesse Plus  $25,000</a:t>
            </a:r>
          </a:p>
          <a:p>
            <a:pPr lvl="1"/>
            <a:r>
              <a:rPr lang="en-US" dirty="0" err="1">
                <a:solidFill>
                  <a:schemeClr val="tx1"/>
                </a:solidFill>
              </a:rPr>
              <a:t>Avenant</a:t>
            </a:r>
            <a:r>
              <a:rPr lang="en-US" dirty="0">
                <a:solidFill>
                  <a:schemeClr val="tx1"/>
                </a:solidFill>
              </a:rPr>
              <a:t> AMG - $20,000</a:t>
            </a:r>
          </a:p>
          <a:p>
            <a:pPr lvl="1"/>
            <a:r>
              <a:rPr lang="en-US" dirty="0">
                <a:solidFill>
                  <a:schemeClr val="tx1"/>
                </a:solidFill>
              </a:rPr>
              <a:t>Prime </a:t>
            </a:r>
            <a:r>
              <a:rPr lang="en-US" dirty="0" err="1">
                <a:solidFill>
                  <a:schemeClr val="tx1"/>
                </a:solidFill>
              </a:rPr>
              <a:t>mensuelle</a:t>
            </a:r>
            <a:r>
              <a:rPr lang="en-US" dirty="0">
                <a:solidFill>
                  <a:schemeClr val="tx1"/>
                </a:solidFill>
              </a:rPr>
              <a:t> $186.44 </a:t>
            </a:r>
          </a:p>
          <a:p>
            <a:pPr lvl="1"/>
            <a:r>
              <a:rPr lang="en-US" dirty="0">
                <a:solidFill>
                  <a:schemeClr val="tx1"/>
                </a:solidFill>
              </a:rPr>
              <a:t>VR </a:t>
            </a:r>
            <a:r>
              <a:rPr lang="en-US" dirty="0" err="1">
                <a:solidFill>
                  <a:schemeClr val="tx1"/>
                </a:solidFill>
              </a:rPr>
              <a:t>année</a:t>
            </a:r>
            <a:r>
              <a:rPr lang="en-US" dirty="0">
                <a:solidFill>
                  <a:schemeClr val="tx1"/>
                </a:solidFill>
              </a:rPr>
              <a:t> 20 = 0$     </a:t>
            </a:r>
          </a:p>
          <a:p>
            <a:pPr marL="457206" lvl="1" indent="0">
              <a:buNone/>
            </a:pPr>
            <a:endParaRPr lang="en-US" dirty="0">
              <a:solidFill>
                <a:schemeClr val="tx1"/>
              </a:solidFill>
            </a:endParaRPr>
          </a:p>
          <a:p>
            <a:pPr marL="57152" indent="0">
              <a:buNone/>
            </a:pPr>
            <a:r>
              <a:rPr lang="en-US" dirty="0">
                <a:solidFill>
                  <a:schemeClr val="tx1"/>
                </a:solidFill>
              </a:rPr>
              <a:t>	CPA – $1,019</a:t>
            </a:r>
          </a:p>
        </p:txBody>
      </p:sp>
      <p:sp>
        <p:nvSpPr>
          <p:cNvPr id="4" name="Slide Number Placeholder 3">
            <a:extLst>
              <a:ext uri="{FF2B5EF4-FFF2-40B4-BE49-F238E27FC236}">
                <a16:creationId xmlns:a16="http://schemas.microsoft.com/office/drawing/2014/main" id="{0DA14986-4B52-4F7C-9029-E5E60602FE44}"/>
              </a:ext>
            </a:extLst>
          </p:cNvPr>
          <p:cNvSpPr>
            <a:spLocks noGrp="1"/>
          </p:cNvSpPr>
          <p:nvPr>
            <p:ph type="sldNum" sz="quarter" idx="17"/>
          </p:nvPr>
        </p:nvSpPr>
        <p:spPr>
          <a:prstGeom prst="rect">
            <a:avLst/>
          </a:prstGeom>
        </p:spPr>
        <p:txBody>
          <a:bodyPr vert="horz" lIns="121920" tIns="60960" rIns="121920" bIns="60960" rtlCol="0" anchor="ctr"/>
          <a:lstStyle>
            <a:defPPr>
              <a:defRPr lang="en-US"/>
            </a:defPPr>
            <a:lvl1pPr marL="0" algn="r" defTabSz="1219215" rtl="0" eaLnBrk="1" latinLnBrk="0" hangingPunct="1">
              <a:defRPr sz="1334" b="1" kern="1200">
                <a:solidFill>
                  <a:schemeClr val="tx2"/>
                </a:solidFill>
                <a:latin typeface="+mn-lt"/>
                <a:ea typeface="+mn-ea"/>
                <a:cs typeface="+mn-cs"/>
              </a:defRPr>
            </a:lvl1pPr>
            <a:lvl2pPr marL="609608" algn="l" defTabSz="1219215" rtl="0" eaLnBrk="1" latinLnBrk="0" hangingPunct="1">
              <a:defRPr sz="2400" kern="1200">
                <a:solidFill>
                  <a:schemeClr val="tx1"/>
                </a:solidFill>
                <a:latin typeface="+mn-lt"/>
                <a:ea typeface="+mn-ea"/>
                <a:cs typeface="+mn-cs"/>
              </a:defRPr>
            </a:lvl2pPr>
            <a:lvl3pPr marL="1219215" algn="l" defTabSz="1219215" rtl="0" eaLnBrk="1" latinLnBrk="0" hangingPunct="1">
              <a:defRPr sz="2400" kern="1200">
                <a:solidFill>
                  <a:schemeClr val="tx1"/>
                </a:solidFill>
                <a:latin typeface="+mn-lt"/>
                <a:ea typeface="+mn-ea"/>
                <a:cs typeface="+mn-cs"/>
              </a:defRPr>
            </a:lvl3pPr>
            <a:lvl4pPr marL="1828823" algn="l" defTabSz="1219215" rtl="0" eaLnBrk="1" latinLnBrk="0" hangingPunct="1">
              <a:defRPr sz="2400" kern="1200">
                <a:solidFill>
                  <a:schemeClr val="tx1"/>
                </a:solidFill>
                <a:latin typeface="+mn-lt"/>
                <a:ea typeface="+mn-ea"/>
                <a:cs typeface="+mn-cs"/>
              </a:defRPr>
            </a:lvl4pPr>
            <a:lvl5pPr marL="2438431" algn="l" defTabSz="1219215" rtl="0" eaLnBrk="1" latinLnBrk="0" hangingPunct="1">
              <a:defRPr sz="2400" kern="1200">
                <a:solidFill>
                  <a:schemeClr val="tx1"/>
                </a:solidFill>
                <a:latin typeface="+mn-lt"/>
                <a:ea typeface="+mn-ea"/>
                <a:cs typeface="+mn-cs"/>
              </a:defRPr>
            </a:lvl5pPr>
            <a:lvl6pPr marL="3048038" algn="l" defTabSz="1219215" rtl="0" eaLnBrk="1" latinLnBrk="0" hangingPunct="1">
              <a:defRPr sz="2400" kern="1200">
                <a:solidFill>
                  <a:schemeClr val="tx1"/>
                </a:solidFill>
                <a:latin typeface="+mn-lt"/>
                <a:ea typeface="+mn-ea"/>
                <a:cs typeface="+mn-cs"/>
              </a:defRPr>
            </a:lvl6pPr>
            <a:lvl7pPr marL="3657646" algn="l" defTabSz="1219215" rtl="0" eaLnBrk="1" latinLnBrk="0" hangingPunct="1">
              <a:defRPr sz="2400" kern="1200">
                <a:solidFill>
                  <a:schemeClr val="tx1"/>
                </a:solidFill>
                <a:latin typeface="+mn-lt"/>
                <a:ea typeface="+mn-ea"/>
                <a:cs typeface="+mn-cs"/>
              </a:defRPr>
            </a:lvl7pPr>
            <a:lvl8pPr marL="4267254" algn="l" defTabSz="1219215" rtl="0" eaLnBrk="1" latinLnBrk="0" hangingPunct="1">
              <a:defRPr sz="2400" kern="1200">
                <a:solidFill>
                  <a:schemeClr val="tx1"/>
                </a:solidFill>
                <a:latin typeface="+mn-lt"/>
                <a:ea typeface="+mn-ea"/>
                <a:cs typeface="+mn-cs"/>
              </a:defRPr>
            </a:lvl8pPr>
            <a:lvl9pPr marL="4876861" algn="l" defTabSz="1219215" rtl="0" eaLnBrk="1" latinLnBrk="0" hangingPunct="1">
              <a:defRPr sz="2400" kern="1200">
                <a:solidFill>
                  <a:schemeClr val="tx1"/>
                </a:solidFill>
                <a:latin typeface="+mn-lt"/>
                <a:ea typeface="+mn-ea"/>
                <a:cs typeface="+mn-cs"/>
              </a:defRPr>
            </a:lvl9pPr>
          </a:lstStyle>
          <a:p>
            <a:endParaRPr lang="fr-CA" dirty="0">
              <a:solidFill>
                <a:srgbClr val="88BAE5"/>
              </a:solidFill>
              <a:latin typeface="Arial" panose="020B0604020202020204"/>
              <a:sym typeface="Arial"/>
            </a:endParaRPr>
          </a:p>
        </p:txBody>
      </p:sp>
      <p:sp>
        <p:nvSpPr>
          <p:cNvPr id="5" name="Title 1">
            <a:extLst>
              <a:ext uri="{FF2B5EF4-FFF2-40B4-BE49-F238E27FC236}">
                <a16:creationId xmlns:a16="http://schemas.microsoft.com/office/drawing/2014/main" id="{65BBBFBA-96CA-4DCE-9E91-1E2065D976B2}"/>
              </a:ext>
            </a:extLst>
          </p:cNvPr>
          <p:cNvSpPr txBox="1">
            <a:spLocks/>
          </p:cNvSpPr>
          <p:nvPr/>
        </p:nvSpPr>
        <p:spPr>
          <a:xfrm>
            <a:off x="6111501" y="133005"/>
            <a:ext cx="5318501" cy="947541"/>
          </a:xfrm>
          <a:prstGeom prst="rect">
            <a:avLst/>
          </a:prstGeom>
        </p:spPr>
        <p:txBody>
          <a:bodyPr vert="horz" lIns="91440" tIns="45720" rIns="91440" bIns="45720" rtlCol="0" anchor="b" anchorCtr="0">
            <a:normAutofit fontScale="92500"/>
          </a:bodyPr>
          <a:lstStyle>
            <a:lvl1pPr algn="l" defTabSz="914400" rtl="0" eaLnBrk="1" latinLnBrk="0" hangingPunct="1">
              <a:lnSpc>
                <a:spcPct val="100000"/>
              </a:lnSpc>
              <a:spcBef>
                <a:spcPct val="0"/>
              </a:spcBef>
              <a:buNone/>
              <a:defRPr sz="3600" kern="1200" spc="-100" baseline="0">
                <a:solidFill>
                  <a:schemeClr val="tx2"/>
                </a:solidFill>
                <a:latin typeface="+mj-lt"/>
                <a:ea typeface="+mj-ea"/>
                <a:cs typeface="+mj-cs"/>
              </a:defRPr>
            </a:lvl1pPr>
          </a:lstStyle>
          <a:p>
            <a:pPr defTabSz="1219215"/>
            <a:r>
              <a:rPr lang="en-US" spc="-134" dirty="0">
                <a:solidFill>
                  <a:srgbClr val="4B009B"/>
                </a:solidFill>
                <a:latin typeface="Arial" panose="020B0604020202020204"/>
                <a:sym typeface="Arial"/>
              </a:rPr>
              <a:t>	</a:t>
            </a:r>
            <a:r>
              <a:rPr lang="en-US" spc="-134" dirty="0" err="1">
                <a:solidFill>
                  <a:srgbClr val="4B009B"/>
                </a:solidFill>
                <a:latin typeface="Arial" panose="020B0604020202020204"/>
                <a:sym typeface="Arial"/>
              </a:rPr>
              <a:t>Temporaire</a:t>
            </a:r>
            <a:r>
              <a:rPr lang="en-US" spc="-134" dirty="0">
                <a:solidFill>
                  <a:srgbClr val="4B009B"/>
                </a:solidFill>
                <a:latin typeface="Arial" panose="020B0604020202020204"/>
                <a:sym typeface="Arial"/>
              </a:rPr>
              <a:t> avec VR	</a:t>
            </a:r>
          </a:p>
        </p:txBody>
      </p:sp>
      <p:sp>
        <p:nvSpPr>
          <p:cNvPr id="6" name="Content Placeholder 2">
            <a:extLst>
              <a:ext uri="{FF2B5EF4-FFF2-40B4-BE49-F238E27FC236}">
                <a16:creationId xmlns:a16="http://schemas.microsoft.com/office/drawing/2014/main" id="{BE3C4747-A669-4ADA-A3E3-D8EC39D663EF}"/>
              </a:ext>
            </a:extLst>
          </p:cNvPr>
          <p:cNvSpPr txBox="1">
            <a:spLocks/>
          </p:cNvSpPr>
          <p:nvPr/>
        </p:nvSpPr>
        <p:spPr>
          <a:xfrm>
            <a:off x="6096001" y="1213546"/>
            <a:ext cx="5890953" cy="3350142"/>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100000"/>
              </a:lnSpc>
              <a:spcBef>
                <a:spcPts val="600"/>
              </a:spcBef>
              <a:buSzPct val="115000"/>
              <a:buFont typeface="Arial" panose="020B0604020202020204" pitchFamily="34" charset="0"/>
              <a:buChar char="•"/>
              <a:defRPr sz="2400" kern="1200">
                <a:solidFill>
                  <a:schemeClr val="tx2"/>
                </a:solidFill>
                <a:latin typeface="+mn-lt"/>
                <a:ea typeface="+mn-ea"/>
                <a:cs typeface="+mn-cs"/>
              </a:defRPr>
            </a:lvl1pPr>
            <a:lvl2pPr marL="628650" indent="-171450" algn="l" defTabSz="914400" rtl="0" eaLnBrk="1" latinLnBrk="0" hangingPunct="1">
              <a:lnSpc>
                <a:spcPct val="100000"/>
              </a:lnSpc>
              <a:spcBef>
                <a:spcPts val="600"/>
              </a:spcBef>
              <a:buSzPct val="110000"/>
              <a:buFont typeface="Arial" panose="020B0604020202020204" pitchFamily="34" charset="0"/>
              <a:buChar char="•"/>
              <a:defRPr sz="2000" kern="1200">
                <a:solidFill>
                  <a:schemeClr val="tx2"/>
                </a:solidFill>
                <a:latin typeface="+mn-lt"/>
                <a:ea typeface="+mn-ea"/>
                <a:cs typeface="+mn-cs"/>
              </a:defRPr>
            </a:lvl2pPr>
            <a:lvl3pPr marL="1089025" indent="-174625" algn="l" defTabSz="914400" rtl="0" eaLnBrk="1" latinLnBrk="0" hangingPunct="1">
              <a:lnSpc>
                <a:spcPct val="100000"/>
              </a:lnSpc>
              <a:spcBef>
                <a:spcPts val="600"/>
              </a:spcBef>
              <a:buSzPct val="110000"/>
              <a:buFont typeface="Arial" panose="020B0604020202020204" pitchFamily="34" charset="0"/>
              <a:buChar char="•"/>
              <a:defRPr sz="1800" kern="1200">
                <a:solidFill>
                  <a:schemeClr val="tx2"/>
                </a:solidFill>
                <a:latin typeface="+mn-lt"/>
                <a:ea typeface="+mn-ea"/>
                <a:cs typeface="+mn-cs"/>
              </a:defRPr>
            </a:lvl3pPr>
            <a:lvl4pPr marL="1543050" indent="-171450" algn="l" defTabSz="914400" rtl="0" eaLnBrk="1" latinLnBrk="0" hangingPunct="1">
              <a:lnSpc>
                <a:spcPct val="100000"/>
              </a:lnSpc>
              <a:spcBef>
                <a:spcPts val="600"/>
              </a:spcBef>
              <a:buSzPct val="110000"/>
              <a:buFont typeface="Arial" panose="020B0604020202020204" pitchFamily="34" charset="0"/>
              <a:buChar char="•"/>
              <a:defRPr sz="1600" kern="1200">
                <a:solidFill>
                  <a:schemeClr val="tx2"/>
                </a:solidFill>
                <a:latin typeface="+mn-lt"/>
                <a:ea typeface="+mn-ea"/>
                <a:cs typeface="+mn-cs"/>
              </a:defRPr>
            </a:lvl4pPr>
            <a:lvl5pPr marL="2003425" indent="-174625" algn="l" defTabSz="914400" rtl="0" eaLnBrk="1" latinLnBrk="0" hangingPunct="1">
              <a:lnSpc>
                <a:spcPct val="100000"/>
              </a:lnSpc>
              <a:spcBef>
                <a:spcPts val="600"/>
              </a:spcBef>
              <a:buSzPct val="110000"/>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04804" indent="-304804" defTabSz="1219215">
              <a:spcBef>
                <a:spcPts val="800"/>
              </a:spcBef>
            </a:pPr>
            <a:endParaRPr lang="en-US" dirty="0">
              <a:solidFill>
                <a:srgbClr val="88BAE5"/>
              </a:solidFill>
              <a:latin typeface="Arial" panose="020B0604020202020204"/>
              <a:sym typeface="Arial"/>
            </a:endParaRPr>
          </a:p>
          <a:p>
            <a:pPr marL="504829" lvl="1" indent="-304804" defTabSz="1219215">
              <a:lnSpc>
                <a:spcPct val="110000"/>
              </a:lnSpc>
              <a:spcBef>
                <a:spcPts val="800"/>
              </a:spcBef>
            </a:pPr>
            <a:r>
              <a:rPr lang="en-US" sz="1900" dirty="0">
                <a:solidFill>
                  <a:schemeClr val="bg1"/>
                </a:solidFill>
                <a:sym typeface="Arial"/>
              </a:rPr>
              <a:t>Femme 43 </a:t>
            </a:r>
            <a:r>
              <a:rPr lang="en-US" sz="1900" dirty="0" err="1">
                <a:solidFill>
                  <a:schemeClr val="bg1"/>
                </a:solidFill>
                <a:sym typeface="Arial"/>
              </a:rPr>
              <a:t>ans</a:t>
            </a:r>
            <a:r>
              <a:rPr lang="en-US" sz="1900" dirty="0">
                <a:solidFill>
                  <a:schemeClr val="bg1"/>
                </a:solidFill>
                <a:sym typeface="Arial"/>
              </a:rPr>
              <a:t> non-</a:t>
            </a:r>
            <a:r>
              <a:rPr lang="en-US" sz="1900" dirty="0" err="1">
                <a:solidFill>
                  <a:schemeClr val="bg1"/>
                </a:solidFill>
                <a:sym typeface="Arial"/>
              </a:rPr>
              <a:t>fumeur</a:t>
            </a:r>
            <a:endParaRPr lang="en-US" sz="1900" dirty="0">
              <a:solidFill>
                <a:schemeClr val="bg1"/>
              </a:solidFill>
              <a:sym typeface="Arial"/>
            </a:endParaRPr>
          </a:p>
          <a:p>
            <a:pPr marL="504829" lvl="1" indent="-304804" defTabSz="1219215">
              <a:lnSpc>
                <a:spcPct val="110000"/>
              </a:lnSpc>
              <a:spcBef>
                <a:spcPts val="800"/>
              </a:spcBef>
            </a:pPr>
            <a:r>
              <a:rPr lang="en-US" sz="1900" dirty="0">
                <a:solidFill>
                  <a:schemeClr val="bg1"/>
                </a:solidFill>
                <a:sym typeface="Arial"/>
              </a:rPr>
              <a:t>$2 Million (VU TRA 25K$ + T20 1,975K$)</a:t>
            </a:r>
          </a:p>
          <a:p>
            <a:pPr marL="504829" lvl="1" indent="-304804" defTabSz="1219215">
              <a:lnSpc>
                <a:spcPct val="110000"/>
              </a:lnSpc>
              <a:spcBef>
                <a:spcPts val="800"/>
              </a:spcBef>
            </a:pPr>
            <a:r>
              <a:rPr lang="en-US" sz="1900" dirty="0" err="1">
                <a:solidFill>
                  <a:schemeClr val="bg1"/>
                </a:solidFill>
                <a:sym typeface="Arial"/>
              </a:rPr>
              <a:t>Avenant</a:t>
            </a:r>
            <a:r>
              <a:rPr lang="en-US" sz="1900" dirty="0">
                <a:solidFill>
                  <a:schemeClr val="bg1"/>
                </a:solidFill>
                <a:sym typeface="Arial"/>
              </a:rPr>
              <a:t> Jeunesse Plus - $25,000</a:t>
            </a:r>
          </a:p>
          <a:p>
            <a:pPr marL="504829" lvl="1" indent="-304804" defTabSz="1219215">
              <a:lnSpc>
                <a:spcPct val="110000"/>
              </a:lnSpc>
              <a:spcBef>
                <a:spcPts val="800"/>
              </a:spcBef>
            </a:pPr>
            <a:r>
              <a:rPr lang="en-US" sz="1900" dirty="0" err="1">
                <a:solidFill>
                  <a:schemeClr val="bg1"/>
                </a:solidFill>
                <a:sym typeface="Arial"/>
              </a:rPr>
              <a:t>Avenant</a:t>
            </a:r>
            <a:r>
              <a:rPr lang="en-US" sz="1900" dirty="0">
                <a:solidFill>
                  <a:schemeClr val="bg1"/>
                </a:solidFill>
                <a:sym typeface="Arial"/>
              </a:rPr>
              <a:t> AMG - $20,000</a:t>
            </a:r>
          </a:p>
          <a:p>
            <a:pPr marL="504829" lvl="1" indent="-304804" defTabSz="1219215">
              <a:lnSpc>
                <a:spcPct val="110000"/>
              </a:lnSpc>
              <a:spcBef>
                <a:spcPts val="800"/>
              </a:spcBef>
            </a:pPr>
            <a:r>
              <a:rPr lang="en-US" sz="1900" dirty="0">
                <a:solidFill>
                  <a:schemeClr val="bg1"/>
                </a:solidFill>
                <a:sym typeface="Arial"/>
              </a:rPr>
              <a:t>Prime </a:t>
            </a:r>
            <a:r>
              <a:rPr lang="en-US" sz="1900" dirty="0" err="1">
                <a:solidFill>
                  <a:schemeClr val="bg1"/>
                </a:solidFill>
                <a:sym typeface="Arial"/>
              </a:rPr>
              <a:t>mensuelle</a:t>
            </a:r>
            <a:r>
              <a:rPr lang="en-US" sz="1900" dirty="0">
                <a:solidFill>
                  <a:schemeClr val="bg1"/>
                </a:solidFill>
                <a:sym typeface="Arial"/>
              </a:rPr>
              <a:t> $186.66 (+$0.22/</a:t>
            </a:r>
            <a:r>
              <a:rPr lang="en-US" sz="1900" dirty="0" err="1">
                <a:solidFill>
                  <a:schemeClr val="bg1"/>
                </a:solidFill>
                <a:sym typeface="Arial"/>
              </a:rPr>
              <a:t>mois</a:t>
            </a:r>
            <a:r>
              <a:rPr lang="en-US" sz="1900" dirty="0">
                <a:solidFill>
                  <a:schemeClr val="bg1"/>
                </a:solidFill>
                <a:sym typeface="Arial"/>
              </a:rPr>
              <a:t>)</a:t>
            </a:r>
          </a:p>
          <a:p>
            <a:pPr marL="504829" lvl="1" indent="-304804" defTabSz="1219215">
              <a:lnSpc>
                <a:spcPct val="110000"/>
              </a:lnSpc>
              <a:spcBef>
                <a:spcPts val="800"/>
              </a:spcBef>
            </a:pPr>
            <a:r>
              <a:rPr lang="en-US" sz="1900" dirty="0">
                <a:solidFill>
                  <a:schemeClr val="bg1"/>
                </a:solidFill>
                <a:sym typeface="Arial"/>
              </a:rPr>
              <a:t>Valeur de </a:t>
            </a:r>
            <a:r>
              <a:rPr lang="en-US" sz="1900" dirty="0" err="1">
                <a:solidFill>
                  <a:schemeClr val="bg1"/>
                </a:solidFill>
                <a:sym typeface="Arial"/>
              </a:rPr>
              <a:t>rachat</a:t>
            </a:r>
            <a:r>
              <a:rPr lang="en-US" sz="1900" dirty="0">
                <a:solidFill>
                  <a:schemeClr val="bg1"/>
                </a:solidFill>
                <a:sym typeface="Arial"/>
              </a:rPr>
              <a:t> </a:t>
            </a:r>
            <a:r>
              <a:rPr lang="en-US" sz="1900" dirty="0" err="1">
                <a:solidFill>
                  <a:schemeClr val="bg1"/>
                </a:solidFill>
                <a:sym typeface="Arial"/>
              </a:rPr>
              <a:t>année</a:t>
            </a:r>
            <a:r>
              <a:rPr lang="en-US" sz="1900" dirty="0">
                <a:solidFill>
                  <a:schemeClr val="bg1"/>
                </a:solidFill>
                <a:sym typeface="Arial"/>
              </a:rPr>
              <a:t> 20; $1,593</a:t>
            </a:r>
          </a:p>
          <a:p>
            <a:pPr marL="200025" lvl="1" indent="0" defTabSz="1219215">
              <a:lnSpc>
                <a:spcPct val="110000"/>
              </a:lnSpc>
              <a:spcBef>
                <a:spcPts val="800"/>
              </a:spcBef>
              <a:buNone/>
            </a:pPr>
            <a:endParaRPr lang="en-US" sz="1900" dirty="0">
              <a:solidFill>
                <a:schemeClr val="bg1"/>
              </a:solidFill>
              <a:sym typeface="Arial"/>
            </a:endParaRPr>
          </a:p>
          <a:p>
            <a:pPr marL="0" indent="0" defTabSz="1219215">
              <a:lnSpc>
                <a:spcPct val="110000"/>
              </a:lnSpc>
              <a:spcBef>
                <a:spcPts val="800"/>
              </a:spcBef>
              <a:buNone/>
            </a:pPr>
            <a:r>
              <a:rPr lang="en-US" sz="1900" dirty="0">
                <a:solidFill>
                  <a:schemeClr val="bg1"/>
                </a:solidFill>
                <a:sym typeface="Arial"/>
              </a:rPr>
              <a:t>	CPA - $1,146</a:t>
            </a:r>
          </a:p>
        </p:txBody>
      </p:sp>
      <p:pic>
        <p:nvPicPr>
          <p:cNvPr id="8" name="Image 7">
            <a:extLst>
              <a:ext uri="{FF2B5EF4-FFF2-40B4-BE49-F238E27FC236}">
                <a16:creationId xmlns:a16="http://schemas.microsoft.com/office/drawing/2014/main" id="{D6DCBBEC-D1B3-7B81-02FE-D9637DC35728}"/>
              </a:ext>
            </a:extLst>
          </p:cNvPr>
          <p:cNvPicPr>
            <a:picLocks noChangeAspect="1"/>
          </p:cNvPicPr>
          <p:nvPr/>
        </p:nvPicPr>
        <p:blipFill>
          <a:blip r:embed="rId3"/>
          <a:stretch>
            <a:fillRect/>
          </a:stretch>
        </p:blipFill>
        <p:spPr>
          <a:xfrm>
            <a:off x="5151727" y="4389440"/>
            <a:ext cx="1919547" cy="1919547"/>
          </a:xfrm>
          <a:prstGeom prst="rect">
            <a:avLst/>
          </a:prstGeom>
        </p:spPr>
      </p:pic>
    </p:spTree>
    <p:extLst>
      <p:ext uri="{BB962C8B-B14F-4D97-AF65-F5344CB8AC3E}">
        <p14:creationId xmlns:p14="http://schemas.microsoft.com/office/powerpoint/2010/main" val="465919185"/>
      </p:ext>
    </p:extLst>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D15D03-F33C-42DD-94A1-D692B618401F}"/>
              </a:ext>
            </a:extLst>
          </p:cNvPr>
          <p:cNvSpPr>
            <a:spLocks noGrp="1"/>
          </p:cNvSpPr>
          <p:nvPr>
            <p:ph type="title"/>
          </p:nvPr>
        </p:nvSpPr>
        <p:spPr>
          <a:xfrm>
            <a:off x="1024290" y="770244"/>
            <a:ext cx="9733357" cy="1314483"/>
          </a:xfrm>
        </p:spPr>
        <p:txBody>
          <a:bodyPr>
            <a:normAutofit fontScale="90000"/>
          </a:bodyPr>
          <a:lstStyle/>
          <a:p>
            <a:r>
              <a:rPr lang="fr-CA" sz="4000" dirty="0">
                <a:solidFill>
                  <a:schemeClr val="tx1"/>
                </a:solidFill>
              </a:rPr>
              <a:t>Analyse; </a:t>
            </a:r>
            <a:r>
              <a:rPr lang="fr-CA" sz="3000" dirty="0">
                <a:solidFill>
                  <a:schemeClr val="tx1"/>
                </a:solidFill>
              </a:rPr>
              <a:t>Application de surprime selon le produit</a:t>
            </a:r>
            <a:br>
              <a:rPr lang="fr-CA" sz="3000" dirty="0">
                <a:solidFill>
                  <a:schemeClr val="tx1"/>
                </a:solidFill>
              </a:rPr>
            </a:br>
            <a:r>
              <a:rPr lang="fr-CA" sz="2700" dirty="0">
                <a:solidFill>
                  <a:srgbClr val="4B009B"/>
                </a:solidFill>
              </a:rPr>
              <a:t>Homme 35 NF, $500,000</a:t>
            </a:r>
            <a:br>
              <a:rPr lang="en-US" dirty="0"/>
            </a:br>
            <a:r>
              <a:rPr lang="en-US" dirty="0"/>
              <a:t>	</a:t>
            </a:r>
          </a:p>
        </p:txBody>
      </p:sp>
      <p:sp>
        <p:nvSpPr>
          <p:cNvPr id="3" name="Content Placeholder 2">
            <a:extLst>
              <a:ext uri="{FF2B5EF4-FFF2-40B4-BE49-F238E27FC236}">
                <a16:creationId xmlns:a16="http://schemas.microsoft.com/office/drawing/2014/main" id="{B89AC0E3-BA06-4D31-879F-59E7FC876486}"/>
              </a:ext>
            </a:extLst>
          </p:cNvPr>
          <p:cNvSpPr>
            <a:spLocks noGrp="1"/>
          </p:cNvSpPr>
          <p:nvPr>
            <p:ph idx="1"/>
          </p:nvPr>
        </p:nvSpPr>
        <p:spPr>
          <a:xfrm>
            <a:off x="869826" y="1894864"/>
            <a:ext cx="7171515" cy="4519251"/>
          </a:xfrm>
        </p:spPr>
        <p:txBody>
          <a:bodyPr>
            <a:normAutofit/>
          </a:bodyPr>
          <a:lstStyle/>
          <a:p>
            <a:pPr marL="228600" lvl="1" indent="0">
              <a:spcBef>
                <a:spcPts val="0"/>
              </a:spcBef>
              <a:spcAft>
                <a:spcPts val="400"/>
              </a:spcAft>
              <a:buNone/>
            </a:pPr>
            <a:r>
              <a:rPr lang="fr-CA" sz="2200" dirty="0">
                <a:solidFill>
                  <a:srgbClr val="4B009B"/>
                </a:solidFill>
              </a:rPr>
              <a:t>    </a:t>
            </a:r>
            <a:r>
              <a:rPr lang="fr-CA" sz="2200" u="sng" dirty="0">
                <a:solidFill>
                  <a:srgbClr val="4B009B"/>
                </a:solidFill>
              </a:rPr>
              <a:t>Produit</a:t>
            </a:r>
            <a:r>
              <a:rPr lang="fr-CA" sz="2200" dirty="0">
                <a:solidFill>
                  <a:srgbClr val="4B009B"/>
                </a:solidFill>
              </a:rPr>
              <a:t>	</a:t>
            </a:r>
            <a:r>
              <a:rPr lang="fr-CA" sz="2200" u="sng" dirty="0">
                <a:solidFill>
                  <a:srgbClr val="4B009B"/>
                </a:solidFill>
              </a:rPr>
              <a:t>Standard</a:t>
            </a:r>
            <a:r>
              <a:rPr lang="fr-CA" sz="2200" dirty="0">
                <a:solidFill>
                  <a:srgbClr val="4B009B"/>
                </a:solidFill>
              </a:rPr>
              <a:t>		</a:t>
            </a:r>
            <a:r>
              <a:rPr lang="fr-CA" sz="2200" u="sng" dirty="0">
                <a:solidFill>
                  <a:srgbClr val="4B009B"/>
                </a:solidFill>
              </a:rPr>
              <a:t>Surprime de 200%</a:t>
            </a:r>
          </a:p>
          <a:p>
            <a:pPr marL="514350" lvl="1" indent="-285750">
              <a:spcBef>
                <a:spcPts val="0"/>
              </a:spcBef>
              <a:spcAft>
                <a:spcPts val="400"/>
              </a:spcAft>
            </a:pPr>
            <a:endParaRPr lang="fr-CA" sz="2200" dirty="0">
              <a:solidFill>
                <a:srgbClr val="4B009B"/>
              </a:solidFill>
            </a:endParaRPr>
          </a:p>
          <a:p>
            <a:pPr marL="514350" lvl="1" indent="-285750">
              <a:spcBef>
                <a:spcPts val="0"/>
              </a:spcBef>
              <a:spcAft>
                <a:spcPts val="400"/>
              </a:spcAft>
            </a:pPr>
            <a:r>
              <a:rPr lang="fr-CA" sz="2200" dirty="0">
                <a:solidFill>
                  <a:srgbClr val="4B009B"/>
                </a:solidFill>
              </a:rPr>
              <a:t>T-20	($360)			($645)</a:t>
            </a:r>
          </a:p>
          <a:p>
            <a:pPr marL="514350" lvl="1" indent="-285750">
              <a:spcBef>
                <a:spcPts val="0"/>
              </a:spcBef>
              <a:spcAft>
                <a:spcPts val="400"/>
              </a:spcAft>
            </a:pPr>
            <a:endParaRPr lang="fr-CA" sz="2200" dirty="0">
              <a:solidFill>
                <a:srgbClr val="4B009B"/>
              </a:solidFill>
            </a:endParaRPr>
          </a:p>
          <a:p>
            <a:pPr marL="514350" lvl="1" indent="-285750">
              <a:spcBef>
                <a:spcPts val="0"/>
              </a:spcBef>
              <a:spcAft>
                <a:spcPts val="400"/>
              </a:spcAft>
            </a:pPr>
            <a:r>
              <a:rPr lang="fr-CA" sz="2200" dirty="0">
                <a:solidFill>
                  <a:srgbClr val="4B009B"/>
                </a:solidFill>
              </a:rPr>
              <a:t>T-100	($3745)		($7430)</a:t>
            </a:r>
          </a:p>
          <a:p>
            <a:pPr marL="514350" lvl="1" indent="-285750">
              <a:spcBef>
                <a:spcPts val="0"/>
              </a:spcBef>
              <a:spcAft>
                <a:spcPts val="400"/>
              </a:spcAft>
            </a:pPr>
            <a:endParaRPr lang="fr-CA" sz="2200" dirty="0">
              <a:solidFill>
                <a:srgbClr val="4B009B"/>
              </a:solidFill>
            </a:endParaRPr>
          </a:p>
          <a:p>
            <a:pPr marL="514350" lvl="1" indent="-285750">
              <a:spcBef>
                <a:spcPts val="0"/>
              </a:spcBef>
              <a:spcAft>
                <a:spcPts val="400"/>
              </a:spcAft>
            </a:pPr>
            <a:r>
              <a:rPr lang="fr-CA" sz="2200" dirty="0">
                <a:solidFill>
                  <a:srgbClr val="4B009B"/>
                </a:solidFill>
              </a:rPr>
              <a:t>V-100	($4145)		($8105)</a:t>
            </a:r>
          </a:p>
          <a:p>
            <a:pPr marL="514350" lvl="1" indent="-285750">
              <a:spcBef>
                <a:spcPts val="0"/>
              </a:spcBef>
              <a:spcAft>
                <a:spcPts val="400"/>
              </a:spcAft>
            </a:pPr>
            <a:endParaRPr lang="fr-CA" sz="2200" dirty="0">
              <a:solidFill>
                <a:srgbClr val="4B009B"/>
              </a:solidFill>
            </a:endParaRPr>
          </a:p>
          <a:p>
            <a:pPr marL="514350" lvl="1" indent="-285750">
              <a:spcBef>
                <a:spcPts val="0"/>
              </a:spcBef>
              <a:spcAft>
                <a:spcPts val="400"/>
              </a:spcAft>
            </a:pPr>
            <a:r>
              <a:rPr lang="fr-CA" sz="2200" dirty="0">
                <a:solidFill>
                  <a:srgbClr val="4B009B"/>
                </a:solidFill>
              </a:rPr>
              <a:t>VU </a:t>
            </a:r>
            <a:r>
              <a:rPr lang="fr-CA" sz="1800" dirty="0">
                <a:solidFill>
                  <a:srgbClr val="4B009B"/>
                </a:solidFill>
              </a:rPr>
              <a:t>(T-100)</a:t>
            </a:r>
            <a:r>
              <a:rPr lang="fr-CA" sz="2200" dirty="0">
                <a:solidFill>
                  <a:srgbClr val="4B009B"/>
                </a:solidFill>
              </a:rPr>
              <a:t>	</a:t>
            </a:r>
            <a:r>
              <a:rPr lang="fr-CA" sz="2200" b="1" dirty="0">
                <a:solidFill>
                  <a:srgbClr val="4B009B"/>
                </a:solidFill>
              </a:rPr>
              <a:t>($4270)		($5380)</a:t>
            </a:r>
          </a:p>
          <a:p>
            <a:pPr marL="514350" lvl="1" indent="-285750">
              <a:spcBef>
                <a:spcPts val="0"/>
              </a:spcBef>
              <a:spcAft>
                <a:spcPts val="400"/>
              </a:spcAft>
            </a:pPr>
            <a:r>
              <a:rPr lang="fr-CA" sz="1600" dirty="0">
                <a:solidFill>
                  <a:srgbClr val="4B009B"/>
                </a:solidFill>
              </a:rPr>
              <a:t>Homme 35 ans devient homme 41 ans</a:t>
            </a:r>
          </a:p>
          <a:p>
            <a:pPr marL="514350" lvl="1" indent="-285750">
              <a:spcBef>
                <a:spcPts val="0"/>
              </a:spcBef>
              <a:spcAft>
                <a:spcPts val="400"/>
              </a:spcAft>
            </a:pPr>
            <a:r>
              <a:rPr lang="fr-CA" sz="1600" dirty="0">
                <a:solidFill>
                  <a:srgbClr val="4B009B"/>
                </a:solidFill>
              </a:rPr>
              <a:t>La VU de BENEVA doit être considéré</a:t>
            </a:r>
          </a:p>
          <a:p>
            <a:pPr marL="0" indent="0">
              <a:buNone/>
            </a:pPr>
            <a:endParaRPr lang="en-US" dirty="0"/>
          </a:p>
        </p:txBody>
      </p:sp>
      <p:sp>
        <p:nvSpPr>
          <p:cNvPr id="4" name="Slide Number Placeholder 3">
            <a:extLst>
              <a:ext uri="{FF2B5EF4-FFF2-40B4-BE49-F238E27FC236}">
                <a16:creationId xmlns:a16="http://schemas.microsoft.com/office/drawing/2014/main" id="{0DA14986-4B52-4F7C-9029-E5E60602FE44}"/>
              </a:ext>
            </a:extLst>
          </p:cNvPr>
          <p:cNvSpPr>
            <a:spLocks noGrp="1"/>
          </p:cNvSpPr>
          <p:nvPr>
            <p:ph type="sldNum" sz="quarter" idx="12"/>
          </p:nvPr>
        </p:nvSpPr>
        <p:spPr>
          <a:xfrm>
            <a:off x="14550188" y="8623410"/>
            <a:ext cx="1242255" cy="304800"/>
          </a:xfrm>
          <a:prstGeom prst="rect">
            <a:avLst/>
          </a:prstGeom>
        </p:spPr>
        <p:txBody>
          <a:bodyPr vert="horz" lIns="121920" tIns="60960" rIns="121920" bIns="60960" rtlCol="0" anchor="ctr"/>
          <a:lstStyle>
            <a:defPPr>
              <a:defRPr lang="en-US"/>
            </a:defPPr>
            <a:lvl1pPr marL="0" algn="r" defTabSz="1219215" rtl="0" eaLnBrk="1" latinLnBrk="0" hangingPunct="1">
              <a:defRPr sz="1334" b="1" kern="1200">
                <a:solidFill>
                  <a:schemeClr val="tx2"/>
                </a:solidFill>
                <a:latin typeface="+mn-lt"/>
                <a:ea typeface="+mn-ea"/>
                <a:cs typeface="+mn-cs"/>
              </a:defRPr>
            </a:lvl1pPr>
            <a:lvl2pPr marL="609608" algn="l" defTabSz="1219215" rtl="0" eaLnBrk="1" latinLnBrk="0" hangingPunct="1">
              <a:defRPr sz="2400" kern="1200">
                <a:solidFill>
                  <a:schemeClr val="tx1"/>
                </a:solidFill>
                <a:latin typeface="+mn-lt"/>
                <a:ea typeface="+mn-ea"/>
                <a:cs typeface="+mn-cs"/>
              </a:defRPr>
            </a:lvl2pPr>
            <a:lvl3pPr marL="1219215" algn="l" defTabSz="1219215" rtl="0" eaLnBrk="1" latinLnBrk="0" hangingPunct="1">
              <a:defRPr sz="2400" kern="1200">
                <a:solidFill>
                  <a:schemeClr val="tx1"/>
                </a:solidFill>
                <a:latin typeface="+mn-lt"/>
                <a:ea typeface="+mn-ea"/>
                <a:cs typeface="+mn-cs"/>
              </a:defRPr>
            </a:lvl3pPr>
            <a:lvl4pPr marL="1828823" algn="l" defTabSz="1219215" rtl="0" eaLnBrk="1" latinLnBrk="0" hangingPunct="1">
              <a:defRPr sz="2400" kern="1200">
                <a:solidFill>
                  <a:schemeClr val="tx1"/>
                </a:solidFill>
                <a:latin typeface="+mn-lt"/>
                <a:ea typeface="+mn-ea"/>
                <a:cs typeface="+mn-cs"/>
              </a:defRPr>
            </a:lvl4pPr>
            <a:lvl5pPr marL="2438431" algn="l" defTabSz="1219215" rtl="0" eaLnBrk="1" latinLnBrk="0" hangingPunct="1">
              <a:defRPr sz="2400" kern="1200">
                <a:solidFill>
                  <a:schemeClr val="tx1"/>
                </a:solidFill>
                <a:latin typeface="+mn-lt"/>
                <a:ea typeface="+mn-ea"/>
                <a:cs typeface="+mn-cs"/>
              </a:defRPr>
            </a:lvl5pPr>
            <a:lvl6pPr marL="3048038" algn="l" defTabSz="1219215" rtl="0" eaLnBrk="1" latinLnBrk="0" hangingPunct="1">
              <a:defRPr sz="2400" kern="1200">
                <a:solidFill>
                  <a:schemeClr val="tx1"/>
                </a:solidFill>
                <a:latin typeface="+mn-lt"/>
                <a:ea typeface="+mn-ea"/>
                <a:cs typeface="+mn-cs"/>
              </a:defRPr>
            </a:lvl6pPr>
            <a:lvl7pPr marL="3657646" algn="l" defTabSz="1219215" rtl="0" eaLnBrk="1" latinLnBrk="0" hangingPunct="1">
              <a:defRPr sz="2400" kern="1200">
                <a:solidFill>
                  <a:schemeClr val="tx1"/>
                </a:solidFill>
                <a:latin typeface="+mn-lt"/>
                <a:ea typeface="+mn-ea"/>
                <a:cs typeface="+mn-cs"/>
              </a:defRPr>
            </a:lvl7pPr>
            <a:lvl8pPr marL="4267254" algn="l" defTabSz="1219215" rtl="0" eaLnBrk="1" latinLnBrk="0" hangingPunct="1">
              <a:defRPr sz="2400" kern="1200">
                <a:solidFill>
                  <a:schemeClr val="tx1"/>
                </a:solidFill>
                <a:latin typeface="+mn-lt"/>
                <a:ea typeface="+mn-ea"/>
                <a:cs typeface="+mn-cs"/>
              </a:defRPr>
            </a:lvl8pPr>
            <a:lvl9pPr marL="4876861" algn="l" defTabSz="1219215" rtl="0" eaLnBrk="1" latinLnBrk="0" hangingPunct="1">
              <a:defRPr sz="2400" kern="1200">
                <a:solidFill>
                  <a:schemeClr val="tx1"/>
                </a:solidFill>
                <a:latin typeface="+mn-lt"/>
                <a:ea typeface="+mn-ea"/>
                <a:cs typeface="+mn-cs"/>
              </a:defRPr>
            </a:lvl9pPr>
          </a:lstStyle>
          <a:p>
            <a:pPr marL="0" marR="0" lvl="0" indent="0" algn="r" defTabSz="1219215" rtl="0" eaLnBrk="1" fontAlgn="auto" latinLnBrk="0" hangingPunct="1">
              <a:lnSpc>
                <a:spcPct val="100000"/>
              </a:lnSpc>
              <a:spcBef>
                <a:spcPts val="0"/>
              </a:spcBef>
              <a:spcAft>
                <a:spcPts val="0"/>
              </a:spcAft>
              <a:buClrTx/>
              <a:buSzTx/>
              <a:buFontTx/>
              <a:buNone/>
              <a:tabLst/>
              <a:defRPr/>
            </a:pPr>
            <a:fld id="{2D2B9FD4-22D1-4784-BC8D-82D569BBB95D}" type="slidenum">
              <a:rPr kumimoji="0" lang="fr-CA" sz="1334" b="1" i="0" u="none" strike="noStrike" kern="1200" cap="none" spc="0" normalizeH="0" baseline="0" noProof="0">
                <a:ln>
                  <a:noFill/>
                </a:ln>
                <a:solidFill>
                  <a:srgbClr val="88BAE5"/>
                </a:solidFill>
                <a:effectLst/>
                <a:uLnTx/>
                <a:uFillTx/>
                <a:latin typeface="Arial" panose="020B0604020202020204"/>
                <a:ea typeface="+mn-ea"/>
                <a:cs typeface="+mn-cs"/>
                <a:sym typeface="Arial"/>
              </a:rPr>
              <a:pPr marL="0" marR="0" lvl="0" indent="0" algn="r" defTabSz="1219215" rtl="0" eaLnBrk="1" fontAlgn="auto" latinLnBrk="0" hangingPunct="1">
                <a:lnSpc>
                  <a:spcPct val="100000"/>
                </a:lnSpc>
                <a:spcBef>
                  <a:spcPts val="0"/>
                </a:spcBef>
                <a:spcAft>
                  <a:spcPts val="0"/>
                </a:spcAft>
                <a:buClrTx/>
                <a:buSzTx/>
                <a:buFontTx/>
                <a:buNone/>
                <a:tabLst/>
                <a:defRPr/>
              </a:pPr>
              <a:t>49</a:t>
            </a:fld>
            <a:endParaRPr kumimoji="0" lang="fr-CA" sz="1334" b="1" i="0" u="none" strike="noStrike" kern="1200" cap="none" spc="0" normalizeH="0" baseline="0" noProof="0">
              <a:ln>
                <a:noFill/>
              </a:ln>
              <a:solidFill>
                <a:srgbClr val="88BAE5"/>
              </a:solidFill>
              <a:effectLst/>
              <a:uLnTx/>
              <a:uFillTx/>
              <a:latin typeface="Arial" panose="020B0604020202020204"/>
              <a:ea typeface="+mn-ea"/>
              <a:cs typeface="+mn-cs"/>
              <a:sym typeface="Arial"/>
            </a:endParaRPr>
          </a:p>
        </p:txBody>
      </p:sp>
      <p:sp>
        <p:nvSpPr>
          <p:cNvPr id="5" name="Title 1">
            <a:extLst>
              <a:ext uri="{FF2B5EF4-FFF2-40B4-BE49-F238E27FC236}">
                <a16:creationId xmlns:a16="http://schemas.microsoft.com/office/drawing/2014/main" id="{65BBBFBA-96CA-4DCE-9E91-1E2065D976B2}"/>
              </a:ext>
            </a:extLst>
          </p:cNvPr>
          <p:cNvSpPr txBox="1">
            <a:spLocks/>
          </p:cNvSpPr>
          <p:nvPr/>
        </p:nvSpPr>
        <p:spPr>
          <a:xfrm>
            <a:off x="6404927" y="770244"/>
            <a:ext cx="4072698" cy="1506504"/>
          </a:xfrm>
          <a:prstGeom prst="rect">
            <a:avLst/>
          </a:prstGeom>
        </p:spPr>
        <p:txBody>
          <a:bodyPr vert="horz" lIns="91440" tIns="45720" rIns="91440" bIns="45720" rtlCol="0" anchor="b" anchorCtr="0">
            <a:normAutofit/>
          </a:bodyPr>
          <a:lstStyle>
            <a:lvl1pPr algn="l" defTabSz="914400" rtl="0" eaLnBrk="1" latinLnBrk="0" hangingPunct="1">
              <a:lnSpc>
                <a:spcPct val="100000"/>
              </a:lnSpc>
              <a:spcBef>
                <a:spcPct val="0"/>
              </a:spcBef>
              <a:buNone/>
              <a:defRPr sz="3600" kern="1200" spc="-100" baseline="0">
                <a:solidFill>
                  <a:schemeClr val="tx2"/>
                </a:solidFill>
                <a:latin typeface="+mj-lt"/>
                <a:ea typeface="+mj-ea"/>
                <a:cs typeface="+mj-cs"/>
              </a:defRPr>
            </a:lvl1pPr>
          </a:lstStyle>
          <a:p>
            <a:pPr marL="0" marR="0" lvl="0" indent="0" algn="l" defTabSz="1219215"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134" normalizeH="0" baseline="0" noProof="0" dirty="0">
                <a:ln>
                  <a:noFill/>
                </a:ln>
                <a:solidFill>
                  <a:srgbClr val="88BAE5"/>
                </a:solidFill>
                <a:effectLst/>
                <a:uLnTx/>
                <a:uFillTx/>
                <a:latin typeface="Arial" panose="020B0604020202020204"/>
                <a:ea typeface="+mj-ea"/>
                <a:cs typeface="+mj-cs"/>
                <a:sym typeface="Arial"/>
              </a:rPr>
              <a:t>	</a:t>
            </a:r>
          </a:p>
        </p:txBody>
      </p:sp>
      <p:sp>
        <p:nvSpPr>
          <p:cNvPr id="6" name="Content Placeholder 2">
            <a:extLst>
              <a:ext uri="{FF2B5EF4-FFF2-40B4-BE49-F238E27FC236}">
                <a16:creationId xmlns:a16="http://schemas.microsoft.com/office/drawing/2014/main" id="{BE3C4747-A669-4ADA-A3E3-D8EC39D663EF}"/>
              </a:ext>
            </a:extLst>
          </p:cNvPr>
          <p:cNvSpPr txBox="1">
            <a:spLocks/>
          </p:cNvSpPr>
          <p:nvPr/>
        </p:nvSpPr>
        <p:spPr>
          <a:xfrm>
            <a:off x="8700247" y="1826994"/>
            <a:ext cx="1777377" cy="4519251"/>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600"/>
              </a:spcBef>
              <a:buSzPct val="115000"/>
              <a:buFont typeface="Arial" panose="020B0604020202020204" pitchFamily="34" charset="0"/>
              <a:buChar char="•"/>
              <a:defRPr sz="2400" kern="1200">
                <a:solidFill>
                  <a:schemeClr val="tx2"/>
                </a:solidFill>
                <a:latin typeface="+mn-lt"/>
                <a:ea typeface="+mn-ea"/>
                <a:cs typeface="+mn-cs"/>
              </a:defRPr>
            </a:lvl1pPr>
            <a:lvl2pPr marL="628650" indent="-171450" algn="l" defTabSz="914400" rtl="0" eaLnBrk="1" latinLnBrk="0" hangingPunct="1">
              <a:lnSpc>
                <a:spcPct val="100000"/>
              </a:lnSpc>
              <a:spcBef>
                <a:spcPts val="600"/>
              </a:spcBef>
              <a:buSzPct val="110000"/>
              <a:buFont typeface="Arial" panose="020B0604020202020204" pitchFamily="34" charset="0"/>
              <a:buChar char="•"/>
              <a:defRPr sz="2000" kern="1200">
                <a:solidFill>
                  <a:schemeClr val="tx2"/>
                </a:solidFill>
                <a:latin typeface="+mn-lt"/>
                <a:ea typeface="+mn-ea"/>
                <a:cs typeface="+mn-cs"/>
              </a:defRPr>
            </a:lvl2pPr>
            <a:lvl3pPr marL="1089025" indent="-174625" algn="l" defTabSz="914400" rtl="0" eaLnBrk="1" latinLnBrk="0" hangingPunct="1">
              <a:lnSpc>
                <a:spcPct val="100000"/>
              </a:lnSpc>
              <a:spcBef>
                <a:spcPts val="600"/>
              </a:spcBef>
              <a:buSzPct val="110000"/>
              <a:buFont typeface="Arial" panose="020B0604020202020204" pitchFamily="34" charset="0"/>
              <a:buChar char="•"/>
              <a:defRPr sz="1800" kern="1200">
                <a:solidFill>
                  <a:schemeClr val="tx2"/>
                </a:solidFill>
                <a:latin typeface="+mn-lt"/>
                <a:ea typeface="+mn-ea"/>
                <a:cs typeface="+mn-cs"/>
              </a:defRPr>
            </a:lvl3pPr>
            <a:lvl4pPr marL="1543050" indent="-171450" algn="l" defTabSz="914400" rtl="0" eaLnBrk="1" latinLnBrk="0" hangingPunct="1">
              <a:lnSpc>
                <a:spcPct val="100000"/>
              </a:lnSpc>
              <a:spcBef>
                <a:spcPts val="600"/>
              </a:spcBef>
              <a:buSzPct val="110000"/>
              <a:buFont typeface="Arial" panose="020B0604020202020204" pitchFamily="34" charset="0"/>
              <a:buChar char="•"/>
              <a:defRPr sz="1600" kern="1200">
                <a:solidFill>
                  <a:schemeClr val="tx2"/>
                </a:solidFill>
                <a:latin typeface="+mn-lt"/>
                <a:ea typeface="+mn-ea"/>
                <a:cs typeface="+mn-cs"/>
              </a:defRPr>
            </a:lvl4pPr>
            <a:lvl5pPr marL="2003425" indent="-174625" algn="l" defTabSz="914400" rtl="0" eaLnBrk="1" latinLnBrk="0" hangingPunct="1">
              <a:lnSpc>
                <a:spcPct val="100000"/>
              </a:lnSpc>
              <a:spcBef>
                <a:spcPts val="600"/>
              </a:spcBef>
              <a:buSzPct val="110000"/>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04804" marR="0" lvl="0" indent="-304804" algn="l" defTabSz="1219215" rtl="0" eaLnBrk="1" fontAlgn="auto" latinLnBrk="0" hangingPunct="1">
              <a:lnSpc>
                <a:spcPct val="100000"/>
              </a:lnSpc>
              <a:spcBef>
                <a:spcPts val="800"/>
              </a:spcBef>
              <a:spcAft>
                <a:spcPts val="0"/>
              </a:spcAft>
              <a:buClrTx/>
              <a:buSzPct val="115000"/>
              <a:buFont typeface="Arial" panose="020B0604020202020204" pitchFamily="34" charset="0"/>
              <a:buChar char="•"/>
              <a:tabLst/>
              <a:defRPr/>
            </a:pPr>
            <a:endParaRPr kumimoji="0" lang="en-US" sz="2400" b="0" i="0" u="none" strike="noStrike" kern="1200" cap="none" spc="0" normalizeH="0" baseline="0" noProof="0" dirty="0">
              <a:ln>
                <a:noFill/>
              </a:ln>
              <a:solidFill>
                <a:srgbClr val="88BAE5"/>
              </a:solidFill>
              <a:effectLst/>
              <a:uLnTx/>
              <a:uFillTx/>
              <a:latin typeface="Arial" panose="020B0604020202020204"/>
              <a:ea typeface="+mn-ea"/>
              <a:cs typeface="+mn-cs"/>
              <a:sym typeface="Arial"/>
            </a:endParaRPr>
          </a:p>
        </p:txBody>
      </p:sp>
      <p:pic>
        <p:nvPicPr>
          <p:cNvPr id="7" name="Image 6">
            <a:extLst>
              <a:ext uri="{FF2B5EF4-FFF2-40B4-BE49-F238E27FC236}">
                <a16:creationId xmlns:a16="http://schemas.microsoft.com/office/drawing/2014/main" id="{E9E7B2CC-5665-18AF-80F1-145091997BE4}"/>
              </a:ext>
            </a:extLst>
          </p:cNvPr>
          <p:cNvPicPr>
            <a:picLocks noChangeAspect="1"/>
          </p:cNvPicPr>
          <p:nvPr/>
        </p:nvPicPr>
        <p:blipFill>
          <a:blip r:embed="rId3"/>
          <a:stretch>
            <a:fillRect/>
          </a:stretch>
        </p:blipFill>
        <p:spPr>
          <a:xfrm>
            <a:off x="6887818" y="4948517"/>
            <a:ext cx="2564296" cy="1139239"/>
          </a:xfrm>
          <a:prstGeom prst="rect">
            <a:avLst/>
          </a:prstGeom>
        </p:spPr>
      </p:pic>
    </p:spTree>
    <p:extLst>
      <p:ext uri="{BB962C8B-B14F-4D97-AF65-F5344CB8AC3E}">
        <p14:creationId xmlns:p14="http://schemas.microsoft.com/office/powerpoint/2010/main" val="11619460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BB136803-F49B-5835-0AC3-12B773EAFC9F}"/>
              </a:ext>
            </a:extLst>
          </p:cNvPr>
          <p:cNvSpPr>
            <a:spLocks noGrp="1"/>
          </p:cNvSpPr>
          <p:nvPr>
            <p:ph type="sldNum" sz="quarter" idx="10"/>
          </p:nvPr>
        </p:nvSpPr>
        <p:spPr/>
        <p:txBody>
          <a:bodyPr/>
          <a:lstStyle/>
          <a:p>
            <a:pPr marL="0" marR="0" lvl="0" indent="0" algn="r" defTabSz="1219170" rtl="0" eaLnBrk="1" fontAlgn="auto" latinLnBrk="0" hangingPunct="1">
              <a:lnSpc>
                <a:spcPct val="90000"/>
              </a:lnSpc>
              <a:spcBef>
                <a:spcPts val="0"/>
              </a:spcBef>
              <a:spcAft>
                <a:spcPts val="0"/>
              </a:spcAft>
              <a:buClrTx/>
              <a:buSzTx/>
              <a:buFontTx/>
              <a:buNone/>
              <a:tabLst/>
              <a:defRPr/>
            </a:pPr>
            <a:fld id="{2D2B9FD4-22D1-4784-BC8D-82D569BBB95D}" type="slidenum">
              <a:rPr kumimoji="0" lang="fr-CA" sz="1200" b="0"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r" defTabSz="1219170" rtl="0" eaLnBrk="1" fontAlgn="auto" latinLnBrk="0" hangingPunct="1">
                <a:lnSpc>
                  <a:spcPct val="90000"/>
                </a:lnSpc>
                <a:spcBef>
                  <a:spcPts val="0"/>
                </a:spcBef>
                <a:spcAft>
                  <a:spcPts val="0"/>
                </a:spcAft>
                <a:buClrTx/>
                <a:buSzTx/>
                <a:buFontTx/>
                <a:buNone/>
                <a:tabLst/>
                <a:defRPr/>
              </a:pPr>
              <a:t>5</a:t>
            </a:fld>
            <a:endParaRPr kumimoji="0" lang="fr-CA" sz="1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6" name="Sous-titre 3">
            <a:extLst>
              <a:ext uri="{FF2B5EF4-FFF2-40B4-BE49-F238E27FC236}">
                <a16:creationId xmlns:a16="http://schemas.microsoft.com/office/drawing/2014/main" id="{4C308F3E-F7A4-0213-3026-7195E63AA251}"/>
              </a:ext>
            </a:extLst>
          </p:cNvPr>
          <p:cNvSpPr>
            <a:spLocks noGrp="1"/>
          </p:cNvSpPr>
          <p:nvPr>
            <p:ph type="subTitle" idx="1"/>
          </p:nvPr>
        </p:nvSpPr>
        <p:spPr>
          <a:xfrm>
            <a:off x="264001" y="264001"/>
            <a:ext cx="3636337" cy="2850143"/>
          </a:xfrm>
        </p:spPr>
        <p:txBody>
          <a:bodyPr/>
          <a:lstStyle/>
          <a:p>
            <a:r>
              <a:rPr lang="fr-FR" dirty="0"/>
              <a:t>2</a:t>
            </a:r>
          </a:p>
        </p:txBody>
      </p:sp>
      <p:sp>
        <p:nvSpPr>
          <p:cNvPr id="7" name="Titre 1">
            <a:extLst>
              <a:ext uri="{FF2B5EF4-FFF2-40B4-BE49-F238E27FC236}">
                <a16:creationId xmlns:a16="http://schemas.microsoft.com/office/drawing/2014/main" id="{DF5C54C0-83EE-5504-C280-845EEFE3F788}"/>
              </a:ext>
            </a:extLst>
          </p:cNvPr>
          <p:cNvSpPr txBox="1">
            <a:spLocks/>
          </p:cNvSpPr>
          <p:nvPr/>
        </p:nvSpPr>
        <p:spPr>
          <a:xfrm>
            <a:off x="5039883" y="264000"/>
            <a:ext cx="6888117" cy="5038979"/>
          </a:xfrm>
          <a:prstGeom prst="rect">
            <a:avLst/>
          </a:prstGeom>
        </p:spPr>
        <p:txBody>
          <a:bodyPr vert="horz" lIns="91440" tIns="108000" rIns="91440" bIns="72000" rtlCol="0" anchor="t" anchorCtr="0">
            <a:normAutofit/>
          </a:bodyPr>
          <a:lstStyle>
            <a:lvl1pPr algn="l" defTabSz="914377" rtl="0" eaLnBrk="1" latinLnBrk="0" hangingPunct="1">
              <a:lnSpc>
                <a:spcPct val="90000"/>
              </a:lnSpc>
              <a:spcBef>
                <a:spcPct val="0"/>
              </a:spcBef>
              <a:buNone/>
              <a:defRPr sz="4800" b="1" kern="1200">
                <a:solidFill>
                  <a:schemeClr val="bg2"/>
                </a:solidFill>
                <a:latin typeface="Arial" panose="020B0604020202020204" pitchFamily="34" charset="0"/>
                <a:ea typeface="+mj-ea"/>
                <a:cs typeface="Arial" panose="020B0604020202020204" pitchFamily="34" charset="0"/>
              </a:defRPr>
            </a:lvl1pPr>
          </a:lstStyle>
          <a:p>
            <a:r>
              <a:rPr lang="fr-CA" sz="4800" dirty="0"/>
              <a:t>Actualités tarification</a:t>
            </a:r>
            <a:br>
              <a:rPr lang="fr-CA" sz="4800" dirty="0"/>
            </a:br>
            <a:r>
              <a:rPr lang="fr-CA" sz="4800" dirty="0"/>
              <a:t>par </a:t>
            </a:r>
            <a:br>
              <a:rPr lang="fr-CA" sz="4800" dirty="0"/>
            </a:br>
            <a:r>
              <a:rPr lang="fr-CA" sz="4800" dirty="0"/>
              <a:t>Dany Foulem</a:t>
            </a:r>
            <a:endParaRPr lang="fr-CA" dirty="0"/>
          </a:p>
        </p:txBody>
      </p:sp>
    </p:spTree>
    <p:extLst>
      <p:ext uri="{BB962C8B-B14F-4D97-AF65-F5344CB8AC3E}">
        <p14:creationId xmlns:p14="http://schemas.microsoft.com/office/powerpoint/2010/main" val="18625825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237135" y="2628086"/>
            <a:ext cx="1007485" cy="395709"/>
          </a:xfrm>
          <a:prstGeom prst="rect">
            <a:avLst/>
          </a:prstGeom>
        </p:spPr>
        <p:txBody>
          <a:bodyPr vert="horz" wrap="square" lIns="0" tIns="8659" rIns="0" bIns="0" rtlCol="0">
            <a:spAutoFit/>
          </a:bodyPr>
          <a:lstStyle/>
          <a:p>
            <a:pPr marL="8659" defTabSz="623438">
              <a:lnSpc>
                <a:spcPts val="726"/>
              </a:lnSpc>
              <a:spcBef>
                <a:spcPts val="68"/>
              </a:spcBef>
            </a:pPr>
            <a:r>
              <a:rPr sz="614" b="1" kern="0" spc="-20" dirty="0">
                <a:solidFill>
                  <a:srgbClr val="432583"/>
                </a:solidFill>
                <a:latin typeface="Tahoma"/>
                <a:cs typeface="Tahoma"/>
              </a:rPr>
              <a:t>Michael </a:t>
            </a:r>
            <a:r>
              <a:rPr sz="614" b="1" kern="0" spc="-7" dirty="0">
                <a:solidFill>
                  <a:srgbClr val="432583"/>
                </a:solidFill>
                <a:latin typeface="Tahoma"/>
                <a:cs typeface="Tahoma"/>
              </a:rPr>
              <a:t>Rogers</a:t>
            </a:r>
            <a:endParaRPr sz="614" kern="0" dirty="0">
              <a:solidFill>
                <a:sysClr val="windowText" lastClr="000000"/>
              </a:solidFill>
              <a:latin typeface="Tahoma"/>
              <a:cs typeface="Tahoma"/>
            </a:endParaRPr>
          </a:p>
          <a:p>
            <a:pPr marL="8659" defTabSz="623438">
              <a:lnSpc>
                <a:spcPts val="562"/>
              </a:lnSpc>
            </a:pPr>
            <a:r>
              <a:rPr sz="477" kern="0" spc="-17" dirty="0">
                <a:solidFill>
                  <a:srgbClr val="432583"/>
                </a:solidFill>
                <a:latin typeface="Verdana"/>
                <a:cs typeface="Verdana"/>
              </a:rPr>
              <a:t>Vice-</a:t>
            </a:r>
            <a:r>
              <a:rPr sz="477" kern="0" spc="-24" dirty="0">
                <a:solidFill>
                  <a:srgbClr val="432583"/>
                </a:solidFill>
                <a:latin typeface="Verdana"/>
                <a:cs typeface="Verdana"/>
              </a:rPr>
              <a:t>président</a:t>
            </a:r>
            <a:r>
              <a:rPr sz="477" kern="0" spc="7" dirty="0">
                <a:solidFill>
                  <a:srgbClr val="432583"/>
                </a:solidFill>
                <a:latin typeface="Verdana"/>
                <a:cs typeface="Verdana"/>
              </a:rPr>
              <a:t> </a:t>
            </a:r>
            <a:r>
              <a:rPr sz="477" kern="0" spc="-7" dirty="0">
                <a:solidFill>
                  <a:srgbClr val="432583"/>
                </a:solidFill>
                <a:latin typeface="Verdana"/>
                <a:cs typeface="Verdana"/>
              </a:rPr>
              <a:t>principal</a:t>
            </a:r>
            <a:endParaRPr sz="477" kern="0" dirty="0">
              <a:solidFill>
                <a:sysClr val="windowText" lastClr="000000"/>
              </a:solidFill>
              <a:latin typeface="Verdana"/>
              <a:cs typeface="Verdana"/>
            </a:endParaRPr>
          </a:p>
          <a:p>
            <a:pPr marL="8659" marR="3464" defTabSz="623438">
              <a:spcBef>
                <a:spcPts val="7"/>
              </a:spcBef>
            </a:pPr>
            <a:r>
              <a:rPr sz="477" kern="0" spc="-31" dirty="0">
                <a:solidFill>
                  <a:srgbClr val="432583"/>
                </a:solidFill>
                <a:latin typeface="Verdana"/>
                <a:cs typeface="Verdana"/>
              </a:rPr>
              <a:t>Réseaux</a:t>
            </a:r>
            <a:r>
              <a:rPr sz="477" kern="0" spc="-37" dirty="0">
                <a:solidFill>
                  <a:srgbClr val="432583"/>
                </a:solidFill>
                <a:latin typeface="Verdana"/>
                <a:cs typeface="Verdana"/>
              </a:rPr>
              <a:t> </a:t>
            </a:r>
            <a:r>
              <a:rPr sz="477" kern="0" spc="-17" dirty="0">
                <a:solidFill>
                  <a:srgbClr val="432583"/>
                </a:solidFill>
                <a:latin typeface="Verdana"/>
                <a:cs typeface="Verdana"/>
              </a:rPr>
              <a:t>de</a:t>
            </a:r>
            <a:r>
              <a:rPr sz="477" kern="0" spc="-37" dirty="0">
                <a:solidFill>
                  <a:srgbClr val="432583"/>
                </a:solidFill>
                <a:latin typeface="Verdana"/>
                <a:cs typeface="Verdana"/>
              </a:rPr>
              <a:t> </a:t>
            </a:r>
            <a:r>
              <a:rPr sz="477" kern="0" spc="-24" dirty="0">
                <a:solidFill>
                  <a:srgbClr val="432583"/>
                </a:solidFill>
                <a:latin typeface="Verdana"/>
                <a:cs typeface="Verdana"/>
              </a:rPr>
              <a:t>distribution</a:t>
            </a:r>
            <a:r>
              <a:rPr sz="477" kern="0" spc="-37" dirty="0">
                <a:solidFill>
                  <a:srgbClr val="432583"/>
                </a:solidFill>
                <a:latin typeface="Verdana"/>
                <a:cs typeface="Verdana"/>
              </a:rPr>
              <a:t> </a:t>
            </a:r>
            <a:r>
              <a:rPr sz="477" kern="0" spc="-20" dirty="0">
                <a:solidFill>
                  <a:srgbClr val="432583"/>
                </a:solidFill>
                <a:latin typeface="Verdana"/>
                <a:cs typeface="Verdana"/>
              </a:rPr>
              <a:t>et</a:t>
            </a:r>
            <a:r>
              <a:rPr sz="477" kern="0" spc="-37" dirty="0">
                <a:solidFill>
                  <a:srgbClr val="432583"/>
                </a:solidFill>
                <a:latin typeface="Verdana"/>
                <a:cs typeface="Verdana"/>
              </a:rPr>
              <a:t> </a:t>
            </a:r>
            <a:r>
              <a:rPr sz="477" kern="0" spc="-7" dirty="0">
                <a:solidFill>
                  <a:srgbClr val="432583"/>
                </a:solidFill>
                <a:latin typeface="Verdana"/>
                <a:cs typeface="Verdana"/>
              </a:rPr>
              <a:t>courtage </a:t>
            </a:r>
            <a:r>
              <a:rPr sz="477" kern="0" spc="-150" dirty="0">
                <a:solidFill>
                  <a:srgbClr val="432583"/>
                </a:solidFill>
                <a:latin typeface="Verdana"/>
                <a:cs typeface="Verdana"/>
              </a:rPr>
              <a:t>1</a:t>
            </a:r>
            <a:r>
              <a:rPr sz="477" kern="0" spc="-48" dirty="0">
                <a:solidFill>
                  <a:srgbClr val="432583"/>
                </a:solidFill>
                <a:latin typeface="Verdana"/>
                <a:cs typeface="Verdana"/>
              </a:rPr>
              <a:t> 877 </a:t>
            </a:r>
            <a:r>
              <a:rPr sz="477" kern="0" spc="-34" dirty="0">
                <a:solidFill>
                  <a:srgbClr val="432583"/>
                </a:solidFill>
                <a:latin typeface="Verdana"/>
                <a:cs typeface="Verdana"/>
              </a:rPr>
              <a:t>928-</a:t>
            </a:r>
            <a:r>
              <a:rPr sz="477" kern="0" spc="-61" dirty="0">
                <a:solidFill>
                  <a:srgbClr val="432583"/>
                </a:solidFill>
                <a:latin typeface="Verdana"/>
                <a:cs typeface="Verdana"/>
              </a:rPr>
              <a:t>8801</a:t>
            </a:r>
            <a:r>
              <a:rPr sz="477" kern="0" spc="-48" dirty="0">
                <a:solidFill>
                  <a:srgbClr val="432583"/>
                </a:solidFill>
                <a:latin typeface="Verdana"/>
                <a:cs typeface="Verdana"/>
              </a:rPr>
              <a:t> </a:t>
            </a:r>
            <a:r>
              <a:rPr sz="477" kern="0" spc="-20" dirty="0">
                <a:solidFill>
                  <a:srgbClr val="432583"/>
                </a:solidFill>
                <a:latin typeface="Verdana"/>
                <a:cs typeface="Verdana"/>
              </a:rPr>
              <a:t>poste</a:t>
            </a:r>
            <a:r>
              <a:rPr sz="477" kern="0" spc="-44" dirty="0">
                <a:solidFill>
                  <a:srgbClr val="432583"/>
                </a:solidFill>
                <a:latin typeface="Verdana"/>
                <a:cs typeface="Verdana"/>
              </a:rPr>
              <a:t> </a:t>
            </a:r>
            <a:r>
              <a:rPr sz="477" kern="0" spc="-14" dirty="0">
                <a:solidFill>
                  <a:srgbClr val="432583"/>
                </a:solidFill>
                <a:latin typeface="Verdana"/>
                <a:cs typeface="Verdana"/>
              </a:rPr>
              <a:t>64264</a:t>
            </a:r>
            <a:endParaRPr sz="477" kern="0" dirty="0">
              <a:solidFill>
                <a:sysClr val="windowText" lastClr="000000"/>
              </a:solidFill>
              <a:latin typeface="Verdana"/>
              <a:cs typeface="Verdana"/>
            </a:endParaRPr>
          </a:p>
          <a:p>
            <a:pPr marL="8659" defTabSz="623438">
              <a:spcBef>
                <a:spcPts val="14"/>
              </a:spcBef>
            </a:pPr>
            <a:r>
              <a:rPr sz="477" b="1" u="sng" kern="0" spc="-7" dirty="0">
                <a:solidFill>
                  <a:srgbClr val="432583"/>
                </a:solidFill>
                <a:uFill>
                  <a:solidFill>
                    <a:srgbClr val="432583"/>
                  </a:solidFill>
                </a:uFill>
                <a:latin typeface="Tahoma"/>
                <a:cs typeface="Tahoma"/>
                <a:hlinkClick r:id="rId2"/>
              </a:rPr>
              <a:t>michael.rogers@beneva.ca</a:t>
            </a:r>
            <a:endParaRPr sz="477" kern="0" dirty="0">
              <a:solidFill>
                <a:sysClr val="windowText" lastClr="000000"/>
              </a:solidFill>
              <a:latin typeface="Tahoma"/>
              <a:cs typeface="Tahoma"/>
            </a:endParaRPr>
          </a:p>
        </p:txBody>
      </p:sp>
      <p:sp>
        <p:nvSpPr>
          <p:cNvPr id="3" name="object 3"/>
          <p:cNvSpPr txBox="1"/>
          <p:nvPr/>
        </p:nvSpPr>
        <p:spPr>
          <a:xfrm>
            <a:off x="3238715" y="4413274"/>
            <a:ext cx="775422" cy="399620"/>
          </a:xfrm>
          <a:prstGeom prst="rect">
            <a:avLst/>
          </a:prstGeom>
        </p:spPr>
        <p:txBody>
          <a:bodyPr vert="horz" wrap="square" lIns="0" tIns="8659" rIns="0" bIns="0" rtlCol="0">
            <a:spAutoFit/>
          </a:bodyPr>
          <a:lstStyle/>
          <a:p>
            <a:pPr marL="8659" defTabSz="623438">
              <a:lnSpc>
                <a:spcPts val="726"/>
              </a:lnSpc>
              <a:spcBef>
                <a:spcPts val="68"/>
              </a:spcBef>
            </a:pPr>
            <a:r>
              <a:rPr sz="614" b="1" kern="0" spc="-44" dirty="0">
                <a:solidFill>
                  <a:srgbClr val="432583"/>
                </a:solidFill>
                <a:latin typeface="Tahoma"/>
                <a:cs typeface="Tahoma"/>
              </a:rPr>
              <a:t>Simon</a:t>
            </a:r>
            <a:r>
              <a:rPr sz="614" b="1" kern="0" spc="-41" dirty="0">
                <a:solidFill>
                  <a:srgbClr val="432583"/>
                </a:solidFill>
                <a:latin typeface="Tahoma"/>
                <a:cs typeface="Tahoma"/>
              </a:rPr>
              <a:t> </a:t>
            </a:r>
            <a:r>
              <a:rPr sz="614" b="1" kern="0" spc="-7" dirty="0">
                <a:solidFill>
                  <a:srgbClr val="432583"/>
                </a:solidFill>
                <a:latin typeface="Tahoma"/>
                <a:cs typeface="Tahoma"/>
              </a:rPr>
              <a:t>Kirouac</a:t>
            </a:r>
            <a:endParaRPr sz="614" kern="0">
              <a:solidFill>
                <a:sysClr val="windowText" lastClr="000000"/>
              </a:solidFill>
              <a:latin typeface="Tahoma"/>
              <a:cs typeface="Tahoma"/>
            </a:endParaRPr>
          </a:p>
          <a:p>
            <a:pPr marL="8659" marR="10391" defTabSz="623438">
              <a:lnSpc>
                <a:spcPts val="580"/>
              </a:lnSpc>
              <a:spcBef>
                <a:spcPts val="3"/>
              </a:spcBef>
            </a:pPr>
            <a:r>
              <a:rPr sz="477" kern="0" spc="-24" dirty="0">
                <a:solidFill>
                  <a:srgbClr val="432583"/>
                </a:solidFill>
                <a:latin typeface="Verdana"/>
                <a:cs typeface="Verdana"/>
              </a:rPr>
              <a:t>Directeur</a:t>
            </a:r>
            <a:r>
              <a:rPr sz="477" kern="0" spc="-41" dirty="0">
                <a:solidFill>
                  <a:srgbClr val="432583"/>
                </a:solidFill>
                <a:latin typeface="Verdana"/>
                <a:cs typeface="Verdana"/>
              </a:rPr>
              <a:t> </a:t>
            </a:r>
            <a:r>
              <a:rPr sz="477" kern="0" spc="-17" dirty="0">
                <a:solidFill>
                  <a:srgbClr val="432583"/>
                </a:solidFill>
                <a:latin typeface="Verdana"/>
                <a:cs typeface="Verdana"/>
              </a:rPr>
              <a:t>de</a:t>
            </a:r>
            <a:r>
              <a:rPr sz="477" kern="0" spc="-41" dirty="0">
                <a:solidFill>
                  <a:srgbClr val="432583"/>
                </a:solidFill>
                <a:latin typeface="Verdana"/>
                <a:cs typeface="Verdana"/>
              </a:rPr>
              <a:t> </a:t>
            </a:r>
            <a:r>
              <a:rPr sz="477" kern="0" spc="-7" dirty="0">
                <a:solidFill>
                  <a:srgbClr val="432583"/>
                </a:solidFill>
                <a:latin typeface="Verdana"/>
                <a:cs typeface="Verdana"/>
              </a:rPr>
              <a:t>comptes </a:t>
            </a:r>
            <a:r>
              <a:rPr sz="477" kern="0" spc="-37" dirty="0">
                <a:solidFill>
                  <a:srgbClr val="432583"/>
                </a:solidFill>
                <a:latin typeface="Verdana"/>
                <a:cs typeface="Verdana"/>
              </a:rPr>
              <a:t>Développement</a:t>
            </a:r>
            <a:r>
              <a:rPr sz="477" kern="0" spc="-48" dirty="0">
                <a:solidFill>
                  <a:srgbClr val="432583"/>
                </a:solidFill>
                <a:latin typeface="Verdana"/>
                <a:cs typeface="Verdana"/>
              </a:rPr>
              <a:t> </a:t>
            </a:r>
            <a:r>
              <a:rPr sz="477" kern="0" spc="-27" dirty="0">
                <a:solidFill>
                  <a:srgbClr val="432583"/>
                </a:solidFill>
                <a:latin typeface="Verdana"/>
                <a:cs typeface="Verdana"/>
              </a:rPr>
              <a:t>des</a:t>
            </a:r>
            <a:r>
              <a:rPr sz="477" kern="0" spc="-44" dirty="0">
                <a:solidFill>
                  <a:srgbClr val="432583"/>
                </a:solidFill>
                <a:latin typeface="Verdana"/>
                <a:cs typeface="Verdana"/>
              </a:rPr>
              <a:t> </a:t>
            </a:r>
            <a:r>
              <a:rPr sz="477" kern="0" spc="-20" dirty="0">
                <a:solidFill>
                  <a:srgbClr val="432583"/>
                </a:solidFill>
                <a:latin typeface="Verdana"/>
                <a:cs typeface="Verdana"/>
              </a:rPr>
              <a:t>affaires </a:t>
            </a:r>
            <a:r>
              <a:rPr sz="477" kern="0" spc="-82" dirty="0">
                <a:solidFill>
                  <a:srgbClr val="432583"/>
                </a:solidFill>
                <a:latin typeface="Verdana"/>
                <a:cs typeface="Verdana"/>
              </a:rPr>
              <a:t>514</a:t>
            </a:r>
            <a:r>
              <a:rPr sz="477" kern="0" spc="34" dirty="0">
                <a:solidFill>
                  <a:srgbClr val="432583"/>
                </a:solidFill>
                <a:latin typeface="Verdana"/>
                <a:cs typeface="Verdana"/>
              </a:rPr>
              <a:t> </a:t>
            </a:r>
            <a:r>
              <a:rPr sz="477" kern="0" spc="-34" dirty="0">
                <a:solidFill>
                  <a:srgbClr val="432583"/>
                </a:solidFill>
                <a:latin typeface="Verdana"/>
                <a:cs typeface="Verdana"/>
              </a:rPr>
              <a:t>809-</a:t>
            </a:r>
            <a:r>
              <a:rPr sz="477" kern="0" spc="-14" dirty="0">
                <a:solidFill>
                  <a:srgbClr val="432583"/>
                </a:solidFill>
                <a:latin typeface="Verdana"/>
                <a:cs typeface="Verdana"/>
              </a:rPr>
              <a:t>5743</a:t>
            </a:r>
            <a:endParaRPr sz="477" kern="0">
              <a:solidFill>
                <a:sysClr val="windowText" lastClr="000000"/>
              </a:solidFill>
              <a:latin typeface="Verdana"/>
              <a:cs typeface="Verdana"/>
            </a:endParaRPr>
          </a:p>
          <a:p>
            <a:pPr marL="8659" defTabSz="623438">
              <a:lnSpc>
                <a:spcPts val="558"/>
              </a:lnSpc>
            </a:pPr>
            <a:r>
              <a:rPr sz="477" b="1" u="sng" kern="0" spc="-17" dirty="0">
                <a:solidFill>
                  <a:srgbClr val="432583"/>
                </a:solidFill>
                <a:uFill>
                  <a:solidFill>
                    <a:srgbClr val="432583"/>
                  </a:solidFill>
                </a:uFill>
                <a:latin typeface="Tahoma"/>
                <a:cs typeface="Tahoma"/>
                <a:hlinkClick r:id="rId3"/>
              </a:rPr>
              <a:t>simon.kirouac@beneva.ca</a:t>
            </a:r>
            <a:endParaRPr sz="477" kern="0">
              <a:solidFill>
                <a:sysClr val="windowText" lastClr="000000"/>
              </a:solidFill>
              <a:latin typeface="Tahoma"/>
              <a:cs typeface="Tahoma"/>
            </a:endParaRPr>
          </a:p>
        </p:txBody>
      </p:sp>
      <p:sp>
        <p:nvSpPr>
          <p:cNvPr id="4" name="object 4"/>
          <p:cNvSpPr txBox="1"/>
          <p:nvPr/>
        </p:nvSpPr>
        <p:spPr>
          <a:xfrm>
            <a:off x="4734216" y="4413274"/>
            <a:ext cx="1016577" cy="399620"/>
          </a:xfrm>
          <a:prstGeom prst="rect">
            <a:avLst/>
          </a:prstGeom>
        </p:spPr>
        <p:txBody>
          <a:bodyPr vert="horz" wrap="square" lIns="0" tIns="8659" rIns="0" bIns="0" rtlCol="0">
            <a:spAutoFit/>
          </a:bodyPr>
          <a:lstStyle/>
          <a:p>
            <a:pPr marL="8659" defTabSz="623438">
              <a:lnSpc>
                <a:spcPts val="726"/>
              </a:lnSpc>
              <a:spcBef>
                <a:spcPts val="68"/>
              </a:spcBef>
            </a:pPr>
            <a:r>
              <a:rPr sz="614" b="1" kern="0" spc="-24" dirty="0">
                <a:solidFill>
                  <a:srgbClr val="432583"/>
                </a:solidFill>
                <a:latin typeface="Tahoma"/>
                <a:cs typeface="Tahoma"/>
              </a:rPr>
              <a:t>Martin-</a:t>
            </a:r>
            <a:r>
              <a:rPr sz="614" b="1" kern="0" spc="-14" dirty="0">
                <a:solidFill>
                  <a:srgbClr val="432583"/>
                </a:solidFill>
                <a:latin typeface="Tahoma"/>
                <a:cs typeface="Tahoma"/>
              </a:rPr>
              <a:t>Charles </a:t>
            </a:r>
            <a:r>
              <a:rPr sz="614" b="1" kern="0" spc="-7" dirty="0">
                <a:solidFill>
                  <a:srgbClr val="432583"/>
                </a:solidFill>
                <a:latin typeface="Tahoma"/>
                <a:cs typeface="Tahoma"/>
              </a:rPr>
              <a:t>Ranallo</a:t>
            </a:r>
            <a:endParaRPr sz="614" kern="0">
              <a:solidFill>
                <a:sysClr val="windowText" lastClr="000000"/>
              </a:solidFill>
              <a:latin typeface="Tahoma"/>
              <a:cs typeface="Tahoma"/>
            </a:endParaRPr>
          </a:p>
          <a:p>
            <a:pPr marL="8659" marR="218203" defTabSz="623438">
              <a:lnSpc>
                <a:spcPts val="580"/>
              </a:lnSpc>
              <a:spcBef>
                <a:spcPts val="3"/>
              </a:spcBef>
            </a:pPr>
            <a:r>
              <a:rPr sz="477" kern="0" spc="-24" dirty="0">
                <a:solidFill>
                  <a:srgbClr val="432583"/>
                </a:solidFill>
                <a:latin typeface="Verdana"/>
                <a:cs typeface="Verdana"/>
              </a:rPr>
              <a:t>Directeur</a:t>
            </a:r>
            <a:r>
              <a:rPr sz="477" kern="0" spc="-41" dirty="0">
                <a:solidFill>
                  <a:srgbClr val="432583"/>
                </a:solidFill>
                <a:latin typeface="Verdana"/>
                <a:cs typeface="Verdana"/>
              </a:rPr>
              <a:t> </a:t>
            </a:r>
            <a:r>
              <a:rPr sz="477" kern="0" spc="-17" dirty="0">
                <a:solidFill>
                  <a:srgbClr val="432583"/>
                </a:solidFill>
                <a:latin typeface="Verdana"/>
                <a:cs typeface="Verdana"/>
              </a:rPr>
              <a:t>de</a:t>
            </a:r>
            <a:r>
              <a:rPr sz="477" kern="0" spc="-41" dirty="0">
                <a:solidFill>
                  <a:srgbClr val="432583"/>
                </a:solidFill>
                <a:latin typeface="Verdana"/>
                <a:cs typeface="Verdana"/>
              </a:rPr>
              <a:t> </a:t>
            </a:r>
            <a:r>
              <a:rPr sz="477" kern="0" spc="-7" dirty="0">
                <a:solidFill>
                  <a:srgbClr val="432583"/>
                </a:solidFill>
                <a:latin typeface="Verdana"/>
                <a:cs typeface="Verdana"/>
              </a:rPr>
              <a:t>comptes </a:t>
            </a:r>
            <a:r>
              <a:rPr sz="477" kern="0" spc="-27" dirty="0">
                <a:solidFill>
                  <a:srgbClr val="432583"/>
                </a:solidFill>
                <a:latin typeface="Verdana"/>
                <a:cs typeface="Verdana"/>
              </a:rPr>
              <a:t>Développement</a:t>
            </a:r>
            <a:r>
              <a:rPr sz="477" kern="0" spc="-31" dirty="0">
                <a:solidFill>
                  <a:srgbClr val="432583"/>
                </a:solidFill>
                <a:latin typeface="Verdana"/>
                <a:cs typeface="Verdana"/>
              </a:rPr>
              <a:t> </a:t>
            </a:r>
            <a:r>
              <a:rPr sz="477" kern="0" spc="-20" dirty="0">
                <a:solidFill>
                  <a:srgbClr val="432583"/>
                </a:solidFill>
                <a:latin typeface="Verdana"/>
                <a:cs typeface="Verdana"/>
              </a:rPr>
              <a:t>des</a:t>
            </a:r>
            <a:r>
              <a:rPr sz="477" kern="0" spc="-27" dirty="0">
                <a:solidFill>
                  <a:srgbClr val="432583"/>
                </a:solidFill>
                <a:latin typeface="Verdana"/>
                <a:cs typeface="Verdana"/>
              </a:rPr>
              <a:t> </a:t>
            </a:r>
            <a:r>
              <a:rPr sz="477" kern="0" spc="-14" dirty="0">
                <a:solidFill>
                  <a:srgbClr val="432583"/>
                </a:solidFill>
                <a:latin typeface="Verdana"/>
                <a:cs typeface="Verdana"/>
              </a:rPr>
              <a:t>affaires </a:t>
            </a:r>
            <a:r>
              <a:rPr sz="477" kern="0" spc="-75" dirty="0">
                <a:solidFill>
                  <a:srgbClr val="432583"/>
                </a:solidFill>
                <a:latin typeface="Verdana"/>
                <a:cs typeface="Verdana"/>
              </a:rPr>
              <a:t>514</a:t>
            </a:r>
            <a:r>
              <a:rPr sz="477" kern="0" spc="-31" dirty="0">
                <a:solidFill>
                  <a:srgbClr val="432583"/>
                </a:solidFill>
                <a:latin typeface="Verdana"/>
                <a:cs typeface="Verdana"/>
              </a:rPr>
              <a:t> </a:t>
            </a:r>
            <a:r>
              <a:rPr sz="477" kern="0" spc="-61" dirty="0">
                <a:solidFill>
                  <a:srgbClr val="432583"/>
                </a:solidFill>
                <a:latin typeface="Verdana"/>
                <a:cs typeface="Verdana"/>
              </a:rPr>
              <a:t>214-</a:t>
            </a:r>
            <a:r>
              <a:rPr sz="477" kern="0" spc="-14" dirty="0">
                <a:solidFill>
                  <a:srgbClr val="432583"/>
                </a:solidFill>
                <a:latin typeface="Verdana"/>
                <a:cs typeface="Verdana"/>
              </a:rPr>
              <a:t>4476</a:t>
            </a:r>
            <a:endParaRPr sz="477" kern="0">
              <a:solidFill>
                <a:sysClr val="windowText" lastClr="000000"/>
              </a:solidFill>
              <a:latin typeface="Verdana"/>
              <a:cs typeface="Verdana"/>
            </a:endParaRPr>
          </a:p>
          <a:p>
            <a:pPr marL="8659" defTabSz="623438">
              <a:lnSpc>
                <a:spcPts val="558"/>
              </a:lnSpc>
            </a:pPr>
            <a:r>
              <a:rPr sz="477" b="1" u="sng" kern="0" spc="-20" dirty="0">
                <a:solidFill>
                  <a:srgbClr val="432583"/>
                </a:solidFill>
                <a:uFill>
                  <a:solidFill>
                    <a:srgbClr val="432583"/>
                  </a:solidFill>
                </a:uFill>
                <a:latin typeface="Tahoma"/>
                <a:cs typeface="Tahoma"/>
                <a:hlinkClick r:id="rId4"/>
              </a:rPr>
              <a:t>martin-</a:t>
            </a:r>
            <a:r>
              <a:rPr sz="477" b="1" u="sng" kern="0" spc="-14" dirty="0">
                <a:solidFill>
                  <a:srgbClr val="432583"/>
                </a:solidFill>
                <a:uFill>
                  <a:solidFill>
                    <a:srgbClr val="432583"/>
                  </a:solidFill>
                </a:uFill>
                <a:latin typeface="Tahoma"/>
                <a:cs typeface="Tahoma"/>
                <a:hlinkClick r:id="rId4"/>
              </a:rPr>
              <a:t>charles.ranallo@beneva.ca</a:t>
            </a:r>
            <a:endParaRPr sz="477" kern="0">
              <a:solidFill>
                <a:sysClr val="windowText" lastClr="000000"/>
              </a:solidFill>
              <a:latin typeface="Tahoma"/>
              <a:cs typeface="Tahoma"/>
            </a:endParaRPr>
          </a:p>
        </p:txBody>
      </p:sp>
      <p:sp>
        <p:nvSpPr>
          <p:cNvPr id="5" name="object 5"/>
          <p:cNvSpPr txBox="1"/>
          <p:nvPr/>
        </p:nvSpPr>
        <p:spPr>
          <a:xfrm>
            <a:off x="6230507" y="4413275"/>
            <a:ext cx="801399" cy="395709"/>
          </a:xfrm>
          <a:prstGeom prst="rect">
            <a:avLst/>
          </a:prstGeom>
        </p:spPr>
        <p:txBody>
          <a:bodyPr vert="horz" wrap="square" lIns="0" tIns="8659" rIns="0" bIns="0" rtlCol="0">
            <a:spAutoFit/>
          </a:bodyPr>
          <a:lstStyle/>
          <a:p>
            <a:pPr marL="8659" defTabSz="623438">
              <a:lnSpc>
                <a:spcPts val="726"/>
              </a:lnSpc>
              <a:spcBef>
                <a:spcPts val="68"/>
              </a:spcBef>
            </a:pPr>
            <a:r>
              <a:rPr sz="614" b="1" kern="0" spc="-48" dirty="0">
                <a:solidFill>
                  <a:srgbClr val="432583"/>
                </a:solidFill>
                <a:latin typeface="Tahoma"/>
                <a:cs typeface="Tahoma"/>
              </a:rPr>
              <a:t>Josée</a:t>
            </a:r>
            <a:r>
              <a:rPr sz="614" b="1" kern="0" spc="-58" dirty="0">
                <a:solidFill>
                  <a:srgbClr val="432583"/>
                </a:solidFill>
                <a:latin typeface="Tahoma"/>
                <a:cs typeface="Tahoma"/>
              </a:rPr>
              <a:t> </a:t>
            </a:r>
            <a:r>
              <a:rPr sz="614" b="1" kern="0" spc="-14" dirty="0">
                <a:solidFill>
                  <a:srgbClr val="432583"/>
                </a:solidFill>
                <a:latin typeface="Tahoma"/>
                <a:cs typeface="Tahoma"/>
              </a:rPr>
              <a:t>Vien</a:t>
            </a:r>
            <a:endParaRPr sz="614" kern="0">
              <a:solidFill>
                <a:sysClr val="windowText" lastClr="000000"/>
              </a:solidFill>
              <a:latin typeface="Tahoma"/>
              <a:cs typeface="Tahoma"/>
            </a:endParaRPr>
          </a:p>
          <a:p>
            <a:pPr marL="8659" defTabSz="623438">
              <a:lnSpc>
                <a:spcPts val="562"/>
              </a:lnSpc>
            </a:pPr>
            <a:r>
              <a:rPr sz="477" kern="0" spc="-7" dirty="0">
                <a:solidFill>
                  <a:srgbClr val="432583"/>
                </a:solidFill>
                <a:latin typeface="Verdana"/>
                <a:cs typeface="Verdana"/>
              </a:rPr>
              <a:t>Associée</a:t>
            </a:r>
            <a:endParaRPr sz="477" kern="0">
              <a:solidFill>
                <a:sysClr val="windowText" lastClr="000000"/>
              </a:solidFill>
              <a:latin typeface="Verdana"/>
              <a:cs typeface="Verdana"/>
            </a:endParaRPr>
          </a:p>
          <a:p>
            <a:pPr marL="8659" marR="3464" defTabSz="623438">
              <a:spcBef>
                <a:spcPts val="7"/>
              </a:spcBef>
            </a:pPr>
            <a:r>
              <a:rPr sz="477" kern="0" spc="-27" dirty="0">
                <a:solidFill>
                  <a:srgbClr val="432583"/>
                </a:solidFill>
                <a:latin typeface="Verdana"/>
                <a:cs typeface="Verdana"/>
              </a:rPr>
              <a:t>Développement</a:t>
            </a:r>
            <a:r>
              <a:rPr sz="477" kern="0" spc="-31" dirty="0">
                <a:solidFill>
                  <a:srgbClr val="432583"/>
                </a:solidFill>
                <a:latin typeface="Verdana"/>
                <a:cs typeface="Verdana"/>
              </a:rPr>
              <a:t> </a:t>
            </a:r>
            <a:r>
              <a:rPr sz="477" kern="0" spc="-20" dirty="0">
                <a:solidFill>
                  <a:srgbClr val="432583"/>
                </a:solidFill>
                <a:latin typeface="Verdana"/>
                <a:cs typeface="Verdana"/>
              </a:rPr>
              <a:t>des</a:t>
            </a:r>
            <a:r>
              <a:rPr sz="477" kern="0" spc="-27" dirty="0">
                <a:solidFill>
                  <a:srgbClr val="432583"/>
                </a:solidFill>
                <a:latin typeface="Verdana"/>
                <a:cs typeface="Verdana"/>
              </a:rPr>
              <a:t> </a:t>
            </a:r>
            <a:r>
              <a:rPr sz="477" kern="0" spc="-14" dirty="0">
                <a:solidFill>
                  <a:srgbClr val="432583"/>
                </a:solidFill>
                <a:latin typeface="Verdana"/>
                <a:cs typeface="Verdana"/>
              </a:rPr>
              <a:t>affaires </a:t>
            </a:r>
            <a:r>
              <a:rPr sz="477" kern="0" spc="-75" dirty="0">
                <a:solidFill>
                  <a:srgbClr val="432583"/>
                </a:solidFill>
                <a:latin typeface="Verdana"/>
                <a:cs typeface="Verdana"/>
              </a:rPr>
              <a:t>581</a:t>
            </a:r>
            <a:r>
              <a:rPr sz="477" kern="0" spc="-44" dirty="0">
                <a:solidFill>
                  <a:srgbClr val="432583"/>
                </a:solidFill>
                <a:latin typeface="Verdana"/>
                <a:cs typeface="Verdana"/>
              </a:rPr>
              <a:t> </a:t>
            </a:r>
            <a:r>
              <a:rPr sz="477" kern="0" spc="-20" dirty="0">
                <a:solidFill>
                  <a:srgbClr val="432583"/>
                </a:solidFill>
                <a:latin typeface="Verdana"/>
                <a:cs typeface="Verdana"/>
              </a:rPr>
              <a:t>443-</a:t>
            </a:r>
            <a:r>
              <a:rPr sz="477" kern="0" spc="-14" dirty="0">
                <a:solidFill>
                  <a:srgbClr val="432583"/>
                </a:solidFill>
                <a:latin typeface="Verdana"/>
                <a:cs typeface="Verdana"/>
              </a:rPr>
              <a:t>6798</a:t>
            </a:r>
            <a:endParaRPr sz="477" kern="0">
              <a:solidFill>
                <a:sysClr val="windowText" lastClr="000000"/>
              </a:solidFill>
              <a:latin typeface="Verdana"/>
              <a:cs typeface="Verdana"/>
            </a:endParaRPr>
          </a:p>
          <a:p>
            <a:pPr marL="8659" defTabSz="623438">
              <a:spcBef>
                <a:spcPts val="14"/>
              </a:spcBef>
            </a:pPr>
            <a:r>
              <a:rPr sz="477" b="1" u="sng" kern="0" spc="-7" dirty="0">
                <a:solidFill>
                  <a:srgbClr val="432583"/>
                </a:solidFill>
                <a:uFill>
                  <a:solidFill>
                    <a:srgbClr val="432583"/>
                  </a:solidFill>
                </a:uFill>
                <a:latin typeface="Tahoma"/>
                <a:cs typeface="Tahoma"/>
                <a:hlinkClick r:id="rId5"/>
              </a:rPr>
              <a:t>josee.vien@beneva.ca</a:t>
            </a:r>
            <a:endParaRPr sz="477" kern="0">
              <a:solidFill>
                <a:sysClr val="windowText" lastClr="000000"/>
              </a:solidFill>
              <a:latin typeface="Tahoma"/>
              <a:cs typeface="Tahoma"/>
            </a:endParaRPr>
          </a:p>
        </p:txBody>
      </p:sp>
      <p:sp>
        <p:nvSpPr>
          <p:cNvPr id="6" name="object 6"/>
          <p:cNvSpPr txBox="1"/>
          <p:nvPr/>
        </p:nvSpPr>
        <p:spPr>
          <a:xfrm>
            <a:off x="4734216" y="2628086"/>
            <a:ext cx="803564" cy="399620"/>
          </a:xfrm>
          <a:prstGeom prst="rect">
            <a:avLst/>
          </a:prstGeom>
        </p:spPr>
        <p:txBody>
          <a:bodyPr vert="horz" wrap="square" lIns="0" tIns="8659" rIns="0" bIns="0" rtlCol="0">
            <a:spAutoFit/>
          </a:bodyPr>
          <a:lstStyle/>
          <a:p>
            <a:pPr marL="8659" defTabSz="623438">
              <a:lnSpc>
                <a:spcPts val="726"/>
              </a:lnSpc>
              <a:spcBef>
                <a:spcPts val="68"/>
              </a:spcBef>
            </a:pPr>
            <a:r>
              <a:rPr sz="614" b="1" kern="0" spc="-34" dirty="0">
                <a:solidFill>
                  <a:srgbClr val="432583"/>
                </a:solidFill>
                <a:latin typeface="Tahoma"/>
                <a:cs typeface="Tahoma"/>
              </a:rPr>
              <a:t>Shirley</a:t>
            </a:r>
            <a:r>
              <a:rPr sz="614" b="1" kern="0" spc="-20" dirty="0">
                <a:solidFill>
                  <a:srgbClr val="432583"/>
                </a:solidFill>
                <a:latin typeface="Tahoma"/>
                <a:cs typeface="Tahoma"/>
              </a:rPr>
              <a:t> </a:t>
            </a:r>
            <a:r>
              <a:rPr sz="614" b="1" kern="0" spc="-7" dirty="0">
                <a:solidFill>
                  <a:srgbClr val="432583"/>
                </a:solidFill>
                <a:latin typeface="Tahoma"/>
                <a:cs typeface="Tahoma"/>
              </a:rPr>
              <a:t>Marquis</a:t>
            </a:r>
            <a:endParaRPr sz="614" kern="0">
              <a:solidFill>
                <a:sysClr val="windowText" lastClr="000000"/>
              </a:solidFill>
              <a:latin typeface="Tahoma"/>
              <a:cs typeface="Tahoma"/>
            </a:endParaRPr>
          </a:p>
          <a:p>
            <a:pPr marL="8659" marR="198721" defTabSz="623438">
              <a:lnSpc>
                <a:spcPts val="580"/>
              </a:lnSpc>
              <a:spcBef>
                <a:spcPts val="3"/>
              </a:spcBef>
            </a:pPr>
            <a:r>
              <a:rPr sz="477" kern="0" spc="-17" dirty="0">
                <a:solidFill>
                  <a:srgbClr val="432583"/>
                </a:solidFill>
                <a:latin typeface="Verdana"/>
                <a:cs typeface="Verdana"/>
              </a:rPr>
              <a:t>Vice-</a:t>
            </a:r>
            <a:r>
              <a:rPr sz="477" kern="0" spc="-7" dirty="0">
                <a:solidFill>
                  <a:srgbClr val="432583"/>
                </a:solidFill>
                <a:latin typeface="Verdana"/>
                <a:cs typeface="Verdana"/>
              </a:rPr>
              <a:t>présidente </a:t>
            </a:r>
            <a:r>
              <a:rPr sz="477" kern="0" spc="-31" dirty="0">
                <a:solidFill>
                  <a:srgbClr val="432583"/>
                </a:solidFill>
                <a:latin typeface="Verdana"/>
                <a:cs typeface="Verdana"/>
              </a:rPr>
              <a:t>Réseaux</a:t>
            </a:r>
            <a:r>
              <a:rPr sz="477" kern="0" spc="-44" dirty="0">
                <a:solidFill>
                  <a:srgbClr val="432583"/>
                </a:solidFill>
                <a:latin typeface="Verdana"/>
                <a:cs typeface="Verdana"/>
              </a:rPr>
              <a:t> </a:t>
            </a:r>
            <a:r>
              <a:rPr sz="477" kern="0" spc="-17" dirty="0">
                <a:solidFill>
                  <a:srgbClr val="432583"/>
                </a:solidFill>
                <a:latin typeface="Verdana"/>
                <a:cs typeface="Verdana"/>
              </a:rPr>
              <a:t>de</a:t>
            </a:r>
            <a:r>
              <a:rPr sz="477" kern="0" spc="-41" dirty="0">
                <a:solidFill>
                  <a:srgbClr val="432583"/>
                </a:solidFill>
                <a:latin typeface="Verdana"/>
                <a:cs typeface="Verdana"/>
              </a:rPr>
              <a:t> </a:t>
            </a:r>
            <a:r>
              <a:rPr sz="477" kern="0" spc="-14" dirty="0">
                <a:solidFill>
                  <a:srgbClr val="432583"/>
                </a:solidFill>
                <a:latin typeface="Verdana"/>
                <a:cs typeface="Verdana"/>
              </a:rPr>
              <a:t>courtage </a:t>
            </a:r>
            <a:r>
              <a:rPr sz="477" kern="0" spc="-31" dirty="0">
                <a:solidFill>
                  <a:srgbClr val="432583"/>
                </a:solidFill>
                <a:latin typeface="Verdana"/>
                <a:cs typeface="Verdana"/>
              </a:rPr>
              <a:t>438</a:t>
            </a:r>
            <a:r>
              <a:rPr sz="477" kern="0" spc="-34" dirty="0">
                <a:solidFill>
                  <a:srgbClr val="432583"/>
                </a:solidFill>
                <a:latin typeface="Verdana"/>
                <a:cs typeface="Verdana"/>
              </a:rPr>
              <a:t> </a:t>
            </a:r>
            <a:r>
              <a:rPr sz="477" kern="0" spc="-37" dirty="0">
                <a:solidFill>
                  <a:srgbClr val="432583"/>
                </a:solidFill>
                <a:latin typeface="Verdana"/>
                <a:cs typeface="Verdana"/>
              </a:rPr>
              <a:t>865-</a:t>
            </a:r>
            <a:r>
              <a:rPr sz="477" kern="0" spc="-14" dirty="0">
                <a:solidFill>
                  <a:srgbClr val="432583"/>
                </a:solidFill>
                <a:latin typeface="Verdana"/>
                <a:cs typeface="Verdana"/>
              </a:rPr>
              <a:t>1072</a:t>
            </a:r>
            <a:endParaRPr sz="477" kern="0">
              <a:solidFill>
                <a:sysClr val="windowText" lastClr="000000"/>
              </a:solidFill>
              <a:latin typeface="Verdana"/>
              <a:cs typeface="Verdana"/>
            </a:endParaRPr>
          </a:p>
          <a:p>
            <a:pPr marL="8659" defTabSz="623438">
              <a:lnSpc>
                <a:spcPts val="558"/>
              </a:lnSpc>
            </a:pPr>
            <a:r>
              <a:rPr sz="477" b="1" u="sng" kern="0" spc="-20" dirty="0">
                <a:solidFill>
                  <a:srgbClr val="432583"/>
                </a:solidFill>
                <a:uFill>
                  <a:solidFill>
                    <a:srgbClr val="432583"/>
                  </a:solidFill>
                </a:uFill>
                <a:latin typeface="Tahoma"/>
                <a:cs typeface="Tahoma"/>
                <a:hlinkClick r:id="rId6"/>
              </a:rPr>
              <a:t>shirley.marquis@beneva.ca</a:t>
            </a:r>
            <a:endParaRPr sz="477" kern="0">
              <a:solidFill>
                <a:sysClr val="windowText" lastClr="000000"/>
              </a:solidFill>
              <a:latin typeface="Tahoma"/>
              <a:cs typeface="Tahoma"/>
            </a:endParaRPr>
          </a:p>
        </p:txBody>
      </p:sp>
      <p:sp>
        <p:nvSpPr>
          <p:cNvPr id="7" name="object 7"/>
          <p:cNvSpPr txBox="1"/>
          <p:nvPr/>
        </p:nvSpPr>
        <p:spPr>
          <a:xfrm>
            <a:off x="6229716" y="2628086"/>
            <a:ext cx="816985" cy="402762"/>
          </a:xfrm>
          <a:prstGeom prst="rect">
            <a:avLst/>
          </a:prstGeom>
        </p:spPr>
        <p:txBody>
          <a:bodyPr vert="horz" wrap="square" lIns="0" tIns="8659" rIns="0" bIns="0" rtlCol="0">
            <a:spAutoFit/>
          </a:bodyPr>
          <a:lstStyle/>
          <a:p>
            <a:pPr marL="8659" defTabSz="623438">
              <a:lnSpc>
                <a:spcPts val="726"/>
              </a:lnSpc>
              <a:spcBef>
                <a:spcPts val="68"/>
              </a:spcBef>
            </a:pPr>
            <a:r>
              <a:rPr sz="614" b="1" kern="0" spc="-24" dirty="0">
                <a:solidFill>
                  <a:srgbClr val="432583"/>
                </a:solidFill>
                <a:latin typeface="Tahoma"/>
                <a:cs typeface="Tahoma"/>
              </a:rPr>
              <a:t>Patrick</a:t>
            </a:r>
            <a:r>
              <a:rPr sz="614" b="1" kern="0" spc="-3" dirty="0">
                <a:solidFill>
                  <a:srgbClr val="432583"/>
                </a:solidFill>
                <a:latin typeface="Tahoma"/>
                <a:cs typeface="Tahoma"/>
              </a:rPr>
              <a:t> </a:t>
            </a:r>
            <a:r>
              <a:rPr sz="614" b="1" kern="0" spc="-7" dirty="0">
                <a:solidFill>
                  <a:srgbClr val="432583"/>
                </a:solidFill>
                <a:latin typeface="Tahoma"/>
                <a:cs typeface="Tahoma"/>
              </a:rPr>
              <a:t>Couture</a:t>
            </a:r>
            <a:endParaRPr sz="614" kern="0">
              <a:solidFill>
                <a:sysClr val="windowText" lastClr="000000"/>
              </a:solidFill>
              <a:latin typeface="Tahoma"/>
              <a:cs typeface="Tahoma"/>
            </a:endParaRPr>
          </a:p>
          <a:p>
            <a:pPr marL="8659" marR="135078" defTabSz="623438">
              <a:lnSpc>
                <a:spcPts val="580"/>
              </a:lnSpc>
              <a:spcBef>
                <a:spcPts val="3"/>
              </a:spcBef>
            </a:pPr>
            <a:r>
              <a:rPr sz="477" kern="0" spc="-17" dirty="0">
                <a:solidFill>
                  <a:srgbClr val="432583"/>
                </a:solidFill>
                <a:latin typeface="Verdana"/>
                <a:cs typeface="Verdana"/>
              </a:rPr>
              <a:t>Vice-</a:t>
            </a:r>
            <a:r>
              <a:rPr sz="477" kern="0" spc="-24" dirty="0">
                <a:solidFill>
                  <a:srgbClr val="432583"/>
                </a:solidFill>
                <a:latin typeface="Verdana"/>
                <a:cs typeface="Verdana"/>
              </a:rPr>
              <a:t>président</a:t>
            </a:r>
            <a:r>
              <a:rPr sz="477" kern="0" spc="7" dirty="0">
                <a:solidFill>
                  <a:srgbClr val="432583"/>
                </a:solidFill>
                <a:latin typeface="Verdana"/>
                <a:cs typeface="Verdana"/>
              </a:rPr>
              <a:t> </a:t>
            </a:r>
            <a:r>
              <a:rPr sz="477" kern="0" spc="-17" dirty="0">
                <a:solidFill>
                  <a:srgbClr val="432583"/>
                </a:solidFill>
                <a:latin typeface="Verdana"/>
                <a:cs typeface="Verdana"/>
              </a:rPr>
              <a:t>Régional </a:t>
            </a:r>
            <a:r>
              <a:rPr sz="477" kern="0" spc="-20" dirty="0">
                <a:solidFill>
                  <a:srgbClr val="432583"/>
                </a:solidFill>
                <a:latin typeface="Verdana"/>
                <a:cs typeface="Verdana"/>
              </a:rPr>
              <a:t>Réseau</a:t>
            </a:r>
            <a:r>
              <a:rPr sz="477" kern="0" spc="-68" dirty="0">
                <a:solidFill>
                  <a:srgbClr val="432583"/>
                </a:solidFill>
                <a:latin typeface="Verdana"/>
                <a:cs typeface="Verdana"/>
              </a:rPr>
              <a:t> </a:t>
            </a:r>
            <a:r>
              <a:rPr sz="477" kern="0" spc="-7" dirty="0">
                <a:solidFill>
                  <a:srgbClr val="432583"/>
                </a:solidFill>
                <a:latin typeface="Verdana"/>
                <a:cs typeface="Verdana"/>
              </a:rPr>
              <a:t>Courtage</a:t>
            </a:r>
            <a:endParaRPr sz="477" kern="0">
              <a:solidFill>
                <a:sysClr val="windowText" lastClr="000000"/>
              </a:solidFill>
              <a:latin typeface="Verdana"/>
              <a:cs typeface="Verdana"/>
            </a:endParaRPr>
          </a:p>
          <a:p>
            <a:pPr marL="8659" defTabSz="623438">
              <a:lnSpc>
                <a:spcPts val="558"/>
              </a:lnSpc>
            </a:pPr>
            <a:r>
              <a:rPr sz="477" kern="0" spc="-72" dirty="0">
                <a:solidFill>
                  <a:srgbClr val="432583"/>
                </a:solidFill>
                <a:latin typeface="Verdana"/>
                <a:cs typeface="Verdana"/>
              </a:rPr>
              <a:t>418</a:t>
            </a:r>
            <a:r>
              <a:rPr sz="477" kern="0" spc="-41" dirty="0">
                <a:solidFill>
                  <a:srgbClr val="432583"/>
                </a:solidFill>
                <a:latin typeface="Verdana"/>
                <a:cs typeface="Verdana"/>
              </a:rPr>
              <a:t> </a:t>
            </a:r>
            <a:r>
              <a:rPr sz="477" kern="0" spc="-68" dirty="0">
                <a:solidFill>
                  <a:srgbClr val="432583"/>
                </a:solidFill>
                <a:latin typeface="Verdana"/>
                <a:cs typeface="Verdana"/>
              </a:rPr>
              <a:t>951-</a:t>
            </a:r>
            <a:r>
              <a:rPr sz="477" kern="0" spc="-14" dirty="0">
                <a:solidFill>
                  <a:srgbClr val="432583"/>
                </a:solidFill>
                <a:latin typeface="Verdana"/>
                <a:cs typeface="Verdana"/>
              </a:rPr>
              <a:t>2563</a:t>
            </a:r>
            <a:endParaRPr sz="477" kern="0">
              <a:solidFill>
                <a:sysClr val="windowText" lastClr="000000"/>
              </a:solidFill>
              <a:latin typeface="Verdana"/>
              <a:cs typeface="Verdana"/>
            </a:endParaRPr>
          </a:p>
          <a:p>
            <a:pPr marL="8659" defTabSz="623438">
              <a:spcBef>
                <a:spcPts val="7"/>
              </a:spcBef>
            </a:pPr>
            <a:r>
              <a:rPr sz="477" b="1" u="sng" kern="0" spc="-14" dirty="0">
                <a:solidFill>
                  <a:srgbClr val="432583"/>
                </a:solidFill>
                <a:uFill>
                  <a:solidFill>
                    <a:srgbClr val="432583"/>
                  </a:solidFill>
                </a:uFill>
                <a:latin typeface="Tahoma"/>
                <a:cs typeface="Tahoma"/>
                <a:hlinkClick r:id="rId7"/>
              </a:rPr>
              <a:t>patrick.couture@beneva.ca</a:t>
            </a:r>
            <a:endParaRPr sz="477" kern="0">
              <a:solidFill>
                <a:sysClr val="windowText" lastClr="000000"/>
              </a:solidFill>
              <a:latin typeface="Tahoma"/>
              <a:cs typeface="Tahoma"/>
            </a:endParaRPr>
          </a:p>
        </p:txBody>
      </p:sp>
      <p:sp>
        <p:nvSpPr>
          <p:cNvPr id="8" name="object 8"/>
          <p:cNvSpPr/>
          <p:nvPr/>
        </p:nvSpPr>
        <p:spPr>
          <a:xfrm>
            <a:off x="1425174" y="6278224"/>
            <a:ext cx="894484" cy="304800"/>
          </a:xfrm>
          <a:custGeom>
            <a:avLst/>
            <a:gdLst/>
            <a:ahLst/>
            <a:cxnLst/>
            <a:rect l="l" t="t" r="r" b="b"/>
            <a:pathLst>
              <a:path w="1311910" h="447040">
                <a:moveTo>
                  <a:pt x="419798" y="336537"/>
                </a:moveTo>
                <a:lnTo>
                  <a:pt x="340817" y="291033"/>
                </a:lnTo>
                <a:lnTo>
                  <a:pt x="319532" y="319151"/>
                </a:lnTo>
                <a:lnTo>
                  <a:pt x="292303" y="340829"/>
                </a:lnTo>
                <a:lnTo>
                  <a:pt x="259930" y="354774"/>
                </a:lnTo>
                <a:lnTo>
                  <a:pt x="223202" y="359714"/>
                </a:lnTo>
                <a:lnTo>
                  <a:pt x="186474" y="354774"/>
                </a:lnTo>
                <a:lnTo>
                  <a:pt x="154089" y="340829"/>
                </a:lnTo>
                <a:lnTo>
                  <a:pt x="126860" y="319151"/>
                </a:lnTo>
                <a:lnTo>
                  <a:pt x="105587" y="291033"/>
                </a:lnTo>
                <a:lnTo>
                  <a:pt x="26606" y="336537"/>
                </a:lnTo>
                <a:lnTo>
                  <a:pt x="53809" y="373672"/>
                </a:lnTo>
                <a:lnTo>
                  <a:pt x="87033" y="404139"/>
                </a:lnTo>
                <a:lnTo>
                  <a:pt x="126301" y="427024"/>
                </a:lnTo>
                <a:lnTo>
                  <a:pt x="171678" y="441413"/>
                </a:lnTo>
                <a:lnTo>
                  <a:pt x="223202" y="446417"/>
                </a:lnTo>
                <a:lnTo>
                  <a:pt x="274713" y="441413"/>
                </a:lnTo>
                <a:lnTo>
                  <a:pt x="320090" y="427024"/>
                </a:lnTo>
                <a:lnTo>
                  <a:pt x="359371" y="404139"/>
                </a:lnTo>
                <a:lnTo>
                  <a:pt x="392595" y="373672"/>
                </a:lnTo>
                <a:lnTo>
                  <a:pt x="419798" y="336537"/>
                </a:lnTo>
                <a:close/>
              </a:path>
              <a:path w="1311910" h="447040">
                <a:moveTo>
                  <a:pt x="446417" y="224929"/>
                </a:moveTo>
                <a:lnTo>
                  <a:pt x="441960" y="179031"/>
                </a:lnTo>
                <a:lnTo>
                  <a:pt x="440524" y="174282"/>
                </a:lnTo>
                <a:lnTo>
                  <a:pt x="429158" y="136550"/>
                </a:lnTo>
                <a:lnTo>
                  <a:pt x="408838" y="98298"/>
                </a:lnTo>
                <a:lnTo>
                  <a:pt x="398678" y="85852"/>
                </a:lnTo>
                <a:lnTo>
                  <a:pt x="381800" y="65151"/>
                </a:lnTo>
                <a:lnTo>
                  <a:pt x="348907" y="37896"/>
                </a:lnTo>
                <a:lnTo>
                  <a:pt x="346824" y="36779"/>
                </a:lnTo>
                <a:lnTo>
                  <a:pt x="346824" y="174282"/>
                </a:lnTo>
                <a:lnTo>
                  <a:pt x="99580" y="174282"/>
                </a:lnTo>
                <a:lnTo>
                  <a:pt x="118287" y="139090"/>
                </a:lnTo>
                <a:lnTo>
                  <a:pt x="146253" y="111074"/>
                </a:lnTo>
                <a:lnTo>
                  <a:pt x="181787" y="92544"/>
                </a:lnTo>
                <a:lnTo>
                  <a:pt x="223202" y="85852"/>
                </a:lnTo>
                <a:lnTo>
                  <a:pt x="264604" y="92544"/>
                </a:lnTo>
                <a:lnTo>
                  <a:pt x="300139" y="111074"/>
                </a:lnTo>
                <a:lnTo>
                  <a:pt x="328104" y="139090"/>
                </a:lnTo>
                <a:lnTo>
                  <a:pt x="346824" y="174282"/>
                </a:lnTo>
                <a:lnTo>
                  <a:pt x="346824" y="36779"/>
                </a:lnTo>
                <a:lnTo>
                  <a:pt x="310946" y="17411"/>
                </a:lnTo>
                <a:lnTo>
                  <a:pt x="268770" y="4495"/>
                </a:lnTo>
                <a:lnTo>
                  <a:pt x="223202" y="12"/>
                </a:lnTo>
                <a:lnTo>
                  <a:pt x="177622" y="4495"/>
                </a:lnTo>
                <a:lnTo>
                  <a:pt x="135445" y="17411"/>
                </a:lnTo>
                <a:lnTo>
                  <a:pt x="97497" y="37896"/>
                </a:lnTo>
                <a:lnTo>
                  <a:pt x="64592" y="65151"/>
                </a:lnTo>
                <a:lnTo>
                  <a:pt x="37566" y="98298"/>
                </a:lnTo>
                <a:lnTo>
                  <a:pt x="17246" y="136550"/>
                </a:lnTo>
                <a:lnTo>
                  <a:pt x="4445" y="179031"/>
                </a:lnTo>
                <a:lnTo>
                  <a:pt x="0" y="224929"/>
                </a:lnTo>
                <a:lnTo>
                  <a:pt x="152" y="233286"/>
                </a:lnTo>
                <a:lnTo>
                  <a:pt x="635" y="241566"/>
                </a:lnTo>
                <a:lnTo>
                  <a:pt x="1435" y="249682"/>
                </a:lnTo>
                <a:lnTo>
                  <a:pt x="2565" y="257556"/>
                </a:lnTo>
                <a:lnTo>
                  <a:pt x="443839" y="257556"/>
                </a:lnTo>
                <a:lnTo>
                  <a:pt x="444957" y="249682"/>
                </a:lnTo>
                <a:lnTo>
                  <a:pt x="445770" y="241566"/>
                </a:lnTo>
                <a:lnTo>
                  <a:pt x="446252" y="233286"/>
                </a:lnTo>
                <a:lnTo>
                  <a:pt x="446417" y="224929"/>
                </a:lnTo>
                <a:close/>
              </a:path>
              <a:path w="1311910" h="447040">
                <a:moveTo>
                  <a:pt x="867930" y="8585"/>
                </a:moveTo>
                <a:lnTo>
                  <a:pt x="764908" y="8585"/>
                </a:lnTo>
                <a:lnTo>
                  <a:pt x="655015" y="307340"/>
                </a:lnTo>
                <a:lnTo>
                  <a:pt x="545134" y="8585"/>
                </a:lnTo>
                <a:lnTo>
                  <a:pt x="442112" y="8585"/>
                </a:lnTo>
                <a:lnTo>
                  <a:pt x="606945" y="437832"/>
                </a:lnTo>
                <a:lnTo>
                  <a:pt x="703097" y="437832"/>
                </a:lnTo>
                <a:lnTo>
                  <a:pt x="867930" y="8585"/>
                </a:lnTo>
                <a:close/>
              </a:path>
              <a:path w="1311910" h="447040">
                <a:moveTo>
                  <a:pt x="1311770" y="8585"/>
                </a:moveTo>
                <a:lnTo>
                  <a:pt x="1220774" y="8585"/>
                </a:lnTo>
                <a:lnTo>
                  <a:pt x="1220774" y="222351"/>
                </a:lnTo>
                <a:lnTo>
                  <a:pt x="1214450" y="265049"/>
                </a:lnTo>
                <a:lnTo>
                  <a:pt x="1196594" y="302069"/>
                </a:lnTo>
                <a:lnTo>
                  <a:pt x="1168844" y="331203"/>
                </a:lnTo>
                <a:lnTo>
                  <a:pt x="1132865" y="350291"/>
                </a:lnTo>
                <a:lnTo>
                  <a:pt x="1090282" y="357136"/>
                </a:lnTo>
                <a:lnTo>
                  <a:pt x="1048778" y="350380"/>
                </a:lnTo>
                <a:lnTo>
                  <a:pt x="1013117" y="331457"/>
                </a:lnTo>
                <a:lnTo>
                  <a:pt x="985266" y="302437"/>
                </a:lnTo>
                <a:lnTo>
                  <a:pt x="967117" y="265379"/>
                </a:lnTo>
                <a:lnTo>
                  <a:pt x="960653" y="222351"/>
                </a:lnTo>
                <a:lnTo>
                  <a:pt x="967117" y="179412"/>
                </a:lnTo>
                <a:lnTo>
                  <a:pt x="985266" y="142582"/>
                </a:lnTo>
                <a:lnTo>
                  <a:pt x="1013117" y="113817"/>
                </a:lnTo>
                <a:lnTo>
                  <a:pt x="1048778" y="95110"/>
                </a:lnTo>
                <a:lnTo>
                  <a:pt x="1090282" y="88430"/>
                </a:lnTo>
                <a:lnTo>
                  <a:pt x="1132865" y="95275"/>
                </a:lnTo>
                <a:lnTo>
                  <a:pt x="1168844" y="114312"/>
                </a:lnTo>
                <a:lnTo>
                  <a:pt x="1196594" y="143319"/>
                </a:lnTo>
                <a:lnTo>
                  <a:pt x="1214450" y="180073"/>
                </a:lnTo>
                <a:lnTo>
                  <a:pt x="1220774" y="222351"/>
                </a:lnTo>
                <a:lnTo>
                  <a:pt x="1220774" y="8585"/>
                </a:lnTo>
                <a:lnTo>
                  <a:pt x="1215618" y="8585"/>
                </a:lnTo>
                <a:lnTo>
                  <a:pt x="1215618" y="58381"/>
                </a:lnTo>
                <a:lnTo>
                  <a:pt x="1188351" y="34404"/>
                </a:lnTo>
                <a:lnTo>
                  <a:pt x="1155306" y="15989"/>
                </a:lnTo>
                <a:lnTo>
                  <a:pt x="1118069" y="4178"/>
                </a:lnTo>
                <a:lnTo>
                  <a:pt x="1078268" y="0"/>
                </a:lnTo>
                <a:lnTo>
                  <a:pt x="1036993" y="3962"/>
                </a:lnTo>
                <a:lnTo>
                  <a:pt x="997635" y="15557"/>
                </a:lnTo>
                <a:lnTo>
                  <a:pt x="961301" y="34404"/>
                </a:lnTo>
                <a:lnTo>
                  <a:pt x="929093" y="60096"/>
                </a:lnTo>
                <a:lnTo>
                  <a:pt x="902119" y="92227"/>
                </a:lnTo>
                <a:lnTo>
                  <a:pt x="881468" y="130390"/>
                </a:lnTo>
                <a:lnTo>
                  <a:pt x="868273" y="174193"/>
                </a:lnTo>
                <a:lnTo>
                  <a:pt x="863638" y="223215"/>
                </a:lnTo>
                <a:lnTo>
                  <a:pt x="868349" y="271995"/>
                </a:lnTo>
                <a:lnTo>
                  <a:pt x="881697" y="315683"/>
                </a:lnTo>
                <a:lnTo>
                  <a:pt x="902525" y="353822"/>
                </a:lnTo>
                <a:lnTo>
                  <a:pt x="929627" y="386003"/>
                </a:lnTo>
                <a:lnTo>
                  <a:pt x="961847" y="411784"/>
                </a:lnTo>
                <a:lnTo>
                  <a:pt x="998004" y="430745"/>
                </a:lnTo>
                <a:lnTo>
                  <a:pt x="1036904" y="442429"/>
                </a:lnTo>
                <a:lnTo>
                  <a:pt x="1077404" y="446417"/>
                </a:lnTo>
                <a:lnTo>
                  <a:pt x="1117231" y="442226"/>
                </a:lnTo>
                <a:lnTo>
                  <a:pt x="1154557" y="430212"/>
                </a:lnTo>
                <a:lnTo>
                  <a:pt x="1187869" y="411289"/>
                </a:lnTo>
                <a:lnTo>
                  <a:pt x="1215618" y="386321"/>
                </a:lnTo>
                <a:lnTo>
                  <a:pt x="1215618" y="437832"/>
                </a:lnTo>
                <a:lnTo>
                  <a:pt x="1311770" y="437832"/>
                </a:lnTo>
                <a:lnTo>
                  <a:pt x="1311770" y="386321"/>
                </a:lnTo>
                <a:lnTo>
                  <a:pt x="1311770" y="357136"/>
                </a:lnTo>
                <a:lnTo>
                  <a:pt x="1311770" y="88430"/>
                </a:lnTo>
                <a:lnTo>
                  <a:pt x="1311770" y="58381"/>
                </a:lnTo>
                <a:lnTo>
                  <a:pt x="1311770" y="8585"/>
                </a:lnTo>
                <a:close/>
              </a:path>
            </a:pathLst>
          </a:custGeom>
          <a:solidFill>
            <a:srgbClr val="432583"/>
          </a:solidFill>
        </p:spPr>
        <p:txBody>
          <a:bodyPr wrap="square" lIns="0" tIns="0" rIns="0" bIns="0" rtlCol="0"/>
          <a:lstStyle/>
          <a:p>
            <a:pPr defTabSz="623438"/>
            <a:endParaRPr sz="1227" kern="0">
              <a:solidFill>
                <a:sysClr val="windowText" lastClr="000000"/>
              </a:solidFill>
            </a:endParaRPr>
          </a:p>
        </p:txBody>
      </p:sp>
      <p:sp>
        <p:nvSpPr>
          <p:cNvPr id="9" name="object 9"/>
          <p:cNvSpPr/>
          <p:nvPr/>
        </p:nvSpPr>
        <p:spPr>
          <a:xfrm>
            <a:off x="1116702" y="6278223"/>
            <a:ext cx="271895" cy="298739"/>
          </a:xfrm>
          <a:custGeom>
            <a:avLst/>
            <a:gdLst/>
            <a:ahLst/>
            <a:cxnLst/>
            <a:rect l="l" t="t" r="r" b="b"/>
            <a:pathLst>
              <a:path w="398780" h="438150">
                <a:moveTo>
                  <a:pt x="223202" y="0"/>
                </a:moveTo>
                <a:lnTo>
                  <a:pt x="185119" y="4171"/>
                </a:lnTo>
                <a:lnTo>
                  <a:pt x="150980" y="15989"/>
                </a:lnTo>
                <a:lnTo>
                  <a:pt x="121189" y="34407"/>
                </a:lnTo>
                <a:lnTo>
                  <a:pt x="96151" y="58381"/>
                </a:lnTo>
                <a:lnTo>
                  <a:pt x="96151" y="8585"/>
                </a:lnTo>
                <a:lnTo>
                  <a:pt x="0" y="8585"/>
                </a:lnTo>
                <a:lnTo>
                  <a:pt x="0" y="437832"/>
                </a:lnTo>
                <a:lnTo>
                  <a:pt x="96151" y="437832"/>
                </a:lnTo>
                <a:lnTo>
                  <a:pt x="96151" y="201739"/>
                </a:lnTo>
                <a:lnTo>
                  <a:pt x="104306" y="153075"/>
                </a:lnTo>
                <a:lnTo>
                  <a:pt x="126625" y="116322"/>
                </a:lnTo>
                <a:lnTo>
                  <a:pt x="159888" y="93090"/>
                </a:lnTo>
                <a:lnTo>
                  <a:pt x="200875" y="84988"/>
                </a:lnTo>
                <a:lnTo>
                  <a:pt x="243965" y="92755"/>
                </a:lnTo>
                <a:lnTo>
                  <a:pt x="275142" y="114928"/>
                </a:lnTo>
                <a:lnTo>
                  <a:pt x="294083" y="149817"/>
                </a:lnTo>
                <a:lnTo>
                  <a:pt x="300469" y="195732"/>
                </a:lnTo>
                <a:lnTo>
                  <a:pt x="300469" y="437832"/>
                </a:lnTo>
                <a:lnTo>
                  <a:pt x="398335" y="437832"/>
                </a:lnTo>
                <a:lnTo>
                  <a:pt x="398335" y="188010"/>
                </a:lnTo>
                <a:lnTo>
                  <a:pt x="392874" y="133545"/>
                </a:lnTo>
                <a:lnTo>
                  <a:pt x="376967" y="87377"/>
                </a:lnTo>
                <a:lnTo>
                  <a:pt x="351331" y="50223"/>
                </a:lnTo>
                <a:lnTo>
                  <a:pt x="316681" y="22798"/>
                </a:lnTo>
                <a:lnTo>
                  <a:pt x="273732" y="5819"/>
                </a:lnTo>
                <a:lnTo>
                  <a:pt x="223202" y="0"/>
                </a:lnTo>
                <a:close/>
              </a:path>
            </a:pathLst>
          </a:custGeom>
          <a:solidFill>
            <a:srgbClr val="432583"/>
          </a:solidFill>
        </p:spPr>
        <p:txBody>
          <a:bodyPr wrap="square" lIns="0" tIns="0" rIns="0" bIns="0" rtlCol="0"/>
          <a:lstStyle/>
          <a:p>
            <a:pPr defTabSz="623438"/>
            <a:endParaRPr sz="1227" kern="0">
              <a:solidFill>
                <a:sysClr val="windowText" lastClr="000000"/>
              </a:solidFill>
            </a:endParaRPr>
          </a:p>
        </p:txBody>
      </p:sp>
      <p:sp>
        <p:nvSpPr>
          <p:cNvPr id="10" name="object 10"/>
          <p:cNvSpPr/>
          <p:nvPr/>
        </p:nvSpPr>
        <p:spPr>
          <a:xfrm>
            <a:off x="775447" y="6278232"/>
            <a:ext cx="304800" cy="304367"/>
          </a:xfrm>
          <a:custGeom>
            <a:avLst/>
            <a:gdLst/>
            <a:ahLst/>
            <a:cxnLst/>
            <a:rect l="l" t="t" r="r" b="b"/>
            <a:pathLst>
              <a:path w="447040" h="446404">
                <a:moveTo>
                  <a:pt x="419798" y="336524"/>
                </a:moveTo>
                <a:lnTo>
                  <a:pt x="340817" y="291020"/>
                </a:lnTo>
                <a:lnTo>
                  <a:pt x="319544" y="319138"/>
                </a:lnTo>
                <a:lnTo>
                  <a:pt x="292315" y="340817"/>
                </a:lnTo>
                <a:lnTo>
                  <a:pt x="259930" y="354761"/>
                </a:lnTo>
                <a:lnTo>
                  <a:pt x="223202" y="359702"/>
                </a:lnTo>
                <a:lnTo>
                  <a:pt x="186474" y="354761"/>
                </a:lnTo>
                <a:lnTo>
                  <a:pt x="154089" y="340817"/>
                </a:lnTo>
                <a:lnTo>
                  <a:pt x="126860" y="319138"/>
                </a:lnTo>
                <a:lnTo>
                  <a:pt x="105587" y="291020"/>
                </a:lnTo>
                <a:lnTo>
                  <a:pt x="26606" y="336524"/>
                </a:lnTo>
                <a:lnTo>
                  <a:pt x="53809" y="373659"/>
                </a:lnTo>
                <a:lnTo>
                  <a:pt x="87033" y="404126"/>
                </a:lnTo>
                <a:lnTo>
                  <a:pt x="126314" y="427012"/>
                </a:lnTo>
                <a:lnTo>
                  <a:pt x="171691" y="441401"/>
                </a:lnTo>
                <a:lnTo>
                  <a:pt x="223202" y="446405"/>
                </a:lnTo>
                <a:lnTo>
                  <a:pt x="274713" y="441401"/>
                </a:lnTo>
                <a:lnTo>
                  <a:pt x="320090" y="427012"/>
                </a:lnTo>
                <a:lnTo>
                  <a:pt x="359371" y="404126"/>
                </a:lnTo>
                <a:lnTo>
                  <a:pt x="392595" y="373659"/>
                </a:lnTo>
                <a:lnTo>
                  <a:pt x="419798" y="336524"/>
                </a:lnTo>
                <a:close/>
              </a:path>
              <a:path w="447040" h="446404">
                <a:moveTo>
                  <a:pt x="446417" y="224917"/>
                </a:moveTo>
                <a:lnTo>
                  <a:pt x="441960" y="179019"/>
                </a:lnTo>
                <a:lnTo>
                  <a:pt x="429158" y="136537"/>
                </a:lnTo>
                <a:lnTo>
                  <a:pt x="408838" y="98285"/>
                </a:lnTo>
                <a:lnTo>
                  <a:pt x="381812" y="65138"/>
                </a:lnTo>
                <a:lnTo>
                  <a:pt x="348907" y="37884"/>
                </a:lnTo>
                <a:lnTo>
                  <a:pt x="346824" y="36766"/>
                </a:lnTo>
                <a:lnTo>
                  <a:pt x="346824" y="174269"/>
                </a:lnTo>
                <a:lnTo>
                  <a:pt x="99580" y="174269"/>
                </a:lnTo>
                <a:lnTo>
                  <a:pt x="118287" y="139077"/>
                </a:lnTo>
                <a:lnTo>
                  <a:pt x="146265" y="111061"/>
                </a:lnTo>
                <a:lnTo>
                  <a:pt x="181787" y="92532"/>
                </a:lnTo>
                <a:lnTo>
                  <a:pt x="223202" y="85839"/>
                </a:lnTo>
                <a:lnTo>
                  <a:pt x="264617" y="92532"/>
                </a:lnTo>
                <a:lnTo>
                  <a:pt x="300151" y="111061"/>
                </a:lnTo>
                <a:lnTo>
                  <a:pt x="328117" y="139077"/>
                </a:lnTo>
                <a:lnTo>
                  <a:pt x="346824" y="174269"/>
                </a:lnTo>
                <a:lnTo>
                  <a:pt x="346824" y="36766"/>
                </a:lnTo>
                <a:lnTo>
                  <a:pt x="310959" y="17399"/>
                </a:lnTo>
                <a:lnTo>
                  <a:pt x="268782" y="4483"/>
                </a:lnTo>
                <a:lnTo>
                  <a:pt x="223202" y="0"/>
                </a:lnTo>
                <a:lnTo>
                  <a:pt x="177622" y="4483"/>
                </a:lnTo>
                <a:lnTo>
                  <a:pt x="135445" y="17399"/>
                </a:lnTo>
                <a:lnTo>
                  <a:pt x="97497" y="37884"/>
                </a:lnTo>
                <a:lnTo>
                  <a:pt x="64604" y="65138"/>
                </a:lnTo>
                <a:lnTo>
                  <a:pt x="37579" y="98285"/>
                </a:lnTo>
                <a:lnTo>
                  <a:pt x="17246" y="136537"/>
                </a:lnTo>
                <a:lnTo>
                  <a:pt x="4445" y="179019"/>
                </a:lnTo>
                <a:lnTo>
                  <a:pt x="0" y="224917"/>
                </a:lnTo>
                <a:lnTo>
                  <a:pt x="152" y="233273"/>
                </a:lnTo>
                <a:lnTo>
                  <a:pt x="635" y="241554"/>
                </a:lnTo>
                <a:lnTo>
                  <a:pt x="1435" y="249669"/>
                </a:lnTo>
                <a:lnTo>
                  <a:pt x="2565" y="257543"/>
                </a:lnTo>
                <a:lnTo>
                  <a:pt x="443839" y="257543"/>
                </a:lnTo>
                <a:lnTo>
                  <a:pt x="444969" y="249669"/>
                </a:lnTo>
                <a:lnTo>
                  <a:pt x="445770" y="241554"/>
                </a:lnTo>
                <a:lnTo>
                  <a:pt x="446252" y="233273"/>
                </a:lnTo>
                <a:lnTo>
                  <a:pt x="446417" y="224917"/>
                </a:lnTo>
                <a:close/>
              </a:path>
            </a:pathLst>
          </a:custGeom>
          <a:solidFill>
            <a:srgbClr val="432583"/>
          </a:solidFill>
        </p:spPr>
        <p:txBody>
          <a:bodyPr wrap="square" lIns="0" tIns="0" rIns="0" bIns="0" rtlCol="0"/>
          <a:lstStyle/>
          <a:p>
            <a:pPr defTabSz="623438"/>
            <a:endParaRPr sz="1227" kern="0">
              <a:solidFill>
                <a:sysClr val="windowText" lastClr="000000"/>
              </a:solidFill>
            </a:endParaRPr>
          </a:p>
        </p:txBody>
      </p:sp>
      <p:sp>
        <p:nvSpPr>
          <p:cNvPr id="11" name="object 11"/>
          <p:cNvSpPr/>
          <p:nvPr/>
        </p:nvSpPr>
        <p:spPr>
          <a:xfrm>
            <a:off x="439468" y="6151789"/>
            <a:ext cx="305665" cy="431223"/>
          </a:xfrm>
          <a:custGeom>
            <a:avLst/>
            <a:gdLst/>
            <a:ahLst/>
            <a:cxnLst/>
            <a:rect l="l" t="t" r="r" b="b"/>
            <a:pathLst>
              <a:path w="448309" h="632459">
                <a:moveTo>
                  <a:pt x="381738" y="571753"/>
                </a:moveTo>
                <a:lnTo>
                  <a:pt x="96151" y="571753"/>
                </a:lnTo>
                <a:lnTo>
                  <a:pt x="123900" y="596719"/>
                </a:lnTo>
                <a:lnTo>
                  <a:pt x="157205" y="615646"/>
                </a:lnTo>
                <a:lnTo>
                  <a:pt x="194537" y="627652"/>
                </a:lnTo>
                <a:lnTo>
                  <a:pt x="234365" y="631850"/>
                </a:lnTo>
                <a:lnTo>
                  <a:pt x="274854" y="627858"/>
                </a:lnTo>
                <a:lnTo>
                  <a:pt x="313763" y="616170"/>
                </a:lnTo>
                <a:lnTo>
                  <a:pt x="349916" y="597218"/>
                </a:lnTo>
                <a:lnTo>
                  <a:pt x="381738" y="571753"/>
                </a:lnTo>
                <a:close/>
              </a:path>
              <a:path w="448309" h="632459">
                <a:moveTo>
                  <a:pt x="96151" y="0"/>
                </a:moveTo>
                <a:lnTo>
                  <a:pt x="0" y="0"/>
                </a:lnTo>
                <a:lnTo>
                  <a:pt x="0" y="623265"/>
                </a:lnTo>
                <a:lnTo>
                  <a:pt x="96151" y="623265"/>
                </a:lnTo>
                <a:lnTo>
                  <a:pt x="96151" y="571753"/>
                </a:lnTo>
                <a:lnTo>
                  <a:pt x="381738" y="571753"/>
                </a:lnTo>
                <a:lnTo>
                  <a:pt x="382135" y="571436"/>
                </a:lnTo>
                <a:lnTo>
                  <a:pt x="406451" y="542569"/>
                </a:lnTo>
                <a:lnTo>
                  <a:pt x="221487" y="542569"/>
                </a:lnTo>
                <a:lnTo>
                  <a:pt x="178904" y="535721"/>
                </a:lnTo>
                <a:lnTo>
                  <a:pt x="142916" y="516635"/>
                </a:lnTo>
                <a:lnTo>
                  <a:pt x="115169" y="487494"/>
                </a:lnTo>
                <a:lnTo>
                  <a:pt x="97313" y="450482"/>
                </a:lnTo>
                <a:lnTo>
                  <a:pt x="90995" y="407784"/>
                </a:lnTo>
                <a:lnTo>
                  <a:pt x="97313" y="365507"/>
                </a:lnTo>
                <a:lnTo>
                  <a:pt x="115169" y="328751"/>
                </a:lnTo>
                <a:lnTo>
                  <a:pt x="142916" y="299741"/>
                </a:lnTo>
                <a:lnTo>
                  <a:pt x="178904" y="280703"/>
                </a:lnTo>
                <a:lnTo>
                  <a:pt x="221487" y="273862"/>
                </a:lnTo>
                <a:lnTo>
                  <a:pt x="406463" y="273862"/>
                </a:lnTo>
                <a:lnTo>
                  <a:pt x="382670" y="245529"/>
                </a:lnTo>
                <a:lnTo>
                  <a:pt x="380520" y="243814"/>
                </a:lnTo>
                <a:lnTo>
                  <a:pt x="96151" y="243814"/>
                </a:lnTo>
                <a:lnTo>
                  <a:pt x="96151" y="0"/>
                </a:lnTo>
                <a:close/>
              </a:path>
              <a:path w="448309" h="632459">
                <a:moveTo>
                  <a:pt x="406463" y="273862"/>
                </a:moveTo>
                <a:lnTo>
                  <a:pt x="221487" y="273862"/>
                </a:lnTo>
                <a:lnTo>
                  <a:pt x="262991" y="280538"/>
                </a:lnTo>
                <a:lnTo>
                  <a:pt x="298642" y="299247"/>
                </a:lnTo>
                <a:lnTo>
                  <a:pt x="326504" y="328010"/>
                </a:lnTo>
                <a:lnTo>
                  <a:pt x="344641" y="364849"/>
                </a:lnTo>
                <a:lnTo>
                  <a:pt x="351116" y="407784"/>
                </a:lnTo>
                <a:lnTo>
                  <a:pt x="344641" y="450814"/>
                </a:lnTo>
                <a:lnTo>
                  <a:pt x="326504" y="487867"/>
                </a:lnTo>
                <a:lnTo>
                  <a:pt x="298642" y="516884"/>
                </a:lnTo>
                <a:lnTo>
                  <a:pt x="262991" y="535804"/>
                </a:lnTo>
                <a:lnTo>
                  <a:pt x="221487" y="542569"/>
                </a:lnTo>
                <a:lnTo>
                  <a:pt x="406451" y="542569"/>
                </a:lnTo>
                <a:lnTo>
                  <a:pt x="409243" y="539255"/>
                </a:lnTo>
                <a:lnTo>
                  <a:pt x="430063" y="501109"/>
                </a:lnTo>
                <a:lnTo>
                  <a:pt x="443418" y="457428"/>
                </a:lnTo>
                <a:lnTo>
                  <a:pt x="448132" y="408647"/>
                </a:lnTo>
                <a:lnTo>
                  <a:pt x="443487" y="359618"/>
                </a:lnTo>
                <a:lnTo>
                  <a:pt x="430291" y="315820"/>
                </a:lnTo>
                <a:lnTo>
                  <a:pt x="409649" y="277656"/>
                </a:lnTo>
                <a:lnTo>
                  <a:pt x="406463" y="273862"/>
                </a:lnTo>
                <a:close/>
              </a:path>
              <a:path w="448309" h="632459">
                <a:moveTo>
                  <a:pt x="233502" y="185432"/>
                </a:moveTo>
                <a:lnTo>
                  <a:pt x="193694" y="189604"/>
                </a:lnTo>
                <a:lnTo>
                  <a:pt x="156459" y="201421"/>
                </a:lnTo>
                <a:lnTo>
                  <a:pt x="123408" y="219840"/>
                </a:lnTo>
                <a:lnTo>
                  <a:pt x="96151" y="243814"/>
                </a:lnTo>
                <a:lnTo>
                  <a:pt x="380520" y="243814"/>
                </a:lnTo>
                <a:lnTo>
                  <a:pt x="350458" y="219840"/>
                </a:lnTo>
                <a:lnTo>
                  <a:pt x="314122" y="200993"/>
                </a:lnTo>
                <a:lnTo>
                  <a:pt x="274768" y="189389"/>
                </a:lnTo>
                <a:lnTo>
                  <a:pt x="233502" y="185432"/>
                </a:lnTo>
                <a:close/>
              </a:path>
            </a:pathLst>
          </a:custGeom>
          <a:solidFill>
            <a:srgbClr val="432583"/>
          </a:solidFill>
        </p:spPr>
        <p:txBody>
          <a:bodyPr wrap="square" lIns="0" tIns="0" rIns="0" bIns="0" rtlCol="0"/>
          <a:lstStyle/>
          <a:p>
            <a:pPr defTabSz="623438"/>
            <a:endParaRPr sz="1227" kern="0">
              <a:solidFill>
                <a:sysClr val="windowText" lastClr="000000"/>
              </a:solidFill>
            </a:endParaRPr>
          </a:p>
        </p:txBody>
      </p:sp>
      <p:sp>
        <p:nvSpPr>
          <p:cNvPr id="12" name="object 12"/>
          <p:cNvSpPr txBox="1"/>
          <p:nvPr/>
        </p:nvSpPr>
        <p:spPr>
          <a:xfrm>
            <a:off x="444645" y="427376"/>
            <a:ext cx="1885084" cy="1113941"/>
          </a:xfrm>
          <a:prstGeom prst="rect">
            <a:avLst/>
          </a:prstGeom>
        </p:spPr>
        <p:txBody>
          <a:bodyPr vert="horz" wrap="square" lIns="0" tIns="36368" rIns="0" bIns="0" rtlCol="0">
            <a:spAutoFit/>
          </a:bodyPr>
          <a:lstStyle/>
          <a:p>
            <a:pPr marL="8659" marR="3464" defTabSz="623438">
              <a:lnSpc>
                <a:spcPts val="1432"/>
              </a:lnSpc>
              <a:spcBef>
                <a:spcPts val="286"/>
              </a:spcBef>
            </a:pPr>
            <a:r>
              <a:rPr sz="1364" b="1" kern="0" spc="-89" dirty="0">
                <a:solidFill>
                  <a:srgbClr val="432583"/>
                </a:solidFill>
                <a:latin typeface="Tahoma"/>
                <a:cs typeface="Tahoma"/>
              </a:rPr>
              <a:t>Pour</a:t>
            </a:r>
            <a:r>
              <a:rPr sz="1364" b="1" kern="0" spc="-109" dirty="0">
                <a:solidFill>
                  <a:srgbClr val="432583"/>
                </a:solidFill>
                <a:latin typeface="Tahoma"/>
                <a:cs typeface="Tahoma"/>
              </a:rPr>
              <a:t> </a:t>
            </a:r>
            <a:r>
              <a:rPr sz="1364" b="1" kern="0" spc="-89" dirty="0">
                <a:solidFill>
                  <a:srgbClr val="432583"/>
                </a:solidFill>
                <a:latin typeface="Tahoma"/>
                <a:cs typeface="Tahoma"/>
              </a:rPr>
              <a:t>les</a:t>
            </a:r>
            <a:r>
              <a:rPr sz="1364" b="1" kern="0" spc="-106" dirty="0">
                <a:solidFill>
                  <a:srgbClr val="432583"/>
                </a:solidFill>
                <a:latin typeface="Tahoma"/>
                <a:cs typeface="Tahoma"/>
              </a:rPr>
              <a:t> </a:t>
            </a:r>
            <a:r>
              <a:rPr sz="1364" b="1" kern="0" spc="-20" dirty="0">
                <a:solidFill>
                  <a:srgbClr val="432583"/>
                </a:solidFill>
                <a:latin typeface="Tahoma"/>
                <a:cs typeface="Tahoma"/>
              </a:rPr>
              <a:t>nouvelles </a:t>
            </a:r>
            <a:r>
              <a:rPr sz="1364" b="1" kern="0" spc="-68" dirty="0">
                <a:solidFill>
                  <a:srgbClr val="432583"/>
                </a:solidFill>
                <a:latin typeface="Tahoma"/>
                <a:cs typeface="Tahoma"/>
              </a:rPr>
              <a:t>affaires,</a:t>
            </a:r>
            <a:r>
              <a:rPr sz="1364" b="1" kern="0" spc="-75" dirty="0">
                <a:solidFill>
                  <a:srgbClr val="432583"/>
                </a:solidFill>
                <a:latin typeface="Tahoma"/>
                <a:cs typeface="Tahoma"/>
              </a:rPr>
              <a:t> </a:t>
            </a:r>
            <a:r>
              <a:rPr sz="1364" b="1" kern="0" spc="-65" dirty="0">
                <a:solidFill>
                  <a:srgbClr val="432583"/>
                </a:solidFill>
                <a:latin typeface="Tahoma"/>
                <a:cs typeface="Tahoma"/>
              </a:rPr>
              <a:t>contrats</a:t>
            </a:r>
            <a:r>
              <a:rPr sz="1364" b="1" kern="0" spc="-75" dirty="0">
                <a:solidFill>
                  <a:srgbClr val="432583"/>
                </a:solidFill>
                <a:latin typeface="Tahoma"/>
                <a:cs typeface="Tahoma"/>
              </a:rPr>
              <a:t> </a:t>
            </a:r>
            <a:r>
              <a:rPr sz="1364" b="1" kern="0" spc="-17" dirty="0">
                <a:solidFill>
                  <a:srgbClr val="432583"/>
                </a:solidFill>
                <a:latin typeface="Tahoma"/>
                <a:cs typeface="Tahoma"/>
              </a:rPr>
              <a:t>en </a:t>
            </a:r>
            <a:r>
              <a:rPr sz="1364" b="1" kern="0" spc="-95" dirty="0">
                <a:solidFill>
                  <a:srgbClr val="432583"/>
                </a:solidFill>
                <a:latin typeface="Tahoma"/>
                <a:cs typeface="Tahoma"/>
              </a:rPr>
              <a:t>vigueur</a:t>
            </a:r>
            <a:r>
              <a:rPr sz="1364" b="1" kern="0" spc="-109" dirty="0">
                <a:solidFill>
                  <a:srgbClr val="432583"/>
                </a:solidFill>
                <a:latin typeface="Tahoma"/>
                <a:cs typeface="Tahoma"/>
              </a:rPr>
              <a:t> </a:t>
            </a:r>
            <a:r>
              <a:rPr sz="1364" b="1" kern="0" spc="-61" dirty="0">
                <a:solidFill>
                  <a:srgbClr val="432583"/>
                </a:solidFill>
                <a:latin typeface="Tahoma"/>
                <a:cs typeface="Tahoma"/>
              </a:rPr>
              <a:t>et</a:t>
            </a:r>
            <a:r>
              <a:rPr sz="1364" b="1" kern="0" spc="-106" dirty="0">
                <a:solidFill>
                  <a:srgbClr val="432583"/>
                </a:solidFill>
                <a:latin typeface="Tahoma"/>
                <a:cs typeface="Tahoma"/>
              </a:rPr>
              <a:t> </a:t>
            </a:r>
            <a:r>
              <a:rPr sz="1364" b="1" kern="0" spc="-82" dirty="0">
                <a:solidFill>
                  <a:srgbClr val="432583"/>
                </a:solidFill>
                <a:latin typeface="Tahoma"/>
                <a:cs typeface="Tahoma"/>
              </a:rPr>
              <a:t>commissions, </a:t>
            </a:r>
            <a:r>
              <a:rPr sz="1364" b="1" kern="0" spc="-102" dirty="0">
                <a:solidFill>
                  <a:srgbClr val="432583"/>
                </a:solidFill>
                <a:latin typeface="Tahoma"/>
                <a:cs typeface="Tahoma"/>
              </a:rPr>
              <a:t>veuillez</a:t>
            </a:r>
            <a:r>
              <a:rPr sz="1364" b="1" kern="0" spc="-78" dirty="0">
                <a:solidFill>
                  <a:srgbClr val="432583"/>
                </a:solidFill>
                <a:latin typeface="Tahoma"/>
                <a:cs typeface="Tahoma"/>
              </a:rPr>
              <a:t> </a:t>
            </a:r>
            <a:r>
              <a:rPr sz="1364" b="1" kern="0" spc="-17" dirty="0">
                <a:solidFill>
                  <a:srgbClr val="432583"/>
                </a:solidFill>
                <a:latin typeface="Tahoma"/>
                <a:cs typeface="Tahoma"/>
              </a:rPr>
              <a:t>communiquer </a:t>
            </a:r>
            <a:r>
              <a:rPr sz="1364" b="1" kern="0" spc="-58" dirty="0">
                <a:solidFill>
                  <a:srgbClr val="432583"/>
                </a:solidFill>
                <a:latin typeface="Tahoma"/>
                <a:cs typeface="Tahoma"/>
              </a:rPr>
              <a:t>avec</a:t>
            </a:r>
            <a:r>
              <a:rPr sz="1364" b="1" kern="0" spc="-109" dirty="0">
                <a:solidFill>
                  <a:srgbClr val="432583"/>
                </a:solidFill>
                <a:latin typeface="Tahoma"/>
                <a:cs typeface="Tahoma"/>
              </a:rPr>
              <a:t> </a:t>
            </a:r>
            <a:r>
              <a:rPr sz="1364" b="1" kern="0" spc="-92" dirty="0">
                <a:solidFill>
                  <a:srgbClr val="432583"/>
                </a:solidFill>
                <a:latin typeface="Tahoma"/>
                <a:cs typeface="Tahoma"/>
              </a:rPr>
              <a:t>votre</a:t>
            </a:r>
            <a:r>
              <a:rPr sz="1364" b="1" kern="0" spc="-109" dirty="0">
                <a:solidFill>
                  <a:srgbClr val="432583"/>
                </a:solidFill>
                <a:latin typeface="Tahoma"/>
                <a:cs typeface="Tahoma"/>
              </a:rPr>
              <a:t> </a:t>
            </a:r>
            <a:r>
              <a:rPr sz="1364" b="1" kern="0" spc="-7" dirty="0">
                <a:solidFill>
                  <a:srgbClr val="432583"/>
                </a:solidFill>
                <a:latin typeface="Tahoma"/>
                <a:cs typeface="Tahoma"/>
              </a:rPr>
              <a:t>agent général.</a:t>
            </a:r>
            <a:endParaRPr sz="1364" kern="0" dirty="0">
              <a:solidFill>
                <a:sysClr val="windowText" lastClr="000000"/>
              </a:solidFill>
              <a:latin typeface="Tahoma"/>
              <a:cs typeface="Tahoma"/>
            </a:endParaRPr>
          </a:p>
        </p:txBody>
      </p:sp>
      <p:sp>
        <p:nvSpPr>
          <p:cNvPr id="13" name="object 13"/>
          <p:cNvSpPr txBox="1"/>
          <p:nvPr/>
        </p:nvSpPr>
        <p:spPr>
          <a:xfrm>
            <a:off x="456396" y="2064200"/>
            <a:ext cx="1117456" cy="477741"/>
          </a:xfrm>
          <a:prstGeom prst="rect">
            <a:avLst/>
          </a:prstGeom>
        </p:spPr>
        <p:txBody>
          <a:bodyPr vert="horz" wrap="square" lIns="0" tIns="45893" rIns="0" bIns="0" rtlCol="0">
            <a:spAutoFit/>
          </a:bodyPr>
          <a:lstStyle/>
          <a:p>
            <a:pPr marL="8659" defTabSz="623438">
              <a:spcBef>
                <a:spcPts val="361"/>
              </a:spcBef>
            </a:pPr>
            <a:r>
              <a:rPr sz="955" b="1" kern="0" spc="-7" dirty="0">
                <a:solidFill>
                  <a:srgbClr val="432583"/>
                </a:solidFill>
                <a:latin typeface="Tahoma"/>
                <a:cs typeface="Tahoma"/>
              </a:rPr>
              <a:t>BENEVA</a:t>
            </a:r>
            <a:endParaRPr sz="955" kern="0" dirty="0">
              <a:solidFill>
                <a:sysClr val="windowText" lastClr="000000"/>
              </a:solidFill>
              <a:latin typeface="Tahoma"/>
              <a:cs typeface="Tahoma"/>
            </a:endParaRPr>
          </a:p>
          <a:p>
            <a:pPr marL="8659" defTabSz="623438">
              <a:lnSpc>
                <a:spcPts val="968"/>
              </a:lnSpc>
              <a:spcBef>
                <a:spcPts val="252"/>
              </a:spcBef>
            </a:pPr>
            <a:r>
              <a:rPr sz="818" kern="0" spc="-51" dirty="0">
                <a:solidFill>
                  <a:srgbClr val="432583"/>
                </a:solidFill>
                <a:latin typeface="Verdana"/>
                <a:cs typeface="Verdana"/>
              </a:rPr>
              <a:t>Service</a:t>
            </a:r>
            <a:r>
              <a:rPr sz="818" kern="0" spc="-89" dirty="0">
                <a:solidFill>
                  <a:srgbClr val="432583"/>
                </a:solidFill>
                <a:latin typeface="Verdana"/>
                <a:cs typeface="Verdana"/>
              </a:rPr>
              <a:t> </a:t>
            </a:r>
            <a:r>
              <a:rPr sz="818" kern="0" spc="-61" dirty="0">
                <a:solidFill>
                  <a:srgbClr val="432583"/>
                </a:solidFill>
                <a:latin typeface="Verdana"/>
                <a:cs typeface="Verdana"/>
              </a:rPr>
              <a:t>aux</a:t>
            </a:r>
            <a:r>
              <a:rPr sz="818" kern="0" spc="-85" dirty="0">
                <a:solidFill>
                  <a:srgbClr val="432583"/>
                </a:solidFill>
                <a:latin typeface="Verdana"/>
                <a:cs typeface="Verdana"/>
              </a:rPr>
              <a:t> </a:t>
            </a:r>
            <a:r>
              <a:rPr sz="818" kern="0" spc="-37" dirty="0">
                <a:solidFill>
                  <a:srgbClr val="432583"/>
                </a:solidFill>
                <a:latin typeface="Verdana"/>
                <a:cs typeface="Verdana"/>
              </a:rPr>
              <a:t>partenaires</a:t>
            </a:r>
            <a:endParaRPr sz="818" kern="0" dirty="0">
              <a:solidFill>
                <a:sysClr val="windowText" lastClr="000000"/>
              </a:solidFill>
              <a:latin typeface="Verdana"/>
              <a:cs typeface="Verdana"/>
            </a:endParaRPr>
          </a:p>
          <a:p>
            <a:pPr marL="8659" defTabSz="623438">
              <a:lnSpc>
                <a:spcPts val="968"/>
              </a:lnSpc>
            </a:pPr>
            <a:r>
              <a:rPr sz="818" b="1" kern="0" spc="-215" dirty="0">
                <a:solidFill>
                  <a:srgbClr val="432583"/>
                </a:solidFill>
                <a:latin typeface="Tahoma"/>
                <a:cs typeface="Tahoma"/>
              </a:rPr>
              <a:t>1</a:t>
            </a:r>
            <a:r>
              <a:rPr sz="818" b="1" kern="0" spc="-41" dirty="0">
                <a:solidFill>
                  <a:srgbClr val="432583"/>
                </a:solidFill>
                <a:latin typeface="Tahoma"/>
                <a:cs typeface="Tahoma"/>
              </a:rPr>
              <a:t> </a:t>
            </a:r>
            <a:r>
              <a:rPr sz="818" b="1" kern="0" spc="-72" dirty="0">
                <a:solidFill>
                  <a:srgbClr val="432583"/>
                </a:solidFill>
                <a:latin typeface="Tahoma"/>
                <a:cs typeface="Tahoma"/>
              </a:rPr>
              <a:t>877</a:t>
            </a:r>
            <a:r>
              <a:rPr sz="818" b="1" kern="0" spc="-41" dirty="0">
                <a:solidFill>
                  <a:srgbClr val="432583"/>
                </a:solidFill>
                <a:latin typeface="Tahoma"/>
                <a:cs typeface="Tahoma"/>
              </a:rPr>
              <a:t> </a:t>
            </a:r>
            <a:r>
              <a:rPr sz="818" b="1" kern="0" spc="-89" dirty="0">
                <a:solidFill>
                  <a:srgbClr val="432583"/>
                </a:solidFill>
                <a:latin typeface="Tahoma"/>
                <a:cs typeface="Tahoma"/>
              </a:rPr>
              <a:t>707-</a:t>
            </a:r>
            <a:r>
              <a:rPr sz="818" b="1" kern="0" spc="-14" dirty="0">
                <a:solidFill>
                  <a:srgbClr val="432583"/>
                </a:solidFill>
                <a:latin typeface="Tahoma"/>
                <a:cs typeface="Tahoma"/>
              </a:rPr>
              <a:t>7372</a:t>
            </a:r>
            <a:endParaRPr sz="818" kern="0" dirty="0">
              <a:solidFill>
                <a:sysClr val="windowText" lastClr="000000"/>
              </a:solidFill>
              <a:latin typeface="Tahoma"/>
              <a:cs typeface="Tahoma"/>
            </a:endParaRPr>
          </a:p>
        </p:txBody>
      </p:sp>
      <p:sp>
        <p:nvSpPr>
          <p:cNvPr id="14" name="object 14"/>
          <p:cNvSpPr txBox="1"/>
          <p:nvPr/>
        </p:nvSpPr>
        <p:spPr>
          <a:xfrm>
            <a:off x="455218" y="2660291"/>
            <a:ext cx="1597602" cy="909078"/>
          </a:xfrm>
          <a:prstGeom prst="rect">
            <a:avLst/>
          </a:prstGeom>
        </p:spPr>
        <p:txBody>
          <a:bodyPr vert="horz" wrap="square" lIns="0" tIns="45893" rIns="0" bIns="0" rtlCol="0">
            <a:spAutoFit/>
          </a:bodyPr>
          <a:lstStyle/>
          <a:p>
            <a:pPr marL="8659" defTabSz="623438">
              <a:spcBef>
                <a:spcPts val="361"/>
              </a:spcBef>
            </a:pPr>
            <a:r>
              <a:rPr sz="955" b="1" kern="0" spc="-24" dirty="0">
                <a:solidFill>
                  <a:srgbClr val="432583"/>
                </a:solidFill>
                <a:latin typeface="Tahoma"/>
                <a:cs typeface="Tahoma"/>
              </a:rPr>
              <a:t>LA</a:t>
            </a:r>
            <a:r>
              <a:rPr sz="955" b="1" kern="0" spc="-61" dirty="0">
                <a:solidFill>
                  <a:srgbClr val="432583"/>
                </a:solidFill>
                <a:latin typeface="Tahoma"/>
                <a:cs typeface="Tahoma"/>
              </a:rPr>
              <a:t> </a:t>
            </a:r>
            <a:r>
              <a:rPr sz="955" b="1" kern="0" spc="-7" dirty="0">
                <a:solidFill>
                  <a:srgbClr val="432583"/>
                </a:solidFill>
                <a:latin typeface="Tahoma"/>
                <a:cs typeface="Tahoma"/>
              </a:rPr>
              <a:t>CAPITALE</a:t>
            </a:r>
            <a:endParaRPr sz="955" kern="0" dirty="0">
              <a:solidFill>
                <a:sysClr val="windowText" lastClr="000000"/>
              </a:solidFill>
              <a:latin typeface="Tahoma"/>
              <a:cs typeface="Tahoma"/>
            </a:endParaRPr>
          </a:p>
          <a:p>
            <a:pPr marL="8659" marR="3464" defTabSz="623438">
              <a:lnSpc>
                <a:spcPts val="955"/>
              </a:lnSpc>
              <a:spcBef>
                <a:spcPts val="307"/>
              </a:spcBef>
            </a:pPr>
            <a:r>
              <a:rPr sz="818" kern="0" spc="-65" dirty="0">
                <a:solidFill>
                  <a:srgbClr val="432583"/>
                </a:solidFill>
                <a:latin typeface="Verdana"/>
                <a:cs typeface="Verdana"/>
              </a:rPr>
              <a:t>Vie,</a:t>
            </a:r>
            <a:r>
              <a:rPr sz="818" kern="0" spc="-89" dirty="0">
                <a:solidFill>
                  <a:srgbClr val="432583"/>
                </a:solidFill>
                <a:latin typeface="Verdana"/>
                <a:cs typeface="Verdana"/>
              </a:rPr>
              <a:t> </a:t>
            </a:r>
            <a:r>
              <a:rPr sz="818" kern="0" spc="-48" dirty="0">
                <a:solidFill>
                  <a:srgbClr val="432583"/>
                </a:solidFill>
                <a:latin typeface="Verdana"/>
                <a:cs typeface="Verdana"/>
              </a:rPr>
              <a:t>maladies</a:t>
            </a:r>
            <a:r>
              <a:rPr sz="818" kern="0" spc="-85" dirty="0">
                <a:solidFill>
                  <a:srgbClr val="432583"/>
                </a:solidFill>
                <a:latin typeface="Verdana"/>
                <a:cs typeface="Verdana"/>
              </a:rPr>
              <a:t> </a:t>
            </a:r>
            <a:r>
              <a:rPr sz="818" kern="0" spc="-58" dirty="0">
                <a:solidFill>
                  <a:srgbClr val="432583"/>
                </a:solidFill>
                <a:latin typeface="Verdana"/>
                <a:cs typeface="Verdana"/>
              </a:rPr>
              <a:t>graves</a:t>
            </a:r>
            <a:r>
              <a:rPr sz="818" kern="0" spc="-85" dirty="0">
                <a:solidFill>
                  <a:srgbClr val="432583"/>
                </a:solidFill>
                <a:latin typeface="Verdana"/>
                <a:cs typeface="Verdana"/>
              </a:rPr>
              <a:t> </a:t>
            </a:r>
            <a:r>
              <a:rPr sz="818" kern="0" spc="-37" dirty="0">
                <a:solidFill>
                  <a:srgbClr val="432583"/>
                </a:solidFill>
                <a:latin typeface="Verdana"/>
                <a:cs typeface="Verdana"/>
              </a:rPr>
              <a:t>et</a:t>
            </a:r>
            <a:r>
              <a:rPr sz="818" kern="0" spc="-85" dirty="0">
                <a:solidFill>
                  <a:srgbClr val="432583"/>
                </a:solidFill>
                <a:latin typeface="Verdana"/>
                <a:cs typeface="Verdana"/>
              </a:rPr>
              <a:t> </a:t>
            </a:r>
            <a:r>
              <a:rPr sz="818" kern="0" spc="-48" dirty="0">
                <a:solidFill>
                  <a:srgbClr val="432583"/>
                </a:solidFill>
                <a:latin typeface="Verdana"/>
                <a:cs typeface="Verdana"/>
              </a:rPr>
              <a:t>en</a:t>
            </a:r>
            <a:r>
              <a:rPr sz="818" kern="0" spc="-85" dirty="0">
                <a:solidFill>
                  <a:srgbClr val="432583"/>
                </a:solidFill>
                <a:latin typeface="Verdana"/>
                <a:cs typeface="Verdana"/>
              </a:rPr>
              <a:t> </a:t>
            </a:r>
            <a:r>
              <a:rPr sz="818" kern="0" spc="-51" dirty="0">
                <a:solidFill>
                  <a:srgbClr val="432583"/>
                </a:solidFill>
                <a:latin typeface="Verdana"/>
                <a:cs typeface="Verdana"/>
              </a:rPr>
              <a:t>vigueur </a:t>
            </a:r>
            <a:r>
              <a:rPr sz="818" kern="0" spc="-48" dirty="0">
                <a:solidFill>
                  <a:srgbClr val="432583"/>
                </a:solidFill>
                <a:latin typeface="Verdana"/>
                <a:cs typeface="Verdana"/>
              </a:rPr>
              <a:t>Épargne</a:t>
            </a:r>
            <a:r>
              <a:rPr sz="818" kern="0" spc="-92" dirty="0">
                <a:solidFill>
                  <a:srgbClr val="432583"/>
                </a:solidFill>
                <a:latin typeface="Verdana"/>
                <a:cs typeface="Verdana"/>
              </a:rPr>
              <a:t> </a:t>
            </a:r>
            <a:r>
              <a:rPr sz="818" kern="0" spc="-37" dirty="0">
                <a:solidFill>
                  <a:srgbClr val="432583"/>
                </a:solidFill>
                <a:latin typeface="Verdana"/>
                <a:cs typeface="Verdana"/>
              </a:rPr>
              <a:t>et</a:t>
            </a:r>
            <a:r>
              <a:rPr sz="818" kern="0" spc="-92" dirty="0">
                <a:solidFill>
                  <a:srgbClr val="432583"/>
                </a:solidFill>
                <a:latin typeface="Verdana"/>
                <a:cs typeface="Verdana"/>
              </a:rPr>
              <a:t> </a:t>
            </a:r>
            <a:r>
              <a:rPr sz="818" kern="0" spc="-20" dirty="0">
                <a:solidFill>
                  <a:srgbClr val="432583"/>
                </a:solidFill>
                <a:latin typeface="Verdana"/>
                <a:cs typeface="Verdana"/>
              </a:rPr>
              <a:t>Investissement </a:t>
            </a:r>
            <a:r>
              <a:rPr sz="818" kern="0" spc="-41" dirty="0">
                <a:solidFill>
                  <a:srgbClr val="432583"/>
                </a:solidFill>
                <a:latin typeface="Verdana"/>
                <a:cs typeface="Verdana"/>
              </a:rPr>
              <a:t>Protection</a:t>
            </a:r>
            <a:r>
              <a:rPr sz="818" kern="0" spc="-85" dirty="0">
                <a:solidFill>
                  <a:srgbClr val="432583"/>
                </a:solidFill>
                <a:latin typeface="Verdana"/>
                <a:cs typeface="Verdana"/>
              </a:rPr>
              <a:t> </a:t>
            </a:r>
            <a:r>
              <a:rPr sz="818" kern="0" spc="-48" dirty="0">
                <a:solidFill>
                  <a:srgbClr val="432583"/>
                </a:solidFill>
                <a:latin typeface="Verdana"/>
                <a:cs typeface="Verdana"/>
              </a:rPr>
              <a:t>du</a:t>
            </a:r>
            <a:r>
              <a:rPr sz="818" kern="0" spc="-85" dirty="0">
                <a:solidFill>
                  <a:srgbClr val="432583"/>
                </a:solidFill>
                <a:latin typeface="Verdana"/>
                <a:cs typeface="Verdana"/>
              </a:rPr>
              <a:t> </a:t>
            </a:r>
            <a:r>
              <a:rPr sz="818" kern="0" spc="-68" dirty="0">
                <a:solidFill>
                  <a:srgbClr val="432583"/>
                </a:solidFill>
                <a:latin typeface="Verdana"/>
                <a:cs typeface="Verdana"/>
              </a:rPr>
              <a:t>revenu</a:t>
            </a:r>
            <a:r>
              <a:rPr sz="818" kern="0" spc="-85" dirty="0">
                <a:solidFill>
                  <a:srgbClr val="432583"/>
                </a:solidFill>
                <a:latin typeface="Verdana"/>
                <a:cs typeface="Verdana"/>
              </a:rPr>
              <a:t> </a:t>
            </a:r>
            <a:r>
              <a:rPr sz="818" kern="0" spc="-92" dirty="0">
                <a:solidFill>
                  <a:srgbClr val="432583"/>
                </a:solidFill>
                <a:latin typeface="Verdana"/>
                <a:cs typeface="Verdana"/>
              </a:rPr>
              <a:t>-</a:t>
            </a:r>
            <a:r>
              <a:rPr sz="818" kern="0" spc="-82" dirty="0">
                <a:solidFill>
                  <a:srgbClr val="432583"/>
                </a:solidFill>
                <a:latin typeface="Verdana"/>
                <a:cs typeface="Verdana"/>
              </a:rPr>
              <a:t> </a:t>
            </a:r>
            <a:r>
              <a:rPr sz="818" kern="0" spc="-55" dirty="0">
                <a:solidFill>
                  <a:srgbClr val="432583"/>
                </a:solidFill>
                <a:latin typeface="Verdana"/>
                <a:cs typeface="Verdana"/>
              </a:rPr>
              <a:t>Série</a:t>
            </a:r>
            <a:r>
              <a:rPr sz="818" kern="0" spc="-85" dirty="0">
                <a:solidFill>
                  <a:srgbClr val="432583"/>
                </a:solidFill>
                <a:latin typeface="Verdana"/>
                <a:cs typeface="Verdana"/>
              </a:rPr>
              <a:t> </a:t>
            </a:r>
            <a:r>
              <a:rPr sz="818" kern="0" spc="-7" dirty="0">
                <a:solidFill>
                  <a:srgbClr val="432583"/>
                </a:solidFill>
                <a:latin typeface="Verdana"/>
                <a:cs typeface="Verdana"/>
              </a:rPr>
              <a:t>Pilier </a:t>
            </a:r>
            <a:r>
              <a:rPr sz="818" b="1" kern="0" spc="-215" dirty="0">
                <a:solidFill>
                  <a:srgbClr val="432583"/>
                </a:solidFill>
                <a:latin typeface="Tahoma"/>
                <a:cs typeface="Tahoma"/>
              </a:rPr>
              <a:t>1</a:t>
            </a:r>
            <a:r>
              <a:rPr sz="818" b="1" kern="0" spc="-44" dirty="0">
                <a:solidFill>
                  <a:srgbClr val="432583"/>
                </a:solidFill>
                <a:latin typeface="Tahoma"/>
                <a:cs typeface="Tahoma"/>
              </a:rPr>
              <a:t> </a:t>
            </a:r>
            <a:r>
              <a:rPr sz="818" b="1" kern="0" spc="-55" dirty="0">
                <a:solidFill>
                  <a:srgbClr val="432583"/>
                </a:solidFill>
                <a:latin typeface="Tahoma"/>
                <a:cs typeface="Tahoma"/>
              </a:rPr>
              <a:t>888</a:t>
            </a:r>
            <a:r>
              <a:rPr sz="818" b="1" kern="0" spc="-41" dirty="0">
                <a:solidFill>
                  <a:srgbClr val="432583"/>
                </a:solidFill>
                <a:latin typeface="Tahoma"/>
                <a:cs typeface="Tahoma"/>
              </a:rPr>
              <a:t> </a:t>
            </a:r>
            <a:r>
              <a:rPr sz="818" b="1" kern="0" spc="-61" dirty="0">
                <a:solidFill>
                  <a:srgbClr val="432583"/>
                </a:solidFill>
                <a:latin typeface="Tahoma"/>
                <a:cs typeface="Tahoma"/>
              </a:rPr>
              <a:t>392-</a:t>
            </a:r>
            <a:r>
              <a:rPr sz="818" b="1" kern="0" spc="-14" dirty="0">
                <a:solidFill>
                  <a:srgbClr val="432583"/>
                </a:solidFill>
                <a:latin typeface="Tahoma"/>
                <a:cs typeface="Tahoma"/>
              </a:rPr>
              <a:t>2583</a:t>
            </a:r>
            <a:endParaRPr sz="818" kern="0" dirty="0">
              <a:solidFill>
                <a:sysClr val="windowText" lastClr="000000"/>
              </a:solidFill>
              <a:latin typeface="Tahoma"/>
              <a:cs typeface="Tahoma"/>
            </a:endParaRPr>
          </a:p>
          <a:p>
            <a:pPr marL="8659" defTabSz="623438">
              <a:spcBef>
                <a:spcPts val="252"/>
              </a:spcBef>
            </a:pPr>
            <a:r>
              <a:rPr sz="818" b="1" u="sng" kern="0" spc="-7" dirty="0">
                <a:solidFill>
                  <a:srgbClr val="432583"/>
                </a:solidFill>
                <a:uFill>
                  <a:solidFill>
                    <a:srgbClr val="432583"/>
                  </a:solidFill>
                </a:uFill>
                <a:latin typeface="Tahoma"/>
                <a:cs typeface="Tahoma"/>
                <a:hlinkClick r:id="rId8"/>
              </a:rPr>
              <a:t>support.courtage@beneva.ca</a:t>
            </a:r>
            <a:endParaRPr sz="818" kern="0" dirty="0">
              <a:solidFill>
                <a:sysClr val="windowText" lastClr="000000"/>
              </a:solidFill>
              <a:latin typeface="Tahoma"/>
              <a:cs typeface="Tahoma"/>
            </a:endParaRPr>
          </a:p>
        </p:txBody>
      </p:sp>
      <p:sp>
        <p:nvSpPr>
          <p:cNvPr id="15" name="object 15"/>
          <p:cNvSpPr txBox="1"/>
          <p:nvPr/>
        </p:nvSpPr>
        <p:spPr>
          <a:xfrm>
            <a:off x="444645" y="3702489"/>
            <a:ext cx="1597602" cy="1111889"/>
          </a:xfrm>
          <a:prstGeom prst="rect">
            <a:avLst/>
          </a:prstGeom>
        </p:spPr>
        <p:txBody>
          <a:bodyPr vert="horz" wrap="square" lIns="0" tIns="45893" rIns="0" bIns="0" rtlCol="0">
            <a:spAutoFit/>
          </a:bodyPr>
          <a:lstStyle/>
          <a:p>
            <a:pPr marL="8659" defTabSz="623438">
              <a:spcBef>
                <a:spcPts val="361"/>
              </a:spcBef>
            </a:pPr>
            <a:r>
              <a:rPr sz="955" b="1" kern="0" spc="-17" dirty="0">
                <a:solidFill>
                  <a:srgbClr val="432583"/>
                </a:solidFill>
                <a:latin typeface="Tahoma"/>
                <a:cs typeface="Tahoma"/>
              </a:rPr>
              <a:t>SSQ</a:t>
            </a:r>
            <a:endParaRPr sz="955" kern="0" dirty="0">
              <a:solidFill>
                <a:sysClr val="windowText" lastClr="000000"/>
              </a:solidFill>
              <a:latin typeface="Tahoma"/>
              <a:cs typeface="Tahoma"/>
            </a:endParaRPr>
          </a:p>
          <a:p>
            <a:pPr marL="8659" defTabSz="623438">
              <a:lnSpc>
                <a:spcPts val="968"/>
              </a:lnSpc>
              <a:spcBef>
                <a:spcPts val="252"/>
              </a:spcBef>
            </a:pPr>
            <a:r>
              <a:rPr sz="818" kern="0" spc="-65" dirty="0">
                <a:solidFill>
                  <a:srgbClr val="432583"/>
                </a:solidFill>
                <a:latin typeface="Verdana"/>
                <a:cs typeface="Verdana"/>
              </a:rPr>
              <a:t>Vie,</a:t>
            </a:r>
            <a:r>
              <a:rPr sz="818" kern="0" spc="-89" dirty="0">
                <a:solidFill>
                  <a:srgbClr val="432583"/>
                </a:solidFill>
                <a:latin typeface="Verdana"/>
                <a:cs typeface="Verdana"/>
              </a:rPr>
              <a:t> </a:t>
            </a:r>
            <a:r>
              <a:rPr sz="818" kern="0" spc="-48" dirty="0">
                <a:solidFill>
                  <a:srgbClr val="432583"/>
                </a:solidFill>
                <a:latin typeface="Verdana"/>
                <a:cs typeface="Verdana"/>
              </a:rPr>
              <a:t>maladies</a:t>
            </a:r>
            <a:r>
              <a:rPr sz="818" kern="0" spc="-85" dirty="0">
                <a:solidFill>
                  <a:srgbClr val="432583"/>
                </a:solidFill>
                <a:latin typeface="Verdana"/>
                <a:cs typeface="Verdana"/>
              </a:rPr>
              <a:t> </a:t>
            </a:r>
            <a:r>
              <a:rPr sz="818" kern="0" spc="-58" dirty="0">
                <a:solidFill>
                  <a:srgbClr val="432583"/>
                </a:solidFill>
                <a:latin typeface="Verdana"/>
                <a:cs typeface="Verdana"/>
              </a:rPr>
              <a:t>graves</a:t>
            </a:r>
            <a:r>
              <a:rPr sz="818" kern="0" spc="-85" dirty="0">
                <a:solidFill>
                  <a:srgbClr val="432583"/>
                </a:solidFill>
                <a:latin typeface="Verdana"/>
                <a:cs typeface="Verdana"/>
              </a:rPr>
              <a:t> </a:t>
            </a:r>
            <a:r>
              <a:rPr sz="818" kern="0" spc="-37" dirty="0">
                <a:solidFill>
                  <a:srgbClr val="432583"/>
                </a:solidFill>
                <a:latin typeface="Verdana"/>
                <a:cs typeface="Verdana"/>
              </a:rPr>
              <a:t>et</a:t>
            </a:r>
            <a:r>
              <a:rPr sz="818" kern="0" spc="-85" dirty="0">
                <a:solidFill>
                  <a:srgbClr val="432583"/>
                </a:solidFill>
                <a:latin typeface="Verdana"/>
                <a:cs typeface="Verdana"/>
              </a:rPr>
              <a:t> </a:t>
            </a:r>
            <a:r>
              <a:rPr sz="818" kern="0" spc="-48" dirty="0">
                <a:solidFill>
                  <a:srgbClr val="432583"/>
                </a:solidFill>
                <a:latin typeface="Verdana"/>
                <a:cs typeface="Verdana"/>
              </a:rPr>
              <a:t>en</a:t>
            </a:r>
            <a:r>
              <a:rPr sz="818" kern="0" spc="-85" dirty="0">
                <a:solidFill>
                  <a:srgbClr val="432583"/>
                </a:solidFill>
                <a:latin typeface="Verdana"/>
                <a:cs typeface="Verdana"/>
              </a:rPr>
              <a:t> </a:t>
            </a:r>
            <a:r>
              <a:rPr sz="818" kern="0" spc="-41" dirty="0">
                <a:solidFill>
                  <a:srgbClr val="432583"/>
                </a:solidFill>
                <a:latin typeface="Verdana"/>
                <a:cs typeface="Verdana"/>
              </a:rPr>
              <a:t>vigueur</a:t>
            </a:r>
            <a:endParaRPr sz="818" kern="0" dirty="0">
              <a:solidFill>
                <a:sysClr val="windowText" lastClr="000000"/>
              </a:solidFill>
              <a:latin typeface="Verdana"/>
              <a:cs typeface="Verdana"/>
            </a:endParaRPr>
          </a:p>
          <a:p>
            <a:pPr marL="8659" defTabSz="623438">
              <a:lnSpc>
                <a:spcPts val="968"/>
              </a:lnSpc>
            </a:pPr>
            <a:r>
              <a:rPr sz="818" b="1" kern="0" spc="-215" dirty="0">
                <a:solidFill>
                  <a:srgbClr val="432583"/>
                </a:solidFill>
                <a:latin typeface="Tahoma"/>
                <a:cs typeface="Tahoma"/>
              </a:rPr>
              <a:t>1</a:t>
            </a:r>
            <a:r>
              <a:rPr sz="818" b="1" kern="0" spc="-44" dirty="0">
                <a:solidFill>
                  <a:srgbClr val="432583"/>
                </a:solidFill>
                <a:latin typeface="Tahoma"/>
                <a:cs typeface="Tahoma"/>
              </a:rPr>
              <a:t> </a:t>
            </a:r>
            <a:r>
              <a:rPr sz="818" b="1" kern="0" spc="-24" dirty="0">
                <a:solidFill>
                  <a:srgbClr val="432583"/>
                </a:solidFill>
                <a:latin typeface="Tahoma"/>
                <a:cs typeface="Tahoma"/>
              </a:rPr>
              <a:t>800</a:t>
            </a:r>
            <a:r>
              <a:rPr sz="818" b="1" kern="0" spc="-44" dirty="0">
                <a:solidFill>
                  <a:srgbClr val="432583"/>
                </a:solidFill>
                <a:latin typeface="Tahoma"/>
                <a:cs typeface="Tahoma"/>
              </a:rPr>
              <a:t> </a:t>
            </a:r>
            <a:r>
              <a:rPr sz="818" b="1" kern="0" spc="-41" dirty="0">
                <a:solidFill>
                  <a:srgbClr val="432583"/>
                </a:solidFill>
                <a:latin typeface="Tahoma"/>
                <a:cs typeface="Tahoma"/>
              </a:rPr>
              <a:t>565-</a:t>
            </a:r>
            <a:r>
              <a:rPr sz="818" b="1" kern="0" spc="-14" dirty="0">
                <a:solidFill>
                  <a:srgbClr val="432583"/>
                </a:solidFill>
                <a:latin typeface="Tahoma"/>
                <a:cs typeface="Tahoma"/>
              </a:rPr>
              <a:t>4550</a:t>
            </a:r>
            <a:endParaRPr sz="818" kern="0" dirty="0">
              <a:solidFill>
                <a:sysClr val="windowText" lastClr="000000"/>
              </a:solidFill>
              <a:latin typeface="Tahoma"/>
              <a:cs typeface="Tahoma"/>
            </a:endParaRPr>
          </a:p>
          <a:p>
            <a:pPr marL="8659" defTabSz="623438">
              <a:spcBef>
                <a:spcPts val="279"/>
              </a:spcBef>
            </a:pPr>
            <a:r>
              <a:rPr sz="818" b="1" u="sng" kern="0" spc="-14" dirty="0">
                <a:solidFill>
                  <a:srgbClr val="432583"/>
                </a:solidFill>
                <a:uFill>
                  <a:solidFill>
                    <a:srgbClr val="432583"/>
                  </a:solidFill>
                </a:uFill>
                <a:latin typeface="Tahoma"/>
                <a:cs typeface="Tahoma"/>
                <a:hlinkClick r:id="rId9"/>
              </a:rPr>
              <a:t>contratsenvigueur@beneva.ca</a:t>
            </a:r>
            <a:endParaRPr sz="818" kern="0" dirty="0">
              <a:solidFill>
                <a:sysClr val="windowText" lastClr="000000"/>
              </a:solidFill>
              <a:latin typeface="Tahoma"/>
              <a:cs typeface="Tahoma"/>
            </a:endParaRPr>
          </a:p>
          <a:p>
            <a:pPr marL="8659" defTabSz="623438">
              <a:lnSpc>
                <a:spcPts val="968"/>
              </a:lnSpc>
              <a:spcBef>
                <a:spcPts val="279"/>
              </a:spcBef>
            </a:pPr>
            <a:r>
              <a:rPr sz="818" kern="0" spc="-48" dirty="0">
                <a:solidFill>
                  <a:srgbClr val="432583"/>
                </a:solidFill>
                <a:latin typeface="Verdana"/>
                <a:cs typeface="Verdana"/>
              </a:rPr>
              <a:t>Épargne</a:t>
            </a:r>
            <a:r>
              <a:rPr sz="818" kern="0" spc="-92" dirty="0">
                <a:solidFill>
                  <a:srgbClr val="432583"/>
                </a:solidFill>
                <a:latin typeface="Verdana"/>
                <a:cs typeface="Verdana"/>
              </a:rPr>
              <a:t> </a:t>
            </a:r>
            <a:r>
              <a:rPr sz="818" kern="0" spc="-37" dirty="0">
                <a:solidFill>
                  <a:srgbClr val="432583"/>
                </a:solidFill>
                <a:latin typeface="Verdana"/>
                <a:cs typeface="Verdana"/>
              </a:rPr>
              <a:t>et</a:t>
            </a:r>
            <a:r>
              <a:rPr sz="818" kern="0" spc="-92" dirty="0">
                <a:solidFill>
                  <a:srgbClr val="432583"/>
                </a:solidFill>
                <a:latin typeface="Verdana"/>
                <a:cs typeface="Verdana"/>
              </a:rPr>
              <a:t> </a:t>
            </a:r>
            <a:r>
              <a:rPr sz="818" kern="0" spc="-20" dirty="0">
                <a:solidFill>
                  <a:srgbClr val="432583"/>
                </a:solidFill>
                <a:latin typeface="Verdana"/>
                <a:cs typeface="Verdana"/>
              </a:rPr>
              <a:t>Investissement</a:t>
            </a:r>
            <a:endParaRPr sz="818" kern="0" dirty="0">
              <a:solidFill>
                <a:sysClr val="windowText" lastClr="000000"/>
              </a:solidFill>
              <a:latin typeface="Verdana"/>
              <a:cs typeface="Verdana"/>
            </a:endParaRPr>
          </a:p>
          <a:p>
            <a:pPr marL="8659" defTabSz="623438">
              <a:lnSpc>
                <a:spcPts val="968"/>
              </a:lnSpc>
            </a:pPr>
            <a:r>
              <a:rPr sz="818" b="1" kern="0" spc="-215" dirty="0">
                <a:solidFill>
                  <a:srgbClr val="432583"/>
                </a:solidFill>
                <a:latin typeface="Tahoma"/>
                <a:cs typeface="Tahoma"/>
              </a:rPr>
              <a:t>1</a:t>
            </a:r>
            <a:r>
              <a:rPr sz="818" b="1" kern="0" spc="-48" dirty="0">
                <a:solidFill>
                  <a:srgbClr val="432583"/>
                </a:solidFill>
                <a:latin typeface="Tahoma"/>
                <a:cs typeface="Tahoma"/>
              </a:rPr>
              <a:t> </a:t>
            </a:r>
            <a:r>
              <a:rPr sz="818" b="1" kern="0" spc="-24" dirty="0">
                <a:solidFill>
                  <a:srgbClr val="432583"/>
                </a:solidFill>
                <a:latin typeface="Tahoma"/>
                <a:cs typeface="Tahoma"/>
              </a:rPr>
              <a:t>800</a:t>
            </a:r>
            <a:r>
              <a:rPr sz="818" b="1" kern="0" spc="-41" dirty="0">
                <a:solidFill>
                  <a:srgbClr val="432583"/>
                </a:solidFill>
                <a:latin typeface="Tahoma"/>
                <a:cs typeface="Tahoma"/>
              </a:rPr>
              <a:t> </a:t>
            </a:r>
            <a:r>
              <a:rPr sz="818" b="1" kern="0" spc="-37" dirty="0">
                <a:solidFill>
                  <a:srgbClr val="432583"/>
                </a:solidFill>
                <a:latin typeface="Tahoma"/>
                <a:cs typeface="Tahoma"/>
              </a:rPr>
              <a:t>320-</a:t>
            </a:r>
            <a:r>
              <a:rPr sz="818" b="1" kern="0" spc="-14" dirty="0">
                <a:solidFill>
                  <a:srgbClr val="432583"/>
                </a:solidFill>
                <a:latin typeface="Tahoma"/>
                <a:cs typeface="Tahoma"/>
              </a:rPr>
              <a:t>4887</a:t>
            </a:r>
            <a:endParaRPr sz="818" kern="0" dirty="0">
              <a:solidFill>
                <a:sysClr val="windowText" lastClr="000000"/>
              </a:solidFill>
              <a:latin typeface="Tahoma"/>
              <a:cs typeface="Tahoma"/>
            </a:endParaRPr>
          </a:p>
          <a:p>
            <a:pPr marL="8659" defTabSz="623438">
              <a:spcBef>
                <a:spcPts val="279"/>
              </a:spcBef>
            </a:pPr>
            <a:r>
              <a:rPr sz="818" b="1" u="sng" kern="0" spc="-7" dirty="0">
                <a:solidFill>
                  <a:srgbClr val="432583"/>
                </a:solidFill>
                <a:uFill>
                  <a:solidFill>
                    <a:srgbClr val="432583"/>
                  </a:solidFill>
                </a:uFill>
                <a:latin typeface="Tahoma"/>
                <a:cs typeface="Tahoma"/>
                <a:hlinkClick r:id="rId10"/>
              </a:rPr>
              <a:t>service.inv@beneva.ca</a:t>
            </a:r>
            <a:endParaRPr sz="818" kern="0" dirty="0">
              <a:solidFill>
                <a:sysClr val="windowText" lastClr="000000"/>
              </a:solidFill>
              <a:latin typeface="Tahoma"/>
              <a:cs typeface="Tahoma"/>
            </a:endParaRPr>
          </a:p>
        </p:txBody>
      </p:sp>
      <p:sp>
        <p:nvSpPr>
          <p:cNvPr id="16" name="object 16"/>
          <p:cNvSpPr txBox="1">
            <a:spLocks noGrp="1"/>
          </p:cNvSpPr>
          <p:nvPr>
            <p:ph type="title"/>
          </p:nvPr>
        </p:nvSpPr>
        <p:spPr>
          <a:xfrm>
            <a:off x="3237135" y="112078"/>
            <a:ext cx="6285806" cy="715440"/>
          </a:xfrm>
          <a:prstGeom prst="rect">
            <a:avLst/>
          </a:prstGeom>
        </p:spPr>
        <p:txBody>
          <a:bodyPr vert="horz" wrap="square" lIns="0" tIns="100445" rIns="0" bIns="0" rtlCol="0">
            <a:spAutoFit/>
          </a:bodyPr>
          <a:lstStyle/>
          <a:p>
            <a:pPr marL="8659" marR="3464">
              <a:lnSpc>
                <a:spcPct val="76700"/>
              </a:lnSpc>
              <a:spcBef>
                <a:spcPts val="791"/>
              </a:spcBef>
            </a:pPr>
            <a:r>
              <a:rPr spc="-173" dirty="0"/>
              <a:t>Votre</a:t>
            </a:r>
            <a:r>
              <a:rPr spc="-167" dirty="0"/>
              <a:t> </a:t>
            </a:r>
            <a:r>
              <a:rPr spc="-143" dirty="0"/>
              <a:t>équipe</a:t>
            </a:r>
            <a:r>
              <a:rPr spc="-164" dirty="0"/>
              <a:t> </a:t>
            </a:r>
            <a:r>
              <a:rPr spc="-102" dirty="0"/>
              <a:t>de</a:t>
            </a:r>
            <a:r>
              <a:rPr spc="-164" dirty="0"/>
              <a:t> </a:t>
            </a:r>
            <a:r>
              <a:rPr spc="-201" dirty="0"/>
              <a:t>ventes</a:t>
            </a:r>
            <a:r>
              <a:rPr spc="-164" dirty="0"/>
              <a:t> </a:t>
            </a:r>
            <a:r>
              <a:rPr spc="-130" dirty="0"/>
              <a:t>Assurance </a:t>
            </a:r>
            <a:r>
              <a:rPr spc="-126" dirty="0"/>
              <a:t>et</a:t>
            </a:r>
            <a:r>
              <a:rPr spc="-164" dirty="0"/>
              <a:t> </a:t>
            </a:r>
            <a:r>
              <a:rPr spc="-228" dirty="0"/>
              <a:t>Investissement</a:t>
            </a:r>
            <a:r>
              <a:rPr spc="-160" dirty="0"/>
              <a:t> </a:t>
            </a:r>
            <a:r>
              <a:rPr spc="-150" dirty="0"/>
              <a:t>-</a:t>
            </a:r>
            <a:r>
              <a:rPr spc="-164" dirty="0"/>
              <a:t> </a:t>
            </a:r>
            <a:r>
              <a:rPr spc="-7" dirty="0"/>
              <a:t>Québec</a:t>
            </a:r>
          </a:p>
        </p:txBody>
      </p:sp>
      <p:sp>
        <p:nvSpPr>
          <p:cNvPr id="17" name="object 17"/>
          <p:cNvSpPr txBox="1"/>
          <p:nvPr/>
        </p:nvSpPr>
        <p:spPr>
          <a:xfrm>
            <a:off x="3237135" y="893408"/>
            <a:ext cx="5172074" cy="731552"/>
          </a:xfrm>
          <a:prstGeom prst="rect">
            <a:avLst/>
          </a:prstGeom>
        </p:spPr>
        <p:txBody>
          <a:bodyPr vert="horz" wrap="square" lIns="0" tIns="25977" rIns="0" bIns="0" rtlCol="0">
            <a:spAutoFit/>
          </a:bodyPr>
          <a:lstStyle/>
          <a:p>
            <a:pPr marL="8659" marR="3464" defTabSz="623438">
              <a:lnSpc>
                <a:spcPts val="1023"/>
              </a:lnSpc>
              <a:spcBef>
                <a:spcPts val="205"/>
              </a:spcBef>
            </a:pPr>
            <a:r>
              <a:rPr sz="955" kern="0" spc="-68" dirty="0">
                <a:solidFill>
                  <a:srgbClr val="432583"/>
                </a:solidFill>
                <a:latin typeface="Verdana"/>
                <a:cs typeface="Verdana"/>
              </a:rPr>
              <a:t>Notre</a:t>
            </a:r>
            <a:r>
              <a:rPr sz="955" kern="0" spc="-116" dirty="0">
                <a:solidFill>
                  <a:srgbClr val="432583"/>
                </a:solidFill>
                <a:latin typeface="Verdana"/>
                <a:cs typeface="Verdana"/>
              </a:rPr>
              <a:t> </a:t>
            </a:r>
            <a:r>
              <a:rPr sz="955" kern="0" spc="-61" dirty="0">
                <a:solidFill>
                  <a:srgbClr val="432583"/>
                </a:solidFill>
                <a:latin typeface="Verdana"/>
                <a:cs typeface="Verdana"/>
              </a:rPr>
              <a:t>équipe</a:t>
            </a:r>
            <a:r>
              <a:rPr sz="955" kern="0" spc="-116" dirty="0">
                <a:solidFill>
                  <a:srgbClr val="432583"/>
                </a:solidFill>
                <a:latin typeface="Verdana"/>
                <a:cs typeface="Verdana"/>
              </a:rPr>
              <a:t> </a:t>
            </a:r>
            <a:r>
              <a:rPr sz="955" kern="0" spc="-61" dirty="0">
                <a:solidFill>
                  <a:srgbClr val="432583"/>
                </a:solidFill>
                <a:latin typeface="Verdana"/>
                <a:cs typeface="Verdana"/>
              </a:rPr>
              <a:t>nationale</a:t>
            </a:r>
            <a:r>
              <a:rPr sz="955" kern="0" spc="-116" dirty="0">
                <a:solidFill>
                  <a:srgbClr val="432583"/>
                </a:solidFill>
                <a:latin typeface="Verdana"/>
                <a:cs typeface="Verdana"/>
              </a:rPr>
              <a:t> </a:t>
            </a:r>
            <a:r>
              <a:rPr sz="955" kern="0" spc="-48" dirty="0">
                <a:solidFill>
                  <a:srgbClr val="432583"/>
                </a:solidFill>
                <a:latin typeface="Verdana"/>
                <a:cs typeface="Verdana"/>
              </a:rPr>
              <a:t>de</a:t>
            </a:r>
            <a:r>
              <a:rPr sz="955" kern="0" spc="-116" dirty="0">
                <a:solidFill>
                  <a:srgbClr val="432583"/>
                </a:solidFill>
                <a:latin typeface="Verdana"/>
                <a:cs typeface="Verdana"/>
              </a:rPr>
              <a:t> </a:t>
            </a:r>
            <a:r>
              <a:rPr sz="955" kern="0" spc="-75" dirty="0">
                <a:solidFill>
                  <a:srgbClr val="432583"/>
                </a:solidFill>
                <a:latin typeface="Verdana"/>
                <a:cs typeface="Verdana"/>
              </a:rPr>
              <a:t>développement</a:t>
            </a:r>
            <a:r>
              <a:rPr sz="955" kern="0" spc="-116" dirty="0">
                <a:solidFill>
                  <a:srgbClr val="432583"/>
                </a:solidFill>
                <a:latin typeface="Verdana"/>
                <a:cs typeface="Verdana"/>
              </a:rPr>
              <a:t> </a:t>
            </a:r>
            <a:r>
              <a:rPr sz="955" kern="0" spc="-61" dirty="0">
                <a:solidFill>
                  <a:srgbClr val="432583"/>
                </a:solidFill>
                <a:latin typeface="Verdana"/>
                <a:cs typeface="Verdana"/>
              </a:rPr>
              <a:t>des</a:t>
            </a:r>
            <a:r>
              <a:rPr sz="955" kern="0" spc="-116" dirty="0">
                <a:solidFill>
                  <a:srgbClr val="432583"/>
                </a:solidFill>
                <a:latin typeface="Verdana"/>
                <a:cs typeface="Verdana"/>
              </a:rPr>
              <a:t> </a:t>
            </a:r>
            <a:r>
              <a:rPr sz="955" kern="0" spc="-65" dirty="0">
                <a:solidFill>
                  <a:srgbClr val="432583"/>
                </a:solidFill>
                <a:latin typeface="Verdana"/>
                <a:cs typeface="Verdana"/>
              </a:rPr>
              <a:t>affaires,</a:t>
            </a:r>
            <a:r>
              <a:rPr sz="955" kern="0" spc="-116" dirty="0">
                <a:solidFill>
                  <a:srgbClr val="432583"/>
                </a:solidFill>
                <a:latin typeface="Verdana"/>
                <a:cs typeface="Verdana"/>
              </a:rPr>
              <a:t> </a:t>
            </a:r>
            <a:r>
              <a:rPr sz="955" kern="0" spc="-58" dirty="0">
                <a:solidFill>
                  <a:srgbClr val="432583"/>
                </a:solidFill>
                <a:latin typeface="Verdana"/>
                <a:cs typeface="Verdana"/>
              </a:rPr>
              <a:t>assurance</a:t>
            </a:r>
            <a:r>
              <a:rPr sz="955" kern="0" spc="-116" dirty="0">
                <a:solidFill>
                  <a:srgbClr val="432583"/>
                </a:solidFill>
                <a:latin typeface="Verdana"/>
                <a:cs typeface="Verdana"/>
              </a:rPr>
              <a:t> </a:t>
            </a:r>
            <a:r>
              <a:rPr sz="955" kern="0" spc="-78" dirty="0">
                <a:solidFill>
                  <a:srgbClr val="432583"/>
                </a:solidFill>
                <a:latin typeface="Verdana"/>
                <a:cs typeface="Verdana"/>
              </a:rPr>
              <a:t>individuelle</a:t>
            </a:r>
            <a:r>
              <a:rPr sz="955" kern="0" spc="-116" dirty="0">
                <a:solidFill>
                  <a:srgbClr val="432583"/>
                </a:solidFill>
                <a:latin typeface="Verdana"/>
                <a:cs typeface="Verdana"/>
              </a:rPr>
              <a:t> </a:t>
            </a:r>
            <a:r>
              <a:rPr sz="955" kern="0" spc="-51" dirty="0">
                <a:solidFill>
                  <a:srgbClr val="432583"/>
                </a:solidFill>
                <a:latin typeface="Verdana"/>
                <a:cs typeface="Verdana"/>
              </a:rPr>
              <a:t>et</a:t>
            </a:r>
            <a:r>
              <a:rPr sz="955" kern="0" spc="-116" dirty="0">
                <a:solidFill>
                  <a:srgbClr val="432583"/>
                </a:solidFill>
                <a:latin typeface="Verdana"/>
                <a:cs typeface="Verdana"/>
              </a:rPr>
              <a:t> </a:t>
            </a:r>
            <a:r>
              <a:rPr sz="955" kern="0" spc="-34" dirty="0">
                <a:solidFill>
                  <a:srgbClr val="432583"/>
                </a:solidFill>
                <a:latin typeface="Verdana"/>
                <a:cs typeface="Verdana"/>
              </a:rPr>
              <a:t>investissement, </a:t>
            </a:r>
            <a:r>
              <a:rPr sz="955" kern="0" spc="-65" dirty="0">
                <a:solidFill>
                  <a:srgbClr val="432583"/>
                </a:solidFill>
                <a:latin typeface="Verdana"/>
                <a:cs typeface="Verdana"/>
              </a:rPr>
              <a:t>est</a:t>
            </a:r>
            <a:r>
              <a:rPr sz="955" kern="0" spc="-133" dirty="0">
                <a:solidFill>
                  <a:srgbClr val="432583"/>
                </a:solidFill>
                <a:latin typeface="Verdana"/>
                <a:cs typeface="Verdana"/>
              </a:rPr>
              <a:t> </a:t>
            </a:r>
            <a:r>
              <a:rPr sz="955" kern="0" spc="-41" dirty="0">
                <a:solidFill>
                  <a:srgbClr val="432583"/>
                </a:solidFill>
                <a:latin typeface="Verdana"/>
                <a:cs typeface="Verdana"/>
              </a:rPr>
              <a:t>là</a:t>
            </a:r>
            <a:r>
              <a:rPr sz="955" kern="0" spc="-130" dirty="0">
                <a:solidFill>
                  <a:srgbClr val="432583"/>
                </a:solidFill>
                <a:latin typeface="Verdana"/>
                <a:cs typeface="Verdana"/>
              </a:rPr>
              <a:t> </a:t>
            </a:r>
            <a:r>
              <a:rPr sz="955" kern="0" spc="-61" dirty="0">
                <a:solidFill>
                  <a:srgbClr val="432583"/>
                </a:solidFill>
                <a:latin typeface="Verdana"/>
                <a:cs typeface="Verdana"/>
              </a:rPr>
              <a:t>pour</a:t>
            </a:r>
            <a:r>
              <a:rPr sz="955" kern="0" spc="-133" dirty="0">
                <a:solidFill>
                  <a:srgbClr val="432583"/>
                </a:solidFill>
                <a:latin typeface="Verdana"/>
                <a:cs typeface="Verdana"/>
              </a:rPr>
              <a:t> </a:t>
            </a:r>
            <a:r>
              <a:rPr sz="955" kern="0" spc="-68" dirty="0">
                <a:solidFill>
                  <a:srgbClr val="432583"/>
                </a:solidFill>
                <a:latin typeface="Verdana"/>
                <a:cs typeface="Verdana"/>
              </a:rPr>
              <a:t>répondre</a:t>
            </a:r>
            <a:r>
              <a:rPr sz="955" kern="0" spc="-130" dirty="0">
                <a:solidFill>
                  <a:srgbClr val="432583"/>
                </a:solidFill>
                <a:latin typeface="Verdana"/>
                <a:cs typeface="Verdana"/>
              </a:rPr>
              <a:t> </a:t>
            </a:r>
            <a:r>
              <a:rPr sz="955" kern="0" dirty="0">
                <a:solidFill>
                  <a:srgbClr val="432583"/>
                </a:solidFill>
                <a:latin typeface="Verdana"/>
                <a:cs typeface="Verdana"/>
              </a:rPr>
              <a:t>à</a:t>
            </a:r>
            <a:r>
              <a:rPr sz="955" kern="0" spc="-130" dirty="0">
                <a:solidFill>
                  <a:srgbClr val="432583"/>
                </a:solidFill>
                <a:latin typeface="Verdana"/>
                <a:cs typeface="Verdana"/>
              </a:rPr>
              <a:t> </a:t>
            </a:r>
            <a:r>
              <a:rPr sz="955" kern="0" spc="-89" dirty="0">
                <a:solidFill>
                  <a:srgbClr val="432583"/>
                </a:solidFill>
                <a:latin typeface="Verdana"/>
                <a:cs typeface="Verdana"/>
              </a:rPr>
              <a:t>vos</a:t>
            </a:r>
            <a:r>
              <a:rPr sz="955" kern="0" spc="-133" dirty="0">
                <a:solidFill>
                  <a:srgbClr val="432583"/>
                </a:solidFill>
                <a:latin typeface="Verdana"/>
                <a:cs typeface="Verdana"/>
              </a:rPr>
              <a:t> </a:t>
            </a:r>
            <a:r>
              <a:rPr sz="955" kern="0" spc="-68" dirty="0">
                <a:solidFill>
                  <a:srgbClr val="432583"/>
                </a:solidFill>
                <a:latin typeface="Verdana"/>
                <a:cs typeface="Verdana"/>
              </a:rPr>
              <a:t>besoins</a:t>
            </a:r>
            <a:r>
              <a:rPr sz="955" kern="0" spc="-130" dirty="0">
                <a:solidFill>
                  <a:srgbClr val="432583"/>
                </a:solidFill>
                <a:latin typeface="Verdana"/>
                <a:cs typeface="Verdana"/>
              </a:rPr>
              <a:t> </a:t>
            </a:r>
            <a:r>
              <a:rPr sz="955" kern="0" spc="-65" dirty="0">
                <a:solidFill>
                  <a:srgbClr val="432583"/>
                </a:solidFill>
                <a:latin typeface="Verdana"/>
                <a:cs typeface="Verdana"/>
              </a:rPr>
              <a:t>en</a:t>
            </a:r>
            <a:r>
              <a:rPr sz="955" kern="0" spc="-130" dirty="0">
                <a:solidFill>
                  <a:srgbClr val="432583"/>
                </a:solidFill>
                <a:latin typeface="Verdana"/>
                <a:cs typeface="Verdana"/>
              </a:rPr>
              <a:t> </a:t>
            </a:r>
            <a:r>
              <a:rPr sz="955" kern="0" spc="-65" dirty="0">
                <a:solidFill>
                  <a:srgbClr val="432583"/>
                </a:solidFill>
                <a:latin typeface="Verdana"/>
                <a:cs typeface="Verdana"/>
              </a:rPr>
              <a:t>regardant</a:t>
            </a:r>
            <a:r>
              <a:rPr sz="955" kern="0" spc="-133" dirty="0">
                <a:solidFill>
                  <a:srgbClr val="432583"/>
                </a:solidFill>
                <a:latin typeface="Verdana"/>
                <a:cs typeface="Verdana"/>
              </a:rPr>
              <a:t> </a:t>
            </a:r>
            <a:r>
              <a:rPr sz="955" kern="0" spc="-65" dirty="0">
                <a:solidFill>
                  <a:srgbClr val="432583"/>
                </a:solidFill>
                <a:latin typeface="Verdana"/>
                <a:cs typeface="Verdana"/>
              </a:rPr>
              <a:t>en</a:t>
            </a:r>
            <a:r>
              <a:rPr sz="955" kern="0" spc="-130" dirty="0">
                <a:solidFill>
                  <a:srgbClr val="432583"/>
                </a:solidFill>
                <a:latin typeface="Verdana"/>
                <a:cs typeface="Verdana"/>
              </a:rPr>
              <a:t> </a:t>
            </a:r>
            <a:r>
              <a:rPr sz="955" kern="0" spc="-68" dirty="0">
                <a:solidFill>
                  <a:srgbClr val="432583"/>
                </a:solidFill>
                <a:latin typeface="Verdana"/>
                <a:cs typeface="Verdana"/>
              </a:rPr>
              <a:t>avant</a:t>
            </a:r>
            <a:r>
              <a:rPr sz="955" kern="0" spc="-130" dirty="0">
                <a:solidFill>
                  <a:srgbClr val="432583"/>
                </a:solidFill>
                <a:latin typeface="Verdana"/>
                <a:cs typeface="Verdana"/>
              </a:rPr>
              <a:t> </a:t>
            </a:r>
            <a:r>
              <a:rPr sz="955" kern="0" spc="-58" dirty="0">
                <a:solidFill>
                  <a:srgbClr val="432583"/>
                </a:solidFill>
                <a:latin typeface="Verdana"/>
                <a:cs typeface="Verdana"/>
              </a:rPr>
              <a:t>dans</a:t>
            </a:r>
            <a:r>
              <a:rPr sz="955" kern="0" spc="-133" dirty="0">
                <a:solidFill>
                  <a:srgbClr val="432583"/>
                </a:solidFill>
                <a:latin typeface="Verdana"/>
                <a:cs typeface="Verdana"/>
              </a:rPr>
              <a:t> </a:t>
            </a:r>
            <a:r>
              <a:rPr sz="955" kern="0" spc="-58" dirty="0">
                <a:solidFill>
                  <a:srgbClr val="432583"/>
                </a:solidFill>
                <a:latin typeface="Verdana"/>
                <a:cs typeface="Verdana"/>
              </a:rPr>
              <a:t>le</a:t>
            </a:r>
            <a:r>
              <a:rPr sz="955" kern="0" spc="-130" dirty="0">
                <a:solidFill>
                  <a:srgbClr val="432583"/>
                </a:solidFill>
                <a:latin typeface="Verdana"/>
                <a:cs typeface="Verdana"/>
              </a:rPr>
              <a:t> </a:t>
            </a:r>
            <a:r>
              <a:rPr sz="955" kern="0" spc="-58" dirty="0">
                <a:solidFill>
                  <a:srgbClr val="432583"/>
                </a:solidFill>
                <a:latin typeface="Verdana"/>
                <a:cs typeface="Verdana"/>
              </a:rPr>
              <a:t>but</a:t>
            </a:r>
            <a:r>
              <a:rPr sz="955" kern="0" spc="-130" dirty="0">
                <a:solidFill>
                  <a:srgbClr val="432583"/>
                </a:solidFill>
                <a:latin typeface="Verdana"/>
                <a:cs typeface="Verdana"/>
              </a:rPr>
              <a:t> </a:t>
            </a:r>
            <a:r>
              <a:rPr sz="955" kern="0" spc="-48" dirty="0">
                <a:solidFill>
                  <a:srgbClr val="432583"/>
                </a:solidFill>
                <a:latin typeface="Verdana"/>
                <a:cs typeface="Verdana"/>
              </a:rPr>
              <a:t>de</a:t>
            </a:r>
            <a:r>
              <a:rPr sz="955" kern="0" spc="-133" dirty="0">
                <a:solidFill>
                  <a:srgbClr val="432583"/>
                </a:solidFill>
                <a:latin typeface="Verdana"/>
                <a:cs typeface="Verdana"/>
              </a:rPr>
              <a:t> </a:t>
            </a:r>
            <a:r>
              <a:rPr sz="955" kern="0" spc="-78" dirty="0">
                <a:solidFill>
                  <a:srgbClr val="432583"/>
                </a:solidFill>
                <a:latin typeface="Verdana"/>
                <a:cs typeface="Verdana"/>
              </a:rPr>
              <a:t>toujours</a:t>
            </a:r>
            <a:r>
              <a:rPr sz="955" kern="0" spc="-130" dirty="0">
                <a:solidFill>
                  <a:srgbClr val="432583"/>
                </a:solidFill>
                <a:latin typeface="Verdana"/>
                <a:cs typeface="Verdana"/>
              </a:rPr>
              <a:t> </a:t>
            </a:r>
            <a:r>
              <a:rPr sz="955" kern="0" spc="-92" dirty="0">
                <a:solidFill>
                  <a:srgbClr val="432583"/>
                </a:solidFill>
                <a:latin typeface="Verdana"/>
                <a:cs typeface="Verdana"/>
              </a:rPr>
              <a:t>mieux</a:t>
            </a:r>
            <a:r>
              <a:rPr sz="955" kern="0" spc="-130" dirty="0">
                <a:solidFill>
                  <a:srgbClr val="432583"/>
                </a:solidFill>
                <a:latin typeface="Verdana"/>
                <a:cs typeface="Verdana"/>
              </a:rPr>
              <a:t> </a:t>
            </a:r>
            <a:r>
              <a:rPr sz="955" kern="0" spc="-89" dirty="0">
                <a:solidFill>
                  <a:srgbClr val="432583"/>
                </a:solidFill>
                <a:latin typeface="Verdana"/>
                <a:cs typeface="Verdana"/>
              </a:rPr>
              <a:t>vous</a:t>
            </a:r>
            <a:r>
              <a:rPr sz="955" kern="0" spc="-133" dirty="0">
                <a:solidFill>
                  <a:srgbClr val="432583"/>
                </a:solidFill>
                <a:latin typeface="Verdana"/>
                <a:cs typeface="Verdana"/>
              </a:rPr>
              <a:t> </a:t>
            </a:r>
            <a:r>
              <a:rPr sz="955" kern="0" spc="-68" dirty="0">
                <a:solidFill>
                  <a:srgbClr val="432583"/>
                </a:solidFill>
                <a:latin typeface="Verdana"/>
                <a:cs typeface="Verdana"/>
              </a:rPr>
              <a:t>servir.</a:t>
            </a:r>
            <a:endParaRPr sz="955" kern="0" dirty="0">
              <a:solidFill>
                <a:sysClr val="windowText" lastClr="000000"/>
              </a:solidFill>
              <a:latin typeface="Verdana"/>
              <a:cs typeface="Verdana"/>
            </a:endParaRPr>
          </a:p>
          <a:p>
            <a:pPr marL="8659" defTabSz="623438">
              <a:spcBef>
                <a:spcPts val="699"/>
              </a:spcBef>
            </a:pPr>
            <a:r>
              <a:rPr sz="1500" b="1" kern="0" spc="-99" dirty="0">
                <a:solidFill>
                  <a:srgbClr val="432583"/>
                </a:solidFill>
                <a:latin typeface="Tahoma"/>
                <a:cs typeface="Tahoma"/>
              </a:rPr>
              <a:t>Équipe</a:t>
            </a:r>
            <a:r>
              <a:rPr sz="1500" b="1" kern="0" spc="-139" dirty="0">
                <a:solidFill>
                  <a:srgbClr val="432583"/>
                </a:solidFill>
                <a:latin typeface="Tahoma"/>
                <a:cs typeface="Tahoma"/>
              </a:rPr>
              <a:t> </a:t>
            </a:r>
            <a:r>
              <a:rPr sz="1500" b="1" kern="0" spc="-65" dirty="0">
                <a:solidFill>
                  <a:srgbClr val="432583"/>
                </a:solidFill>
                <a:latin typeface="Tahoma"/>
                <a:cs typeface="Tahoma"/>
              </a:rPr>
              <a:t>de</a:t>
            </a:r>
            <a:r>
              <a:rPr sz="1500" b="1" kern="0" spc="-136" dirty="0">
                <a:solidFill>
                  <a:srgbClr val="432583"/>
                </a:solidFill>
                <a:latin typeface="Tahoma"/>
                <a:cs typeface="Tahoma"/>
              </a:rPr>
              <a:t> </a:t>
            </a:r>
            <a:r>
              <a:rPr sz="1500" b="1" kern="0" spc="-7" dirty="0">
                <a:solidFill>
                  <a:srgbClr val="432583"/>
                </a:solidFill>
                <a:latin typeface="Tahoma"/>
                <a:cs typeface="Tahoma"/>
              </a:rPr>
              <a:t>Gestion</a:t>
            </a:r>
            <a:endParaRPr sz="1500" kern="0" dirty="0">
              <a:solidFill>
                <a:sysClr val="windowText" lastClr="000000"/>
              </a:solidFill>
              <a:latin typeface="Tahoma"/>
              <a:cs typeface="Tahoma"/>
            </a:endParaRPr>
          </a:p>
        </p:txBody>
      </p:sp>
      <p:sp>
        <p:nvSpPr>
          <p:cNvPr id="18" name="object 18"/>
          <p:cNvSpPr txBox="1"/>
          <p:nvPr/>
        </p:nvSpPr>
        <p:spPr>
          <a:xfrm>
            <a:off x="3237135" y="3146395"/>
            <a:ext cx="3175722" cy="239576"/>
          </a:xfrm>
          <a:prstGeom prst="rect">
            <a:avLst/>
          </a:prstGeom>
        </p:spPr>
        <p:txBody>
          <a:bodyPr vert="horz" wrap="square" lIns="0" tIns="8659" rIns="0" bIns="0" rtlCol="0">
            <a:spAutoFit/>
          </a:bodyPr>
          <a:lstStyle/>
          <a:p>
            <a:pPr marL="8659" defTabSz="623438">
              <a:spcBef>
                <a:spcPts val="68"/>
              </a:spcBef>
            </a:pPr>
            <a:r>
              <a:rPr sz="1500" b="1" kern="0" spc="-112" dirty="0">
                <a:solidFill>
                  <a:srgbClr val="432583"/>
                </a:solidFill>
                <a:latin typeface="Tahoma"/>
                <a:cs typeface="Tahoma"/>
              </a:rPr>
              <a:t>Région</a:t>
            </a:r>
            <a:r>
              <a:rPr sz="1500" b="1" kern="0" spc="-147" dirty="0">
                <a:solidFill>
                  <a:srgbClr val="432583"/>
                </a:solidFill>
                <a:latin typeface="Tahoma"/>
                <a:cs typeface="Tahoma"/>
              </a:rPr>
              <a:t> </a:t>
            </a:r>
            <a:r>
              <a:rPr sz="1500" b="1" kern="0" spc="-65" dirty="0">
                <a:solidFill>
                  <a:srgbClr val="432583"/>
                </a:solidFill>
                <a:latin typeface="Tahoma"/>
                <a:cs typeface="Tahoma"/>
              </a:rPr>
              <a:t>de</a:t>
            </a:r>
            <a:r>
              <a:rPr sz="1500" b="1" kern="0" spc="-143" dirty="0">
                <a:solidFill>
                  <a:srgbClr val="432583"/>
                </a:solidFill>
                <a:latin typeface="Tahoma"/>
                <a:cs typeface="Tahoma"/>
              </a:rPr>
              <a:t> </a:t>
            </a:r>
            <a:r>
              <a:rPr sz="1500" b="1" kern="0" spc="-89" dirty="0">
                <a:solidFill>
                  <a:srgbClr val="432583"/>
                </a:solidFill>
                <a:latin typeface="Tahoma"/>
                <a:cs typeface="Tahoma"/>
              </a:rPr>
              <a:t>Montréal</a:t>
            </a:r>
            <a:r>
              <a:rPr sz="1500" b="1" kern="0" spc="-143" dirty="0">
                <a:solidFill>
                  <a:srgbClr val="432583"/>
                </a:solidFill>
                <a:latin typeface="Tahoma"/>
                <a:cs typeface="Tahoma"/>
              </a:rPr>
              <a:t> </a:t>
            </a:r>
            <a:r>
              <a:rPr sz="1500" b="1" kern="0" spc="-211" dirty="0">
                <a:solidFill>
                  <a:srgbClr val="432583"/>
                </a:solidFill>
                <a:latin typeface="Tahoma"/>
                <a:cs typeface="Tahoma"/>
              </a:rPr>
              <a:t>–</a:t>
            </a:r>
            <a:r>
              <a:rPr sz="1500" b="1" kern="0" spc="-143" dirty="0">
                <a:solidFill>
                  <a:srgbClr val="432583"/>
                </a:solidFill>
                <a:latin typeface="Tahoma"/>
                <a:cs typeface="Tahoma"/>
              </a:rPr>
              <a:t> </a:t>
            </a:r>
            <a:r>
              <a:rPr sz="1500" b="1" kern="0" spc="-126" dirty="0">
                <a:solidFill>
                  <a:srgbClr val="432583"/>
                </a:solidFill>
                <a:latin typeface="Tahoma"/>
                <a:cs typeface="Tahoma"/>
              </a:rPr>
              <a:t>Investissements</a:t>
            </a:r>
            <a:endParaRPr sz="1500" kern="0">
              <a:solidFill>
                <a:sysClr val="windowText" lastClr="000000"/>
              </a:solidFill>
              <a:latin typeface="Tahoma"/>
              <a:cs typeface="Tahoma"/>
            </a:endParaRPr>
          </a:p>
        </p:txBody>
      </p:sp>
      <p:sp>
        <p:nvSpPr>
          <p:cNvPr id="19" name="object 19"/>
          <p:cNvSpPr txBox="1"/>
          <p:nvPr/>
        </p:nvSpPr>
        <p:spPr>
          <a:xfrm>
            <a:off x="3237135" y="6193372"/>
            <a:ext cx="812223" cy="399620"/>
          </a:xfrm>
          <a:prstGeom prst="rect">
            <a:avLst/>
          </a:prstGeom>
        </p:spPr>
        <p:txBody>
          <a:bodyPr vert="horz" wrap="square" lIns="0" tIns="8659" rIns="0" bIns="0" rtlCol="0">
            <a:spAutoFit/>
          </a:bodyPr>
          <a:lstStyle/>
          <a:p>
            <a:pPr marL="8659" defTabSz="623438">
              <a:lnSpc>
                <a:spcPts val="726"/>
              </a:lnSpc>
              <a:spcBef>
                <a:spcPts val="68"/>
              </a:spcBef>
            </a:pPr>
            <a:r>
              <a:rPr sz="614" b="1" kern="0" spc="-7" dirty="0">
                <a:solidFill>
                  <a:srgbClr val="432583"/>
                </a:solidFill>
                <a:latin typeface="Tahoma"/>
                <a:cs typeface="Tahoma"/>
              </a:rPr>
              <a:t>Carl</a:t>
            </a:r>
            <a:r>
              <a:rPr sz="614" b="1" kern="0" spc="-41" dirty="0">
                <a:solidFill>
                  <a:srgbClr val="432583"/>
                </a:solidFill>
                <a:latin typeface="Tahoma"/>
                <a:cs typeface="Tahoma"/>
              </a:rPr>
              <a:t> </a:t>
            </a:r>
            <a:r>
              <a:rPr sz="614" b="1" kern="0" spc="-7" dirty="0">
                <a:solidFill>
                  <a:srgbClr val="432583"/>
                </a:solidFill>
                <a:latin typeface="Tahoma"/>
                <a:cs typeface="Tahoma"/>
              </a:rPr>
              <a:t>Létourneau</a:t>
            </a:r>
            <a:endParaRPr sz="614" kern="0">
              <a:solidFill>
                <a:sysClr val="windowText" lastClr="000000"/>
              </a:solidFill>
              <a:latin typeface="Tahoma"/>
              <a:cs typeface="Tahoma"/>
            </a:endParaRPr>
          </a:p>
          <a:p>
            <a:pPr marL="8659" marR="47191" defTabSz="623438">
              <a:lnSpc>
                <a:spcPts val="580"/>
              </a:lnSpc>
              <a:spcBef>
                <a:spcPts val="3"/>
              </a:spcBef>
            </a:pPr>
            <a:r>
              <a:rPr sz="477" kern="0" spc="-24" dirty="0">
                <a:solidFill>
                  <a:srgbClr val="432583"/>
                </a:solidFill>
                <a:latin typeface="Verdana"/>
                <a:cs typeface="Verdana"/>
              </a:rPr>
              <a:t>Directeur</a:t>
            </a:r>
            <a:r>
              <a:rPr sz="477" kern="0" spc="-41" dirty="0">
                <a:solidFill>
                  <a:srgbClr val="432583"/>
                </a:solidFill>
                <a:latin typeface="Verdana"/>
                <a:cs typeface="Verdana"/>
              </a:rPr>
              <a:t> </a:t>
            </a:r>
            <a:r>
              <a:rPr sz="477" kern="0" spc="-17" dirty="0">
                <a:solidFill>
                  <a:srgbClr val="432583"/>
                </a:solidFill>
                <a:latin typeface="Verdana"/>
                <a:cs typeface="Verdana"/>
              </a:rPr>
              <a:t>de</a:t>
            </a:r>
            <a:r>
              <a:rPr sz="477" kern="0" spc="-41" dirty="0">
                <a:solidFill>
                  <a:srgbClr val="432583"/>
                </a:solidFill>
                <a:latin typeface="Verdana"/>
                <a:cs typeface="Verdana"/>
              </a:rPr>
              <a:t> </a:t>
            </a:r>
            <a:r>
              <a:rPr sz="477" kern="0" spc="-7" dirty="0">
                <a:solidFill>
                  <a:srgbClr val="432583"/>
                </a:solidFill>
                <a:latin typeface="Verdana"/>
                <a:cs typeface="Verdana"/>
              </a:rPr>
              <a:t>comptes </a:t>
            </a:r>
            <a:r>
              <a:rPr sz="477" kern="0" spc="-37" dirty="0">
                <a:solidFill>
                  <a:srgbClr val="432583"/>
                </a:solidFill>
                <a:latin typeface="Verdana"/>
                <a:cs typeface="Verdana"/>
              </a:rPr>
              <a:t>Développement</a:t>
            </a:r>
            <a:r>
              <a:rPr sz="477" kern="0" spc="-48" dirty="0">
                <a:solidFill>
                  <a:srgbClr val="432583"/>
                </a:solidFill>
                <a:latin typeface="Verdana"/>
                <a:cs typeface="Verdana"/>
              </a:rPr>
              <a:t> </a:t>
            </a:r>
            <a:r>
              <a:rPr sz="477" kern="0" spc="-27" dirty="0">
                <a:solidFill>
                  <a:srgbClr val="432583"/>
                </a:solidFill>
                <a:latin typeface="Verdana"/>
                <a:cs typeface="Verdana"/>
              </a:rPr>
              <a:t>des</a:t>
            </a:r>
            <a:r>
              <a:rPr sz="477" kern="0" spc="-44" dirty="0">
                <a:solidFill>
                  <a:srgbClr val="432583"/>
                </a:solidFill>
                <a:latin typeface="Verdana"/>
                <a:cs typeface="Verdana"/>
              </a:rPr>
              <a:t> </a:t>
            </a:r>
            <a:r>
              <a:rPr sz="477" kern="0" spc="-20" dirty="0">
                <a:solidFill>
                  <a:srgbClr val="432583"/>
                </a:solidFill>
                <a:latin typeface="Verdana"/>
                <a:cs typeface="Verdana"/>
              </a:rPr>
              <a:t>affaires </a:t>
            </a:r>
            <a:r>
              <a:rPr sz="477" kern="0" spc="-78" dirty="0">
                <a:solidFill>
                  <a:srgbClr val="432583"/>
                </a:solidFill>
                <a:latin typeface="Verdana"/>
                <a:cs typeface="Verdana"/>
              </a:rPr>
              <a:t>418</a:t>
            </a:r>
            <a:r>
              <a:rPr sz="477" kern="0" spc="-61" dirty="0">
                <a:solidFill>
                  <a:srgbClr val="432583"/>
                </a:solidFill>
                <a:latin typeface="Verdana"/>
                <a:cs typeface="Verdana"/>
              </a:rPr>
              <a:t> </a:t>
            </a:r>
            <a:r>
              <a:rPr sz="477" kern="0" spc="-78" dirty="0">
                <a:solidFill>
                  <a:srgbClr val="432583"/>
                </a:solidFill>
                <a:latin typeface="Verdana"/>
                <a:cs typeface="Verdana"/>
              </a:rPr>
              <a:t>747-</a:t>
            </a:r>
            <a:r>
              <a:rPr sz="477" kern="0" spc="-14" dirty="0">
                <a:solidFill>
                  <a:srgbClr val="432583"/>
                </a:solidFill>
                <a:latin typeface="Verdana"/>
                <a:cs typeface="Verdana"/>
              </a:rPr>
              <a:t>7641</a:t>
            </a:r>
            <a:endParaRPr sz="477" kern="0">
              <a:solidFill>
                <a:sysClr val="windowText" lastClr="000000"/>
              </a:solidFill>
              <a:latin typeface="Verdana"/>
              <a:cs typeface="Verdana"/>
            </a:endParaRPr>
          </a:p>
          <a:p>
            <a:pPr marL="8659" defTabSz="623438">
              <a:lnSpc>
                <a:spcPts val="558"/>
              </a:lnSpc>
            </a:pPr>
            <a:r>
              <a:rPr sz="477" b="1" u="sng" kern="0" spc="-14" dirty="0">
                <a:solidFill>
                  <a:srgbClr val="432583"/>
                </a:solidFill>
                <a:uFill>
                  <a:solidFill>
                    <a:srgbClr val="432583"/>
                  </a:solidFill>
                </a:uFill>
                <a:latin typeface="Tahoma"/>
                <a:cs typeface="Tahoma"/>
                <a:hlinkClick r:id="rId11"/>
              </a:rPr>
              <a:t>carl.letourneau@beneva.ca</a:t>
            </a:r>
            <a:endParaRPr sz="477" kern="0">
              <a:solidFill>
                <a:sysClr val="windowText" lastClr="000000"/>
              </a:solidFill>
              <a:latin typeface="Tahoma"/>
              <a:cs typeface="Tahoma"/>
            </a:endParaRPr>
          </a:p>
        </p:txBody>
      </p:sp>
      <p:sp>
        <p:nvSpPr>
          <p:cNvPr id="20" name="object 20"/>
          <p:cNvSpPr txBox="1"/>
          <p:nvPr/>
        </p:nvSpPr>
        <p:spPr>
          <a:xfrm>
            <a:off x="4734216" y="6193372"/>
            <a:ext cx="842530" cy="399620"/>
          </a:xfrm>
          <a:prstGeom prst="rect">
            <a:avLst/>
          </a:prstGeom>
        </p:spPr>
        <p:txBody>
          <a:bodyPr vert="horz" wrap="square" lIns="0" tIns="8659" rIns="0" bIns="0" rtlCol="0">
            <a:spAutoFit/>
          </a:bodyPr>
          <a:lstStyle/>
          <a:p>
            <a:pPr marL="8659" defTabSz="623438">
              <a:lnSpc>
                <a:spcPts val="726"/>
              </a:lnSpc>
              <a:spcBef>
                <a:spcPts val="68"/>
              </a:spcBef>
            </a:pPr>
            <a:r>
              <a:rPr sz="614" b="1" kern="0" spc="-31" dirty="0">
                <a:solidFill>
                  <a:srgbClr val="432583"/>
                </a:solidFill>
                <a:latin typeface="Tahoma"/>
                <a:cs typeface="Tahoma"/>
              </a:rPr>
              <a:t>Alexandre</a:t>
            </a:r>
            <a:r>
              <a:rPr sz="614" b="1" kern="0" spc="-3" dirty="0">
                <a:solidFill>
                  <a:srgbClr val="432583"/>
                </a:solidFill>
                <a:latin typeface="Tahoma"/>
                <a:cs typeface="Tahoma"/>
              </a:rPr>
              <a:t> </a:t>
            </a:r>
            <a:r>
              <a:rPr sz="614" b="1" kern="0" spc="-7" dirty="0">
                <a:solidFill>
                  <a:srgbClr val="432583"/>
                </a:solidFill>
                <a:latin typeface="Tahoma"/>
                <a:cs typeface="Tahoma"/>
              </a:rPr>
              <a:t>Trudel</a:t>
            </a:r>
            <a:endParaRPr sz="614" kern="0">
              <a:solidFill>
                <a:sysClr val="windowText" lastClr="000000"/>
              </a:solidFill>
              <a:latin typeface="Tahoma"/>
              <a:cs typeface="Tahoma"/>
            </a:endParaRPr>
          </a:p>
          <a:p>
            <a:pPr marL="8659" marR="77496" defTabSz="623438">
              <a:lnSpc>
                <a:spcPts val="580"/>
              </a:lnSpc>
              <a:spcBef>
                <a:spcPts val="3"/>
              </a:spcBef>
            </a:pPr>
            <a:r>
              <a:rPr sz="477" kern="0" spc="-24" dirty="0">
                <a:solidFill>
                  <a:srgbClr val="432583"/>
                </a:solidFill>
                <a:latin typeface="Verdana"/>
                <a:cs typeface="Verdana"/>
              </a:rPr>
              <a:t>Directeur</a:t>
            </a:r>
            <a:r>
              <a:rPr sz="477" kern="0" spc="-41" dirty="0">
                <a:solidFill>
                  <a:srgbClr val="432583"/>
                </a:solidFill>
                <a:latin typeface="Verdana"/>
                <a:cs typeface="Verdana"/>
              </a:rPr>
              <a:t> </a:t>
            </a:r>
            <a:r>
              <a:rPr sz="477" kern="0" spc="-17" dirty="0">
                <a:solidFill>
                  <a:srgbClr val="432583"/>
                </a:solidFill>
                <a:latin typeface="Verdana"/>
                <a:cs typeface="Verdana"/>
              </a:rPr>
              <a:t>de</a:t>
            </a:r>
            <a:r>
              <a:rPr sz="477" kern="0" spc="-41" dirty="0">
                <a:solidFill>
                  <a:srgbClr val="432583"/>
                </a:solidFill>
                <a:latin typeface="Verdana"/>
                <a:cs typeface="Verdana"/>
              </a:rPr>
              <a:t> </a:t>
            </a:r>
            <a:r>
              <a:rPr sz="477" kern="0" spc="-7" dirty="0">
                <a:solidFill>
                  <a:srgbClr val="432583"/>
                </a:solidFill>
                <a:latin typeface="Verdana"/>
                <a:cs typeface="Verdana"/>
              </a:rPr>
              <a:t>comptes </a:t>
            </a:r>
            <a:r>
              <a:rPr sz="477" kern="0" spc="-37" dirty="0">
                <a:solidFill>
                  <a:srgbClr val="432583"/>
                </a:solidFill>
                <a:latin typeface="Verdana"/>
                <a:cs typeface="Verdana"/>
              </a:rPr>
              <a:t>Développement</a:t>
            </a:r>
            <a:r>
              <a:rPr sz="477" kern="0" spc="-48" dirty="0">
                <a:solidFill>
                  <a:srgbClr val="432583"/>
                </a:solidFill>
                <a:latin typeface="Verdana"/>
                <a:cs typeface="Verdana"/>
              </a:rPr>
              <a:t> </a:t>
            </a:r>
            <a:r>
              <a:rPr sz="477" kern="0" spc="-27" dirty="0">
                <a:solidFill>
                  <a:srgbClr val="432583"/>
                </a:solidFill>
                <a:latin typeface="Verdana"/>
                <a:cs typeface="Verdana"/>
              </a:rPr>
              <a:t>des</a:t>
            </a:r>
            <a:r>
              <a:rPr sz="477" kern="0" spc="-44" dirty="0">
                <a:solidFill>
                  <a:srgbClr val="432583"/>
                </a:solidFill>
                <a:latin typeface="Verdana"/>
                <a:cs typeface="Verdana"/>
              </a:rPr>
              <a:t> </a:t>
            </a:r>
            <a:r>
              <a:rPr sz="477" kern="0" spc="-20" dirty="0">
                <a:solidFill>
                  <a:srgbClr val="432583"/>
                </a:solidFill>
                <a:latin typeface="Verdana"/>
                <a:cs typeface="Verdana"/>
              </a:rPr>
              <a:t>affaires </a:t>
            </a:r>
            <a:r>
              <a:rPr sz="477" kern="0" spc="-78" dirty="0">
                <a:solidFill>
                  <a:srgbClr val="432583"/>
                </a:solidFill>
                <a:latin typeface="Verdana"/>
                <a:cs typeface="Verdana"/>
              </a:rPr>
              <a:t>418</a:t>
            </a:r>
            <a:r>
              <a:rPr sz="477" kern="0" spc="-65" dirty="0">
                <a:solidFill>
                  <a:srgbClr val="432583"/>
                </a:solidFill>
                <a:latin typeface="Verdana"/>
                <a:cs typeface="Verdana"/>
              </a:rPr>
              <a:t> </a:t>
            </a:r>
            <a:r>
              <a:rPr sz="477" kern="0" spc="-44" dirty="0">
                <a:solidFill>
                  <a:srgbClr val="432583"/>
                </a:solidFill>
                <a:latin typeface="Verdana"/>
                <a:cs typeface="Verdana"/>
              </a:rPr>
              <a:t>928-</a:t>
            </a:r>
            <a:r>
              <a:rPr sz="477" kern="0" spc="-14" dirty="0">
                <a:solidFill>
                  <a:srgbClr val="432583"/>
                </a:solidFill>
                <a:latin typeface="Verdana"/>
                <a:cs typeface="Verdana"/>
              </a:rPr>
              <a:t>4229</a:t>
            </a:r>
            <a:endParaRPr sz="477" kern="0">
              <a:solidFill>
                <a:sysClr val="windowText" lastClr="000000"/>
              </a:solidFill>
              <a:latin typeface="Verdana"/>
              <a:cs typeface="Verdana"/>
            </a:endParaRPr>
          </a:p>
          <a:p>
            <a:pPr marL="8659" defTabSz="623438">
              <a:lnSpc>
                <a:spcPts val="558"/>
              </a:lnSpc>
            </a:pPr>
            <a:r>
              <a:rPr sz="477" b="1" u="sng" kern="0" spc="-17" dirty="0">
                <a:solidFill>
                  <a:srgbClr val="432583"/>
                </a:solidFill>
                <a:uFill>
                  <a:solidFill>
                    <a:srgbClr val="432583"/>
                  </a:solidFill>
                </a:uFill>
                <a:latin typeface="Tahoma"/>
                <a:cs typeface="Tahoma"/>
                <a:hlinkClick r:id="rId12"/>
              </a:rPr>
              <a:t>alexandre.trudel@beneva.ca</a:t>
            </a:r>
            <a:endParaRPr sz="477" kern="0">
              <a:solidFill>
                <a:sysClr val="windowText" lastClr="000000"/>
              </a:solidFill>
              <a:latin typeface="Tahoma"/>
              <a:cs typeface="Tahoma"/>
            </a:endParaRPr>
          </a:p>
        </p:txBody>
      </p:sp>
      <p:sp>
        <p:nvSpPr>
          <p:cNvPr id="21" name="object 21"/>
          <p:cNvSpPr txBox="1"/>
          <p:nvPr/>
        </p:nvSpPr>
        <p:spPr>
          <a:xfrm>
            <a:off x="6229716" y="6193373"/>
            <a:ext cx="801399" cy="395709"/>
          </a:xfrm>
          <a:prstGeom prst="rect">
            <a:avLst/>
          </a:prstGeom>
        </p:spPr>
        <p:txBody>
          <a:bodyPr vert="horz" wrap="square" lIns="0" tIns="8659" rIns="0" bIns="0" rtlCol="0">
            <a:spAutoFit/>
          </a:bodyPr>
          <a:lstStyle/>
          <a:p>
            <a:pPr marL="8659" defTabSz="623438">
              <a:lnSpc>
                <a:spcPts val="726"/>
              </a:lnSpc>
              <a:spcBef>
                <a:spcPts val="68"/>
              </a:spcBef>
            </a:pPr>
            <a:r>
              <a:rPr sz="614" b="1" kern="0" spc="-48" dirty="0">
                <a:solidFill>
                  <a:srgbClr val="432583"/>
                </a:solidFill>
                <a:latin typeface="Tahoma"/>
                <a:cs typeface="Tahoma"/>
              </a:rPr>
              <a:t>Josée</a:t>
            </a:r>
            <a:r>
              <a:rPr sz="614" b="1" kern="0" spc="-58" dirty="0">
                <a:solidFill>
                  <a:srgbClr val="432583"/>
                </a:solidFill>
                <a:latin typeface="Tahoma"/>
                <a:cs typeface="Tahoma"/>
              </a:rPr>
              <a:t> </a:t>
            </a:r>
            <a:r>
              <a:rPr sz="614" b="1" kern="0" spc="-14" dirty="0">
                <a:solidFill>
                  <a:srgbClr val="432583"/>
                </a:solidFill>
                <a:latin typeface="Tahoma"/>
                <a:cs typeface="Tahoma"/>
              </a:rPr>
              <a:t>Vien</a:t>
            </a:r>
            <a:endParaRPr sz="614" kern="0">
              <a:solidFill>
                <a:sysClr val="windowText" lastClr="000000"/>
              </a:solidFill>
              <a:latin typeface="Tahoma"/>
              <a:cs typeface="Tahoma"/>
            </a:endParaRPr>
          </a:p>
          <a:p>
            <a:pPr marL="8659" defTabSz="623438">
              <a:lnSpc>
                <a:spcPts val="562"/>
              </a:lnSpc>
            </a:pPr>
            <a:r>
              <a:rPr sz="477" kern="0" spc="-7" dirty="0">
                <a:solidFill>
                  <a:srgbClr val="432583"/>
                </a:solidFill>
                <a:latin typeface="Verdana"/>
                <a:cs typeface="Verdana"/>
              </a:rPr>
              <a:t>Associée</a:t>
            </a:r>
            <a:endParaRPr sz="477" kern="0">
              <a:solidFill>
                <a:sysClr val="windowText" lastClr="000000"/>
              </a:solidFill>
              <a:latin typeface="Verdana"/>
              <a:cs typeface="Verdana"/>
            </a:endParaRPr>
          </a:p>
          <a:p>
            <a:pPr marL="8659" marR="3464" defTabSz="623438">
              <a:spcBef>
                <a:spcPts val="7"/>
              </a:spcBef>
            </a:pPr>
            <a:r>
              <a:rPr sz="477" kern="0" spc="-27" dirty="0">
                <a:solidFill>
                  <a:srgbClr val="432583"/>
                </a:solidFill>
                <a:latin typeface="Verdana"/>
                <a:cs typeface="Verdana"/>
              </a:rPr>
              <a:t>Développement</a:t>
            </a:r>
            <a:r>
              <a:rPr sz="477" kern="0" spc="-31" dirty="0">
                <a:solidFill>
                  <a:srgbClr val="432583"/>
                </a:solidFill>
                <a:latin typeface="Verdana"/>
                <a:cs typeface="Verdana"/>
              </a:rPr>
              <a:t> </a:t>
            </a:r>
            <a:r>
              <a:rPr sz="477" kern="0" spc="-20" dirty="0">
                <a:solidFill>
                  <a:srgbClr val="432583"/>
                </a:solidFill>
                <a:latin typeface="Verdana"/>
                <a:cs typeface="Verdana"/>
              </a:rPr>
              <a:t>des</a:t>
            </a:r>
            <a:r>
              <a:rPr sz="477" kern="0" spc="-27" dirty="0">
                <a:solidFill>
                  <a:srgbClr val="432583"/>
                </a:solidFill>
                <a:latin typeface="Verdana"/>
                <a:cs typeface="Verdana"/>
              </a:rPr>
              <a:t> </a:t>
            </a:r>
            <a:r>
              <a:rPr sz="477" kern="0" spc="-14" dirty="0">
                <a:solidFill>
                  <a:srgbClr val="432583"/>
                </a:solidFill>
                <a:latin typeface="Verdana"/>
                <a:cs typeface="Verdana"/>
              </a:rPr>
              <a:t>affaires </a:t>
            </a:r>
            <a:r>
              <a:rPr sz="477" kern="0" spc="-75" dirty="0">
                <a:solidFill>
                  <a:srgbClr val="432583"/>
                </a:solidFill>
                <a:latin typeface="Verdana"/>
                <a:cs typeface="Verdana"/>
              </a:rPr>
              <a:t>581</a:t>
            </a:r>
            <a:r>
              <a:rPr sz="477" kern="0" spc="-44" dirty="0">
                <a:solidFill>
                  <a:srgbClr val="432583"/>
                </a:solidFill>
                <a:latin typeface="Verdana"/>
                <a:cs typeface="Verdana"/>
              </a:rPr>
              <a:t> </a:t>
            </a:r>
            <a:r>
              <a:rPr sz="477" kern="0" spc="-20" dirty="0">
                <a:solidFill>
                  <a:srgbClr val="432583"/>
                </a:solidFill>
                <a:latin typeface="Verdana"/>
                <a:cs typeface="Verdana"/>
              </a:rPr>
              <a:t>443-</a:t>
            </a:r>
            <a:r>
              <a:rPr sz="477" kern="0" spc="-14" dirty="0">
                <a:solidFill>
                  <a:srgbClr val="432583"/>
                </a:solidFill>
                <a:latin typeface="Verdana"/>
                <a:cs typeface="Verdana"/>
              </a:rPr>
              <a:t>6798</a:t>
            </a:r>
            <a:endParaRPr sz="477" kern="0">
              <a:solidFill>
                <a:sysClr val="windowText" lastClr="000000"/>
              </a:solidFill>
              <a:latin typeface="Verdana"/>
              <a:cs typeface="Verdana"/>
            </a:endParaRPr>
          </a:p>
          <a:p>
            <a:pPr marL="8659" defTabSz="623438">
              <a:spcBef>
                <a:spcPts val="14"/>
              </a:spcBef>
            </a:pPr>
            <a:r>
              <a:rPr sz="477" b="1" u="sng" kern="0" spc="-7" dirty="0">
                <a:solidFill>
                  <a:srgbClr val="432583"/>
                </a:solidFill>
                <a:uFill>
                  <a:solidFill>
                    <a:srgbClr val="432583"/>
                  </a:solidFill>
                </a:uFill>
                <a:latin typeface="Tahoma"/>
                <a:cs typeface="Tahoma"/>
                <a:hlinkClick r:id="rId5"/>
              </a:rPr>
              <a:t>josee.vien@beneva.ca</a:t>
            </a:r>
            <a:endParaRPr sz="477" kern="0">
              <a:solidFill>
                <a:sysClr val="windowText" lastClr="000000"/>
              </a:solidFill>
              <a:latin typeface="Tahoma"/>
              <a:cs typeface="Tahoma"/>
            </a:endParaRPr>
          </a:p>
        </p:txBody>
      </p:sp>
      <p:sp>
        <p:nvSpPr>
          <p:cNvPr id="22" name="object 22"/>
          <p:cNvSpPr txBox="1"/>
          <p:nvPr/>
        </p:nvSpPr>
        <p:spPr>
          <a:xfrm>
            <a:off x="3237135" y="4933131"/>
            <a:ext cx="3080039" cy="239576"/>
          </a:xfrm>
          <a:prstGeom prst="rect">
            <a:avLst/>
          </a:prstGeom>
        </p:spPr>
        <p:txBody>
          <a:bodyPr vert="horz" wrap="square" lIns="0" tIns="8659" rIns="0" bIns="0" rtlCol="0">
            <a:spAutoFit/>
          </a:bodyPr>
          <a:lstStyle/>
          <a:p>
            <a:pPr marL="8659" defTabSz="623438">
              <a:spcBef>
                <a:spcPts val="68"/>
              </a:spcBef>
            </a:pPr>
            <a:r>
              <a:rPr sz="1500" b="1" kern="0" spc="-112" dirty="0">
                <a:solidFill>
                  <a:srgbClr val="432583"/>
                </a:solidFill>
                <a:latin typeface="Tahoma"/>
                <a:cs typeface="Tahoma"/>
              </a:rPr>
              <a:t>Région</a:t>
            </a:r>
            <a:r>
              <a:rPr sz="1500" b="1" kern="0" spc="-143" dirty="0">
                <a:solidFill>
                  <a:srgbClr val="432583"/>
                </a:solidFill>
                <a:latin typeface="Tahoma"/>
                <a:cs typeface="Tahoma"/>
              </a:rPr>
              <a:t> </a:t>
            </a:r>
            <a:r>
              <a:rPr sz="1500" b="1" kern="0" spc="-65" dirty="0">
                <a:solidFill>
                  <a:srgbClr val="432583"/>
                </a:solidFill>
                <a:latin typeface="Tahoma"/>
                <a:cs typeface="Tahoma"/>
              </a:rPr>
              <a:t>de</a:t>
            </a:r>
            <a:r>
              <a:rPr sz="1500" b="1" kern="0" spc="-143" dirty="0">
                <a:solidFill>
                  <a:srgbClr val="432583"/>
                </a:solidFill>
                <a:latin typeface="Tahoma"/>
                <a:cs typeface="Tahoma"/>
              </a:rPr>
              <a:t> </a:t>
            </a:r>
            <a:r>
              <a:rPr sz="1500" b="1" kern="0" spc="-65" dirty="0">
                <a:solidFill>
                  <a:srgbClr val="432583"/>
                </a:solidFill>
                <a:latin typeface="Tahoma"/>
                <a:cs typeface="Tahoma"/>
              </a:rPr>
              <a:t>Québec</a:t>
            </a:r>
            <a:r>
              <a:rPr sz="1500" b="1" kern="0" spc="-143" dirty="0">
                <a:solidFill>
                  <a:srgbClr val="432583"/>
                </a:solidFill>
                <a:latin typeface="Tahoma"/>
                <a:cs typeface="Tahoma"/>
              </a:rPr>
              <a:t> </a:t>
            </a:r>
            <a:r>
              <a:rPr sz="1500" b="1" kern="0" spc="-211" dirty="0">
                <a:solidFill>
                  <a:srgbClr val="432583"/>
                </a:solidFill>
                <a:latin typeface="Tahoma"/>
                <a:cs typeface="Tahoma"/>
              </a:rPr>
              <a:t>–</a:t>
            </a:r>
            <a:r>
              <a:rPr sz="1500" b="1" kern="0" spc="-143" dirty="0">
                <a:solidFill>
                  <a:srgbClr val="432583"/>
                </a:solidFill>
                <a:latin typeface="Tahoma"/>
                <a:cs typeface="Tahoma"/>
              </a:rPr>
              <a:t> </a:t>
            </a:r>
            <a:r>
              <a:rPr sz="1500" b="1" kern="0" spc="-126" dirty="0">
                <a:solidFill>
                  <a:srgbClr val="432583"/>
                </a:solidFill>
                <a:latin typeface="Tahoma"/>
                <a:cs typeface="Tahoma"/>
              </a:rPr>
              <a:t>Investissements</a:t>
            </a:r>
            <a:endParaRPr sz="1500" kern="0">
              <a:solidFill>
                <a:sysClr val="windowText" lastClr="000000"/>
              </a:solidFill>
              <a:latin typeface="Tahoma"/>
              <a:cs typeface="Tahoma"/>
            </a:endParaRPr>
          </a:p>
        </p:txBody>
      </p:sp>
      <p:pic>
        <p:nvPicPr>
          <p:cNvPr id="23" name="object 23"/>
          <p:cNvPicPr/>
          <p:nvPr/>
        </p:nvPicPr>
        <p:blipFill>
          <a:blip r:embed="rId13" cstate="print"/>
          <a:stretch>
            <a:fillRect/>
          </a:stretch>
        </p:blipFill>
        <p:spPr>
          <a:xfrm>
            <a:off x="3246582" y="1698890"/>
            <a:ext cx="779318" cy="896216"/>
          </a:xfrm>
          <a:prstGeom prst="rect">
            <a:avLst/>
          </a:prstGeom>
        </p:spPr>
      </p:pic>
      <p:pic>
        <p:nvPicPr>
          <p:cNvPr id="24" name="object 24"/>
          <p:cNvPicPr/>
          <p:nvPr/>
        </p:nvPicPr>
        <p:blipFill>
          <a:blip r:embed="rId14" cstate="print"/>
          <a:stretch>
            <a:fillRect/>
          </a:stretch>
        </p:blipFill>
        <p:spPr>
          <a:xfrm>
            <a:off x="4742872" y="1698890"/>
            <a:ext cx="779318" cy="896216"/>
          </a:xfrm>
          <a:prstGeom prst="rect">
            <a:avLst/>
          </a:prstGeom>
        </p:spPr>
      </p:pic>
      <p:pic>
        <p:nvPicPr>
          <p:cNvPr id="25" name="object 25"/>
          <p:cNvPicPr/>
          <p:nvPr/>
        </p:nvPicPr>
        <p:blipFill>
          <a:blip r:embed="rId15" cstate="print"/>
          <a:stretch>
            <a:fillRect/>
          </a:stretch>
        </p:blipFill>
        <p:spPr>
          <a:xfrm>
            <a:off x="6239163" y="1698890"/>
            <a:ext cx="779318" cy="896216"/>
          </a:xfrm>
          <a:prstGeom prst="rect">
            <a:avLst/>
          </a:prstGeom>
        </p:spPr>
      </p:pic>
      <p:pic>
        <p:nvPicPr>
          <p:cNvPr id="26" name="object 26"/>
          <p:cNvPicPr/>
          <p:nvPr/>
        </p:nvPicPr>
        <p:blipFill>
          <a:blip r:embed="rId16" cstate="print"/>
          <a:stretch>
            <a:fillRect/>
          </a:stretch>
        </p:blipFill>
        <p:spPr>
          <a:xfrm>
            <a:off x="3246581" y="3502059"/>
            <a:ext cx="779318" cy="896216"/>
          </a:xfrm>
          <a:prstGeom prst="rect">
            <a:avLst/>
          </a:prstGeom>
        </p:spPr>
      </p:pic>
      <p:pic>
        <p:nvPicPr>
          <p:cNvPr id="27" name="object 27"/>
          <p:cNvPicPr/>
          <p:nvPr/>
        </p:nvPicPr>
        <p:blipFill>
          <a:blip r:embed="rId17" cstate="print"/>
          <a:stretch>
            <a:fillRect/>
          </a:stretch>
        </p:blipFill>
        <p:spPr>
          <a:xfrm>
            <a:off x="4742872" y="3502059"/>
            <a:ext cx="779318" cy="896216"/>
          </a:xfrm>
          <a:prstGeom prst="rect">
            <a:avLst/>
          </a:prstGeom>
        </p:spPr>
      </p:pic>
      <p:pic>
        <p:nvPicPr>
          <p:cNvPr id="28" name="object 28"/>
          <p:cNvPicPr/>
          <p:nvPr/>
        </p:nvPicPr>
        <p:blipFill>
          <a:blip r:embed="rId18" cstate="print"/>
          <a:stretch>
            <a:fillRect/>
          </a:stretch>
        </p:blipFill>
        <p:spPr>
          <a:xfrm>
            <a:off x="6239163" y="3502059"/>
            <a:ext cx="779318" cy="896216"/>
          </a:xfrm>
          <a:prstGeom prst="rect">
            <a:avLst/>
          </a:prstGeom>
        </p:spPr>
      </p:pic>
      <p:pic>
        <p:nvPicPr>
          <p:cNvPr id="29" name="object 29"/>
          <p:cNvPicPr/>
          <p:nvPr/>
        </p:nvPicPr>
        <p:blipFill>
          <a:blip r:embed="rId18" cstate="print"/>
          <a:stretch>
            <a:fillRect/>
          </a:stretch>
        </p:blipFill>
        <p:spPr>
          <a:xfrm>
            <a:off x="6238375" y="5288750"/>
            <a:ext cx="779318" cy="896215"/>
          </a:xfrm>
          <a:prstGeom prst="rect">
            <a:avLst/>
          </a:prstGeom>
        </p:spPr>
      </p:pic>
      <p:pic>
        <p:nvPicPr>
          <p:cNvPr id="30" name="object 30"/>
          <p:cNvPicPr/>
          <p:nvPr/>
        </p:nvPicPr>
        <p:blipFill>
          <a:blip r:embed="rId19" cstate="print"/>
          <a:stretch>
            <a:fillRect/>
          </a:stretch>
        </p:blipFill>
        <p:spPr>
          <a:xfrm>
            <a:off x="4742084" y="5288750"/>
            <a:ext cx="779318" cy="896215"/>
          </a:xfrm>
          <a:prstGeom prst="rect">
            <a:avLst/>
          </a:prstGeom>
        </p:spPr>
      </p:pic>
      <p:pic>
        <p:nvPicPr>
          <p:cNvPr id="31" name="object 31"/>
          <p:cNvPicPr/>
          <p:nvPr/>
        </p:nvPicPr>
        <p:blipFill>
          <a:blip r:embed="rId20" cstate="print"/>
          <a:stretch>
            <a:fillRect/>
          </a:stretch>
        </p:blipFill>
        <p:spPr>
          <a:xfrm>
            <a:off x="3245794" y="5288750"/>
            <a:ext cx="779318" cy="896215"/>
          </a:xfrm>
          <a:prstGeom prst="rect">
            <a:avLst/>
          </a:prstGeom>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12172" y="272970"/>
            <a:ext cx="1887682" cy="1021841"/>
          </a:xfrm>
          <a:prstGeom prst="rect">
            <a:avLst/>
          </a:prstGeom>
        </p:spPr>
        <p:txBody>
          <a:bodyPr vert="horz" wrap="square" lIns="0" tIns="8659" rIns="0" bIns="0" rtlCol="0">
            <a:spAutoFit/>
          </a:bodyPr>
          <a:lstStyle/>
          <a:p>
            <a:pPr marL="8659">
              <a:lnSpc>
                <a:spcPts val="2700"/>
              </a:lnSpc>
              <a:spcBef>
                <a:spcPts val="68"/>
              </a:spcBef>
            </a:pPr>
            <a:r>
              <a:rPr sz="2454" spc="-143" dirty="0"/>
              <a:t>Les</a:t>
            </a:r>
            <a:r>
              <a:rPr sz="2454" spc="-245" dirty="0"/>
              <a:t> </a:t>
            </a:r>
            <a:r>
              <a:rPr sz="2454" spc="-14" dirty="0"/>
              <a:t>gens</a:t>
            </a:r>
            <a:endParaRPr sz="2454" dirty="0"/>
          </a:p>
          <a:p>
            <a:pPr marL="8659" marR="3464">
              <a:lnSpc>
                <a:spcPts val="2454"/>
              </a:lnSpc>
              <a:spcBef>
                <a:spcPts val="245"/>
              </a:spcBef>
            </a:pPr>
            <a:r>
              <a:rPr sz="2454" spc="-150" dirty="0"/>
              <a:t>qui</a:t>
            </a:r>
            <a:r>
              <a:rPr sz="2454" spc="-324" dirty="0"/>
              <a:t> </a:t>
            </a:r>
            <a:r>
              <a:rPr sz="2454" spc="-150" dirty="0"/>
              <a:t>protègent </a:t>
            </a:r>
            <a:r>
              <a:rPr sz="2454" spc="-136" dirty="0"/>
              <a:t>des</a:t>
            </a:r>
            <a:r>
              <a:rPr sz="2454" spc="-242" dirty="0"/>
              <a:t> </a:t>
            </a:r>
            <a:r>
              <a:rPr sz="2454" spc="-14" dirty="0"/>
              <a:t>gens</a:t>
            </a:r>
            <a:endParaRPr sz="2454" dirty="0"/>
          </a:p>
        </p:txBody>
      </p:sp>
      <p:sp>
        <p:nvSpPr>
          <p:cNvPr id="3" name="object 3"/>
          <p:cNvSpPr txBox="1"/>
          <p:nvPr/>
        </p:nvSpPr>
        <p:spPr>
          <a:xfrm>
            <a:off x="450861" y="1913895"/>
            <a:ext cx="1859973" cy="944315"/>
          </a:xfrm>
          <a:prstGeom prst="rect">
            <a:avLst/>
          </a:prstGeom>
        </p:spPr>
        <p:txBody>
          <a:bodyPr vert="horz" wrap="square" lIns="0" tIns="20782" rIns="0" bIns="0" rtlCol="0">
            <a:spAutoFit/>
          </a:bodyPr>
          <a:lstStyle/>
          <a:p>
            <a:pPr marL="8659" marR="3464" defTabSz="623438">
              <a:lnSpc>
                <a:spcPts val="1159"/>
              </a:lnSpc>
              <a:spcBef>
                <a:spcPts val="164"/>
              </a:spcBef>
            </a:pPr>
            <a:r>
              <a:rPr sz="1023" kern="0" spc="-48" dirty="0">
                <a:solidFill>
                  <a:srgbClr val="432583"/>
                </a:solidFill>
                <a:latin typeface="Verdana"/>
                <a:cs typeface="Verdana"/>
              </a:rPr>
              <a:t>Chez</a:t>
            </a:r>
            <a:r>
              <a:rPr sz="1023" kern="0" spc="-119" dirty="0">
                <a:solidFill>
                  <a:srgbClr val="432583"/>
                </a:solidFill>
                <a:latin typeface="Verdana"/>
                <a:cs typeface="Verdana"/>
              </a:rPr>
              <a:t> </a:t>
            </a:r>
            <a:r>
              <a:rPr sz="1023" kern="0" spc="-82" dirty="0">
                <a:solidFill>
                  <a:srgbClr val="432583"/>
                </a:solidFill>
                <a:latin typeface="Verdana"/>
                <a:cs typeface="Verdana"/>
              </a:rPr>
              <a:t>Beneva,</a:t>
            </a:r>
            <a:r>
              <a:rPr sz="1023" kern="0" spc="-116" dirty="0">
                <a:solidFill>
                  <a:srgbClr val="432583"/>
                </a:solidFill>
                <a:latin typeface="Verdana"/>
                <a:cs typeface="Verdana"/>
              </a:rPr>
              <a:t> </a:t>
            </a:r>
            <a:r>
              <a:rPr sz="1023" kern="0" spc="-68" dirty="0">
                <a:solidFill>
                  <a:srgbClr val="432583"/>
                </a:solidFill>
                <a:latin typeface="Verdana"/>
                <a:cs typeface="Verdana"/>
              </a:rPr>
              <a:t>nous</a:t>
            </a:r>
            <a:r>
              <a:rPr sz="1023" kern="0" spc="-119" dirty="0">
                <a:solidFill>
                  <a:srgbClr val="432583"/>
                </a:solidFill>
                <a:latin typeface="Verdana"/>
                <a:cs typeface="Verdana"/>
              </a:rPr>
              <a:t> </a:t>
            </a:r>
            <a:r>
              <a:rPr sz="1023" kern="0" spc="-58" dirty="0">
                <a:solidFill>
                  <a:srgbClr val="432583"/>
                </a:solidFill>
                <a:latin typeface="Verdana"/>
                <a:cs typeface="Verdana"/>
              </a:rPr>
              <a:t>croyons</a:t>
            </a:r>
            <a:r>
              <a:rPr sz="1023" kern="0" spc="-116" dirty="0">
                <a:solidFill>
                  <a:srgbClr val="432583"/>
                </a:solidFill>
                <a:latin typeface="Verdana"/>
                <a:cs typeface="Verdana"/>
              </a:rPr>
              <a:t> </a:t>
            </a:r>
            <a:r>
              <a:rPr sz="1023" kern="0" spc="-20" dirty="0">
                <a:solidFill>
                  <a:srgbClr val="432583"/>
                </a:solidFill>
                <a:latin typeface="Verdana"/>
                <a:cs typeface="Verdana"/>
              </a:rPr>
              <a:t>que </a:t>
            </a:r>
            <a:r>
              <a:rPr sz="1023" kern="0" spc="-65" dirty="0">
                <a:solidFill>
                  <a:srgbClr val="432583"/>
                </a:solidFill>
                <a:latin typeface="Verdana"/>
                <a:cs typeface="Verdana"/>
              </a:rPr>
              <a:t>l’assurance</a:t>
            </a:r>
            <a:r>
              <a:rPr sz="1023" kern="0" spc="-109" dirty="0">
                <a:solidFill>
                  <a:srgbClr val="432583"/>
                </a:solidFill>
                <a:latin typeface="Verdana"/>
                <a:cs typeface="Verdana"/>
              </a:rPr>
              <a:t> </a:t>
            </a:r>
            <a:r>
              <a:rPr sz="1023" kern="0" spc="-48" dirty="0">
                <a:solidFill>
                  <a:srgbClr val="432583"/>
                </a:solidFill>
                <a:latin typeface="Verdana"/>
                <a:cs typeface="Verdana"/>
              </a:rPr>
              <a:t>doit</a:t>
            </a:r>
            <a:r>
              <a:rPr sz="1023" kern="0" spc="-109" dirty="0">
                <a:solidFill>
                  <a:srgbClr val="432583"/>
                </a:solidFill>
                <a:latin typeface="Verdana"/>
                <a:cs typeface="Verdana"/>
              </a:rPr>
              <a:t> </a:t>
            </a:r>
            <a:r>
              <a:rPr sz="1023" kern="0" spc="-82" dirty="0">
                <a:solidFill>
                  <a:srgbClr val="432583"/>
                </a:solidFill>
                <a:latin typeface="Verdana"/>
                <a:cs typeface="Verdana"/>
              </a:rPr>
              <a:t>vous</a:t>
            </a:r>
            <a:r>
              <a:rPr sz="1023" kern="0" spc="-106" dirty="0">
                <a:solidFill>
                  <a:srgbClr val="432583"/>
                </a:solidFill>
                <a:latin typeface="Verdana"/>
                <a:cs typeface="Verdana"/>
              </a:rPr>
              <a:t> </a:t>
            </a:r>
            <a:r>
              <a:rPr sz="1023" kern="0" spc="-7" dirty="0">
                <a:solidFill>
                  <a:srgbClr val="432583"/>
                </a:solidFill>
                <a:latin typeface="Verdana"/>
                <a:cs typeface="Verdana"/>
              </a:rPr>
              <a:t>amener </a:t>
            </a:r>
            <a:r>
              <a:rPr sz="1023" kern="0" spc="-61" dirty="0">
                <a:solidFill>
                  <a:srgbClr val="432583"/>
                </a:solidFill>
                <a:latin typeface="Verdana"/>
                <a:cs typeface="Verdana"/>
              </a:rPr>
              <a:t>une</a:t>
            </a:r>
            <a:r>
              <a:rPr sz="1023" kern="0" spc="-112" dirty="0">
                <a:solidFill>
                  <a:srgbClr val="432583"/>
                </a:solidFill>
                <a:latin typeface="Verdana"/>
                <a:cs typeface="Verdana"/>
              </a:rPr>
              <a:t> </a:t>
            </a:r>
            <a:r>
              <a:rPr sz="1023" kern="0" spc="-48" dirty="0">
                <a:solidFill>
                  <a:srgbClr val="432583"/>
                </a:solidFill>
                <a:latin typeface="Verdana"/>
                <a:cs typeface="Verdana"/>
              </a:rPr>
              <a:t>protection</a:t>
            </a:r>
            <a:r>
              <a:rPr sz="1023" kern="0" spc="-112" dirty="0">
                <a:solidFill>
                  <a:srgbClr val="432583"/>
                </a:solidFill>
                <a:latin typeface="Verdana"/>
                <a:cs typeface="Verdana"/>
              </a:rPr>
              <a:t> </a:t>
            </a:r>
            <a:r>
              <a:rPr sz="1023" kern="0" spc="-14" dirty="0">
                <a:solidFill>
                  <a:srgbClr val="432583"/>
                </a:solidFill>
                <a:latin typeface="Verdana"/>
                <a:cs typeface="Verdana"/>
              </a:rPr>
              <a:t>bienveillante </a:t>
            </a:r>
            <a:r>
              <a:rPr sz="1023" kern="0" spc="-55" dirty="0">
                <a:solidFill>
                  <a:srgbClr val="432583"/>
                </a:solidFill>
                <a:latin typeface="Verdana"/>
                <a:cs typeface="Verdana"/>
              </a:rPr>
              <a:t>pour</a:t>
            </a:r>
            <a:r>
              <a:rPr sz="1023" kern="0" spc="-116" dirty="0">
                <a:solidFill>
                  <a:srgbClr val="432583"/>
                </a:solidFill>
                <a:latin typeface="Verdana"/>
                <a:cs typeface="Verdana"/>
              </a:rPr>
              <a:t> </a:t>
            </a:r>
            <a:r>
              <a:rPr sz="1023" kern="0" spc="-51" dirty="0">
                <a:solidFill>
                  <a:srgbClr val="432583"/>
                </a:solidFill>
                <a:latin typeface="Verdana"/>
                <a:cs typeface="Verdana"/>
              </a:rPr>
              <a:t>que</a:t>
            </a:r>
            <a:r>
              <a:rPr sz="1023" kern="0" spc="-112" dirty="0">
                <a:solidFill>
                  <a:srgbClr val="432583"/>
                </a:solidFill>
                <a:latin typeface="Verdana"/>
                <a:cs typeface="Verdana"/>
              </a:rPr>
              <a:t> </a:t>
            </a:r>
            <a:r>
              <a:rPr sz="1023" kern="0" spc="-82" dirty="0">
                <a:solidFill>
                  <a:srgbClr val="432583"/>
                </a:solidFill>
                <a:latin typeface="Verdana"/>
                <a:cs typeface="Verdana"/>
              </a:rPr>
              <a:t>vous</a:t>
            </a:r>
            <a:r>
              <a:rPr sz="1023" kern="0" spc="-112" dirty="0">
                <a:solidFill>
                  <a:srgbClr val="432583"/>
                </a:solidFill>
                <a:latin typeface="Verdana"/>
                <a:cs typeface="Verdana"/>
              </a:rPr>
              <a:t> </a:t>
            </a:r>
            <a:r>
              <a:rPr sz="1023" kern="0" spc="-65" dirty="0">
                <a:solidFill>
                  <a:srgbClr val="432583"/>
                </a:solidFill>
                <a:latin typeface="Verdana"/>
                <a:cs typeface="Verdana"/>
              </a:rPr>
              <a:t>puissiez</a:t>
            </a:r>
            <a:r>
              <a:rPr sz="1023" kern="0" spc="-112" dirty="0">
                <a:solidFill>
                  <a:srgbClr val="432583"/>
                </a:solidFill>
                <a:latin typeface="Verdana"/>
                <a:cs typeface="Verdana"/>
              </a:rPr>
              <a:t> </a:t>
            </a:r>
            <a:r>
              <a:rPr sz="1023" kern="0" spc="-14" dirty="0">
                <a:solidFill>
                  <a:srgbClr val="432583"/>
                </a:solidFill>
                <a:latin typeface="Verdana"/>
                <a:cs typeface="Verdana"/>
              </a:rPr>
              <a:t>vous </a:t>
            </a:r>
            <a:r>
              <a:rPr sz="1023" kern="0" spc="-41" dirty="0">
                <a:solidFill>
                  <a:srgbClr val="432583"/>
                </a:solidFill>
                <a:latin typeface="Verdana"/>
                <a:cs typeface="Verdana"/>
              </a:rPr>
              <a:t>consacrer</a:t>
            </a:r>
            <a:r>
              <a:rPr sz="1023" kern="0" spc="-123" dirty="0">
                <a:solidFill>
                  <a:srgbClr val="432583"/>
                </a:solidFill>
                <a:latin typeface="Verdana"/>
                <a:cs typeface="Verdana"/>
              </a:rPr>
              <a:t> </a:t>
            </a:r>
            <a:r>
              <a:rPr sz="1023" kern="0" dirty="0">
                <a:solidFill>
                  <a:srgbClr val="432583"/>
                </a:solidFill>
                <a:latin typeface="Verdana"/>
                <a:cs typeface="Verdana"/>
              </a:rPr>
              <a:t>à</a:t>
            </a:r>
            <a:r>
              <a:rPr sz="1023" kern="0" spc="-123" dirty="0">
                <a:solidFill>
                  <a:srgbClr val="432583"/>
                </a:solidFill>
                <a:latin typeface="Verdana"/>
                <a:cs typeface="Verdana"/>
              </a:rPr>
              <a:t> </a:t>
            </a:r>
            <a:r>
              <a:rPr sz="1023" kern="0" spc="-17" dirty="0">
                <a:solidFill>
                  <a:srgbClr val="432583"/>
                </a:solidFill>
                <a:latin typeface="Verdana"/>
                <a:cs typeface="Verdana"/>
              </a:rPr>
              <a:t>ce</a:t>
            </a:r>
            <a:r>
              <a:rPr sz="1023" kern="0" spc="-123" dirty="0">
                <a:solidFill>
                  <a:srgbClr val="432583"/>
                </a:solidFill>
                <a:latin typeface="Verdana"/>
                <a:cs typeface="Verdana"/>
              </a:rPr>
              <a:t> </a:t>
            </a:r>
            <a:r>
              <a:rPr sz="1023" kern="0" spc="-58" dirty="0">
                <a:solidFill>
                  <a:srgbClr val="432583"/>
                </a:solidFill>
                <a:latin typeface="Verdana"/>
                <a:cs typeface="Verdana"/>
              </a:rPr>
              <a:t>qui</a:t>
            </a:r>
            <a:r>
              <a:rPr sz="1023" kern="0" spc="-119" dirty="0">
                <a:solidFill>
                  <a:srgbClr val="432583"/>
                </a:solidFill>
                <a:latin typeface="Verdana"/>
                <a:cs typeface="Verdana"/>
              </a:rPr>
              <a:t> </a:t>
            </a:r>
            <a:r>
              <a:rPr sz="1023" kern="0" spc="-7" dirty="0">
                <a:solidFill>
                  <a:srgbClr val="432583"/>
                </a:solidFill>
                <a:latin typeface="Verdana"/>
                <a:cs typeface="Verdana"/>
              </a:rPr>
              <a:t>compte </a:t>
            </a:r>
            <a:r>
              <a:rPr sz="1023" kern="0" spc="-75" dirty="0">
                <a:solidFill>
                  <a:srgbClr val="432583"/>
                </a:solidFill>
                <a:latin typeface="Verdana"/>
                <a:cs typeface="Verdana"/>
              </a:rPr>
              <a:t>vraiment</a:t>
            </a:r>
            <a:r>
              <a:rPr sz="1023" kern="0" spc="-102" dirty="0">
                <a:solidFill>
                  <a:srgbClr val="432583"/>
                </a:solidFill>
                <a:latin typeface="Verdana"/>
                <a:cs typeface="Verdana"/>
              </a:rPr>
              <a:t> </a:t>
            </a:r>
            <a:r>
              <a:rPr sz="1023" kern="0" spc="-55" dirty="0">
                <a:solidFill>
                  <a:srgbClr val="432583"/>
                </a:solidFill>
                <a:latin typeface="Verdana"/>
                <a:cs typeface="Verdana"/>
              </a:rPr>
              <a:t>pour</a:t>
            </a:r>
            <a:r>
              <a:rPr sz="1023" kern="0" spc="-99" dirty="0">
                <a:solidFill>
                  <a:srgbClr val="432583"/>
                </a:solidFill>
                <a:latin typeface="Verdana"/>
                <a:cs typeface="Verdana"/>
              </a:rPr>
              <a:t> </a:t>
            </a:r>
            <a:r>
              <a:rPr sz="1023" kern="0" spc="-7" dirty="0">
                <a:solidFill>
                  <a:srgbClr val="432583"/>
                </a:solidFill>
                <a:latin typeface="Verdana"/>
                <a:cs typeface="Verdana"/>
              </a:rPr>
              <a:t>vous.</a:t>
            </a:r>
            <a:endParaRPr sz="1023" kern="0" dirty="0">
              <a:solidFill>
                <a:sysClr val="windowText" lastClr="000000"/>
              </a:solidFill>
              <a:latin typeface="Verdana"/>
              <a:cs typeface="Verdana"/>
            </a:endParaRPr>
          </a:p>
        </p:txBody>
      </p:sp>
      <p:sp>
        <p:nvSpPr>
          <p:cNvPr id="4" name="object 4"/>
          <p:cNvSpPr txBox="1"/>
          <p:nvPr/>
        </p:nvSpPr>
        <p:spPr>
          <a:xfrm>
            <a:off x="5088082" y="3323765"/>
            <a:ext cx="816985" cy="399620"/>
          </a:xfrm>
          <a:prstGeom prst="rect">
            <a:avLst/>
          </a:prstGeom>
        </p:spPr>
        <p:txBody>
          <a:bodyPr vert="horz" wrap="square" lIns="0" tIns="8659" rIns="0" bIns="0" rtlCol="0">
            <a:spAutoFit/>
          </a:bodyPr>
          <a:lstStyle/>
          <a:p>
            <a:pPr marL="8659" defTabSz="623438">
              <a:lnSpc>
                <a:spcPts val="726"/>
              </a:lnSpc>
              <a:spcBef>
                <a:spcPts val="68"/>
              </a:spcBef>
            </a:pPr>
            <a:r>
              <a:rPr sz="614" b="1" kern="0" spc="-37" dirty="0">
                <a:solidFill>
                  <a:srgbClr val="432583"/>
                </a:solidFill>
                <a:latin typeface="Tahoma"/>
                <a:cs typeface="Tahoma"/>
              </a:rPr>
              <a:t>Josianne</a:t>
            </a:r>
            <a:r>
              <a:rPr sz="614" b="1" kern="0" spc="3" dirty="0">
                <a:solidFill>
                  <a:srgbClr val="432583"/>
                </a:solidFill>
                <a:latin typeface="Tahoma"/>
                <a:cs typeface="Tahoma"/>
              </a:rPr>
              <a:t> </a:t>
            </a:r>
            <a:r>
              <a:rPr sz="614" b="1" kern="0" spc="-7" dirty="0">
                <a:solidFill>
                  <a:srgbClr val="432583"/>
                </a:solidFill>
                <a:latin typeface="Tahoma"/>
                <a:cs typeface="Tahoma"/>
              </a:rPr>
              <a:t>Martin</a:t>
            </a:r>
            <a:endParaRPr sz="614" kern="0">
              <a:solidFill>
                <a:sysClr val="windowText" lastClr="000000"/>
              </a:solidFill>
              <a:latin typeface="Tahoma"/>
              <a:cs typeface="Tahoma"/>
            </a:endParaRPr>
          </a:p>
          <a:p>
            <a:pPr marL="8659" marR="18617" defTabSz="623438">
              <a:lnSpc>
                <a:spcPts val="580"/>
              </a:lnSpc>
              <a:spcBef>
                <a:spcPts val="3"/>
              </a:spcBef>
            </a:pPr>
            <a:r>
              <a:rPr sz="477" kern="0" spc="-20" dirty="0">
                <a:solidFill>
                  <a:srgbClr val="432583"/>
                </a:solidFill>
                <a:latin typeface="Verdana"/>
                <a:cs typeface="Verdana"/>
              </a:rPr>
              <a:t>Directrice</a:t>
            </a:r>
            <a:r>
              <a:rPr sz="477" kern="0" spc="-37" dirty="0">
                <a:solidFill>
                  <a:srgbClr val="432583"/>
                </a:solidFill>
                <a:latin typeface="Verdana"/>
                <a:cs typeface="Verdana"/>
              </a:rPr>
              <a:t> </a:t>
            </a:r>
            <a:r>
              <a:rPr sz="477" kern="0" spc="-17" dirty="0">
                <a:solidFill>
                  <a:srgbClr val="432583"/>
                </a:solidFill>
                <a:latin typeface="Verdana"/>
                <a:cs typeface="Verdana"/>
              </a:rPr>
              <a:t>de</a:t>
            </a:r>
            <a:r>
              <a:rPr sz="477" kern="0" spc="-37" dirty="0">
                <a:solidFill>
                  <a:srgbClr val="432583"/>
                </a:solidFill>
                <a:latin typeface="Verdana"/>
                <a:cs typeface="Verdana"/>
              </a:rPr>
              <a:t> </a:t>
            </a:r>
            <a:r>
              <a:rPr sz="477" kern="0" spc="-7" dirty="0">
                <a:solidFill>
                  <a:srgbClr val="432583"/>
                </a:solidFill>
                <a:latin typeface="Verdana"/>
                <a:cs typeface="Verdana"/>
              </a:rPr>
              <a:t>comptes </a:t>
            </a:r>
            <a:r>
              <a:rPr sz="477" kern="0" spc="-27" dirty="0">
                <a:solidFill>
                  <a:srgbClr val="432583"/>
                </a:solidFill>
                <a:latin typeface="Verdana"/>
                <a:cs typeface="Verdana"/>
              </a:rPr>
              <a:t>Développement</a:t>
            </a:r>
            <a:r>
              <a:rPr sz="477" kern="0" spc="-31" dirty="0">
                <a:solidFill>
                  <a:srgbClr val="432583"/>
                </a:solidFill>
                <a:latin typeface="Verdana"/>
                <a:cs typeface="Verdana"/>
              </a:rPr>
              <a:t> </a:t>
            </a:r>
            <a:r>
              <a:rPr sz="477" kern="0" spc="-20" dirty="0">
                <a:solidFill>
                  <a:srgbClr val="432583"/>
                </a:solidFill>
                <a:latin typeface="Verdana"/>
                <a:cs typeface="Verdana"/>
              </a:rPr>
              <a:t>des</a:t>
            </a:r>
            <a:r>
              <a:rPr sz="477" kern="0" spc="-27" dirty="0">
                <a:solidFill>
                  <a:srgbClr val="432583"/>
                </a:solidFill>
                <a:latin typeface="Verdana"/>
                <a:cs typeface="Verdana"/>
              </a:rPr>
              <a:t> </a:t>
            </a:r>
            <a:r>
              <a:rPr sz="477" kern="0" spc="-14" dirty="0">
                <a:solidFill>
                  <a:srgbClr val="432583"/>
                </a:solidFill>
                <a:latin typeface="Verdana"/>
                <a:cs typeface="Verdana"/>
              </a:rPr>
              <a:t>affaires </a:t>
            </a:r>
            <a:r>
              <a:rPr sz="477" kern="0" spc="-75" dirty="0">
                <a:solidFill>
                  <a:srgbClr val="432583"/>
                </a:solidFill>
                <a:latin typeface="Verdana"/>
                <a:cs typeface="Verdana"/>
              </a:rPr>
              <a:t>514</a:t>
            </a:r>
            <a:r>
              <a:rPr sz="477" kern="0" spc="-41" dirty="0">
                <a:solidFill>
                  <a:srgbClr val="432583"/>
                </a:solidFill>
                <a:latin typeface="Verdana"/>
                <a:cs typeface="Verdana"/>
              </a:rPr>
              <a:t> </a:t>
            </a:r>
            <a:r>
              <a:rPr sz="477" kern="0" spc="-34" dirty="0">
                <a:solidFill>
                  <a:srgbClr val="432583"/>
                </a:solidFill>
                <a:latin typeface="Verdana"/>
                <a:cs typeface="Verdana"/>
              </a:rPr>
              <a:t>226-</a:t>
            </a:r>
            <a:r>
              <a:rPr sz="477" kern="0" spc="-14" dirty="0">
                <a:solidFill>
                  <a:srgbClr val="432583"/>
                </a:solidFill>
                <a:latin typeface="Verdana"/>
                <a:cs typeface="Verdana"/>
              </a:rPr>
              <a:t>6556</a:t>
            </a:r>
            <a:endParaRPr sz="477" kern="0">
              <a:solidFill>
                <a:sysClr val="windowText" lastClr="000000"/>
              </a:solidFill>
              <a:latin typeface="Verdana"/>
              <a:cs typeface="Verdana"/>
            </a:endParaRPr>
          </a:p>
          <a:p>
            <a:pPr marL="8659" defTabSz="623438">
              <a:lnSpc>
                <a:spcPts val="558"/>
              </a:lnSpc>
            </a:pPr>
            <a:r>
              <a:rPr sz="477" b="1" u="sng" kern="0" spc="-17" dirty="0">
                <a:solidFill>
                  <a:srgbClr val="432583"/>
                </a:solidFill>
                <a:uFill>
                  <a:solidFill>
                    <a:srgbClr val="432583"/>
                  </a:solidFill>
                </a:uFill>
                <a:latin typeface="Tahoma"/>
                <a:cs typeface="Tahoma"/>
                <a:hlinkClick r:id="rId2"/>
              </a:rPr>
              <a:t>josianne.martin@beneva.ca</a:t>
            </a:r>
            <a:endParaRPr sz="477" kern="0">
              <a:solidFill>
                <a:sysClr val="windowText" lastClr="000000"/>
              </a:solidFill>
              <a:latin typeface="Tahoma"/>
              <a:cs typeface="Tahoma"/>
            </a:endParaRPr>
          </a:p>
        </p:txBody>
      </p:sp>
      <p:sp>
        <p:nvSpPr>
          <p:cNvPr id="5" name="object 5"/>
          <p:cNvSpPr txBox="1"/>
          <p:nvPr/>
        </p:nvSpPr>
        <p:spPr>
          <a:xfrm>
            <a:off x="3593523" y="5144794"/>
            <a:ext cx="845993" cy="399620"/>
          </a:xfrm>
          <a:prstGeom prst="rect">
            <a:avLst/>
          </a:prstGeom>
        </p:spPr>
        <p:txBody>
          <a:bodyPr vert="horz" wrap="square" lIns="0" tIns="8659" rIns="0" bIns="0" rtlCol="0">
            <a:spAutoFit/>
          </a:bodyPr>
          <a:lstStyle/>
          <a:p>
            <a:pPr marL="8659" defTabSz="623438">
              <a:lnSpc>
                <a:spcPts val="726"/>
              </a:lnSpc>
              <a:spcBef>
                <a:spcPts val="68"/>
              </a:spcBef>
            </a:pPr>
            <a:r>
              <a:rPr sz="614" b="1" kern="0" spc="-27" dirty="0">
                <a:solidFill>
                  <a:srgbClr val="432583"/>
                </a:solidFill>
                <a:latin typeface="Tahoma"/>
                <a:cs typeface="Tahoma"/>
              </a:rPr>
              <a:t>Nathalie</a:t>
            </a:r>
            <a:r>
              <a:rPr sz="614" b="1" kern="0" spc="-20" dirty="0">
                <a:solidFill>
                  <a:srgbClr val="432583"/>
                </a:solidFill>
                <a:latin typeface="Tahoma"/>
                <a:cs typeface="Tahoma"/>
              </a:rPr>
              <a:t> Z.</a:t>
            </a:r>
            <a:r>
              <a:rPr sz="614" b="1" kern="0" spc="-17" dirty="0">
                <a:solidFill>
                  <a:srgbClr val="432583"/>
                </a:solidFill>
                <a:latin typeface="Tahoma"/>
                <a:cs typeface="Tahoma"/>
              </a:rPr>
              <a:t> </a:t>
            </a:r>
            <a:r>
              <a:rPr sz="614" b="1" kern="0" spc="-7" dirty="0">
                <a:solidFill>
                  <a:srgbClr val="432583"/>
                </a:solidFill>
                <a:latin typeface="Tahoma"/>
                <a:cs typeface="Tahoma"/>
              </a:rPr>
              <a:t>Leclerc</a:t>
            </a:r>
            <a:endParaRPr sz="614" kern="0">
              <a:solidFill>
                <a:sysClr val="windowText" lastClr="000000"/>
              </a:solidFill>
              <a:latin typeface="Tahoma"/>
              <a:cs typeface="Tahoma"/>
            </a:endParaRPr>
          </a:p>
          <a:p>
            <a:pPr marL="8659" marR="48057" defTabSz="623438">
              <a:lnSpc>
                <a:spcPts val="580"/>
              </a:lnSpc>
              <a:spcBef>
                <a:spcPts val="3"/>
              </a:spcBef>
            </a:pPr>
            <a:r>
              <a:rPr sz="477" kern="0" spc="-20" dirty="0">
                <a:solidFill>
                  <a:srgbClr val="432583"/>
                </a:solidFill>
                <a:latin typeface="Verdana"/>
                <a:cs typeface="Verdana"/>
              </a:rPr>
              <a:t>Directrice</a:t>
            </a:r>
            <a:r>
              <a:rPr sz="477" kern="0" spc="-37" dirty="0">
                <a:solidFill>
                  <a:srgbClr val="432583"/>
                </a:solidFill>
                <a:latin typeface="Verdana"/>
                <a:cs typeface="Verdana"/>
              </a:rPr>
              <a:t> </a:t>
            </a:r>
            <a:r>
              <a:rPr sz="477" kern="0" spc="-17" dirty="0">
                <a:solidFill>
                  <a:srgbClr val="432583"/>
                </a:solidFill>
                <a:latin typeface="Verdana"/>
                <a:cs typeface="Verdana"/>
              </a:rPr>
              <a:t>de</a:t>
            </a:r>
            <a:r>
              <a:rPr sz="477" kern="0" spc="-37" dirty="0">
                <a:solidFill>
                  <a:srgbClr val="432583"/>
                </a:solidFill>
                <a:latin typeface="Verdana"/>
                <a:cs typeface="Verdana"/>
              </a:rPr>
              <a:t> </a:t>
            </a:r>
            <a:r>
              <a:rPr sz="477" kern="0" spc="-7" dirty="0">
                <a:solidFill>
                  <a:srgbClr val="432583"/>
                </a:solidFill>
                <a:latin typeface="Verdana"/>
                <a:cs typeface="Verdana"/>
              </a:rPr>
              <a:t>comptes </a:t>
            </a:r>
            <a:r>
              <a:rPr sz="477" kern="0" spc="-27" dirty="0">
                <a:solidFill>
                  <a:srgbClr val="432583"/>
                </a:solidFill>
                <a:latin typeface="Verdana"/>
                <a:cs typeface="Verdana"/>
              </a:rPr>
              <a:t>Développement</a:t>
            </a:r>
            <a:r>
              <a:rPr sz="477" kern="0" spc="-31" dirty="0">
                <a:solidFill>
                  <a:srgbClr val="432583"/>
                </a:solidFill>
                <a:latin typeface="Verdana"/>
                <a:cs typeface="Verdana"/>
              </a:rPr>
              <a:t> </a:t>
            </a:r>
            <a:r>
              <a:rPr sz="477" kern="0" spc="-20" dirty="0">
                <a:solidFill>
                  <a:srgbClr val="432583"/>
                </a:solidFill>
                <a:latin typeface="Verdana"/>
                <a:cs typeface="Verdana"/>
              </a:rPr>
              <a:t>des</a:t>
            </a:r>
            <a:r>
              <a:rPr sz="477" kern="0" spc="-27" dirty="0">
                <a:solidFill>
                  <a:srgbClr val="432583"/>
                </a:solidFill>
                <a:latin typeface="Verdana"/>
                <a:cs typeface="Verdana"/>
              </a:rPr>
              <a:t> </a:t>
            </a:r>
            <a:r>
              <a:rPr sz="477" kern="0" spc="-14" dirty="0">
                <a:solidFill>
                  <a:srgbClr val="432583"/>
                </a:solidFill>
                <a:latin typeface="Verdana"/>
                <a:cs typeface="Verdana"/>
              </a:rPr>
              <a:t>affaires </a:t>
            </a:r>
            <a:r>
              <a:rPr sz="477" kern="0" spc="-58" dirty="0">
                <a:solidFill>
                  <a:srgbClr val="432583"/>
                </a:solidFill>
                <a:latin typeface="Verdana"/>
                <a:cs typeface="Verdana"/>
              </a:rPr>
              <a:t>481-</a:t>
            </a:r>
            <a:r>
              <a:rPr sz="477" kern="0" spc="-27" dirty="0">
                <a:solidFill>
                  <a:srgbClr val="432583"/>
                </a:solidFill>
                <a:latin typeface="Verdana"/>
                <a:cs typeface="Verdana"/>
              </a:rPr>
              <a:t>650-</a:t>
            </a:r>
            <a:r>
              <a:rPr sz="477" kern="0" spc="-14" dirty="0">
                <a:solidFill>
                  <a:srgbClr val="432583"/>
                </a:solidFill>
                <a:latin typeface="Verdana"/>
                <a:cs typeface="Verdana"/>
              </a:rPr>
              <a:t>3457</a:t>
            </a:r>
            <a:endParaRPr sz="477" kern="0">
              <a:solidFill>
                <a:sysClr val="windowText" lastClr="000000"/>
              </a:solidFill>
              <a:latin typeface="Verdana"/>
              <a:cs typeface="Verdana"/>
            </a:endParaRPr>
          </a:p>
          <a:p>
            <a:pPr marL="8659" defTabSz="623438">
              <a:lnSpc>
                <a:spcPts val="558"/>
              </a:lnSpc>
            </a:pPr>
            <a:r>
              <a:rPr sz="477" b="1" u="sng" kern="0" spc="-14" dirty="0">
                <a:solidFill>
                  <a:srgbClr val="432583"/>
                </a:solidFill>
                <a:uFill>
                  <a:solidFill>
                    <a:srgbClr val="432583"/>
                  </a:solidFill>
                </a:uFill>
                <a:latin typeface="Tahoma"/>
                <a:cs typeface="Tahoma"/>
                <a:hlinkClick r:id="rId3"/>
              </a:rPr>
              <a:t>nathaliez.leclerc@beneva.ca</a:t>
            </a:r>
            <a:endParaRPr sz="477" kern="0">
              <a:solidFill>
                <a:sysClr val="windowText" lastClr="000000"/>
              </a:solidFill>
              <a:latin typeface="Tahoma"/>
              <a:cs typeface="Tahoma"/>
            </a:endParaRPr>
          </a:p>
        </p:txBody>
      </p:sp>
      <p:sp>
        <p:nvSpPr>
          <p:cNvPr id="7" name="object 7"/>
          <p:cNvSpPr txBox="1"/>
          <p:nvPr/>
        </p:nvSpPr>
        <p:spPr>
          <a:xfrm>
            <a:off x="6594764" y="3327676"/>
            <a:ext cx="801399" cy="395709"/>
          </a:xfrm>
          <a:prstGeom prst="rect">
            <a:avLst/>
          </a:prstGeom>
        </p:spPr>
        <p:txBody>
          <a:bodyPr vert="horz" wrap="square" lIns="0" tIns="8659" rIns="0" bIns="0" rtlCol="0">
            <a:spAutoFit/>
          </a:bodyPr>
          <a:lstStyle/>
          <a:p>
            <a:pPr marL="8659" defTabSz="623438">
              <a:lnSpc>
                <a:spcPts val="726"/>
              </a:lnSpc>
              <a:spcBef>
                <a:spcPts val="68"/>
              </a:spcBef>
            </a:pPr>
            <a:r>
              <a:rPr sz="614" b="1" kern="0" spc="-44" dirty="0">
                <a:solidFill>
                  <a:srgbClr val="432583"/>
                </a:solidFill>
                <a:latin typeface="Tahoma"/>
                <a:cs typeface="Tahoma"/>
              </a:rPr>
              <a:t>Souhila </a:t>
            </a:r>
            <a:r>
              <a:rPr sz="614" b="1" kern="0" spc="-7" dirty="0">
                <a:solidFill>
                  <a:srgbClr val="432583"/>
                </a:solidFill>
                <a:latin typeface="Tahoma"/>
                <a:cs typeface="Tahoma"/>
              </a:rPr>
              <a:t>Alioua</a:t>
            </a:r>
            <a:endParaRPr sz="614" kern="0">
              <a:solidFill>
                <a:sysClr val="windowText" lastClr="000000"/>
              </a:solidFill>
              <a:latin typeface="Tahoma"/>
              <a:cs typeface="Tahoma"/>
            </a:endParaRPr>
          </a:p>
          <a:p>
            <a:pPr marL="8659" defTabSz="623438">
              <a:lnSpc>
                <a:spcPts val="562"/>
              </a:lnSpc>
            </a:pPr>
            <a:r>
              <a:rPr sz="477" kern="0" spc="-7" dirty="0">
                <a:solidFill>
                  <a:srgbClr val="432583"/>
                </a:solidFill>
                <a:latin typeface="Verdana"/>
                <a:cs typeface="Verdana"/>
              </a:rPr>
              <a:t>Associée</a:t>
            </a:r>
            <a:endParaRPr sz="477" kern="0">
              <a:solidFill>
                <a:sysClr val="windowText" lastClr="000000"/>
              </a:solidFill>
              <a:latin typeface="Verdana"/>
              <a:cs typeface="Verdana"/>
            </a:endParaRPr>
          </a:p>
          <a:p>
            <a:pPr marL="8659" marR="3464" defTabSz="623438">
              <a:spcBef>
                <a:spcPts val="7"/>
              </a:spcBef>
            </a:pPr>
            <a:r>
              <a:rPr sz="477" kern="0" spc="-27" dirty="0">
                <a:solidFill>
                  <a:srgbClr val="432583"/>
                </a:solidFill>
                <a:latin typeface="Verdana"/>
                <a:cs typeface="Verdana"/>
              </a:rPr>
              <a:t>Développement</a:t>
            </a:r>
            <a:r>
              <a:rPr sz="477" kern="0" spc="-31" dirty="0">
                <a:solidFill>
                  <a:srgbClr val="432583"/>
                </a:solidFill>
                <a:latin typeface="Verdana"/>
                <a:cs typeface="Verdana"/>
              </a:rPr>
              <a:t> </a:t>
            </a:r>
            <a:r>
              <a:rPr sz="477" kern="0" spc="-20" dirty="0">
                <a:solidFill>
                  <a:srgbClr val="432583"/>
                </a:solidFill>
                <a:latin typeface="Verdana"/>
                <a:cs typeface="Verdana"/>
              </a:rPr>
              <a:t>des</a:t>
            </a:r>
            <a:r>
              <a:rPr sz="477" kern="0" spc="-27" dirty="0">
                <a:solidFill>
                  <a:srgbClr val="432583"/>
                </a:solidFill>
                <a:latin typeface="Verdana"/>
                <a:cs typeface="Verdana"/>
              </a:rPr>
              <a:t> </a:t>
            </a:r>
            <a:r>
              <a:rPr sz="477" kern="0" spc="-14" dirty="0">
                <a:solidFill>
                  <a:srgbClr val="432583"/>
                </a:solidFill>
                <a:latin typeface="Verdana"/>
                <a:cs typeface="Verdana"/>
              </a:rPr>
              <a:t>affaires </a:t>
            </a:r>
            <a:r>
              <a:rPr sz="477" kern="0" spc="-75" dirty="0">
                <a:solidFill>
                  <a:srgbClr val="432583"/>
                </a:solidFill>
                <a:latin typeface="Verdana"/>
                <a:cs typeface="Verdana"/>
              </a:rPr>
              <a:t>514</a:t>
            </a:r>
            <a:r>
              <a:rPr sz="477" kern="0" spc="-34" dirty="0">
                <a:solidFill>
                  <a:srgbClr val="432583"/>
                </a:solidFill>
                <a:latin typeface="Verdana"/>
                <a:cs typeface="Verdana"/>
              </a:rPr>
              <a:t> </a:t>
            </a:r>
            <a:r>
              <a:rPr sz="477" kern="0" spc="-65" dirty="0">
                <a:solidFill>
                  <a:srgbClr val="432583"/>
                </a:solidFill>
                <a:latin typeface="Verdana"/>
                <a:cs typeface="Verdana"/>
              </a:rPr>
              <a:t>821-</a:t>
            </a:r>
            <a:r>
              <a:rPr sz="477" kern="0" spc="-14" dirty="0">
                <a:solidFill>
                  <a:srgbClr val="432583"/>
                </a:solidFill>
                <a:latin typeface="Verdana"/>
                <a:cs typeface="Verdana"/>
              </a:rPr>
              <a:t>8041</a:t>
            </a:r>
            <a:endParaRPr sz="477" kern="0">
              <a:solidFill>
                <a:sysClr val="windowText" lastClr="000000"/>
              </a:solidFill>
              <a:latin typeface="Verdana"/>
              <a:cs typeface="Verdana"/>
            </a:endParaRPr>
          </a:p>
          <a:p>
            <a:pPr marL="8659" defTabSz="623438">
              <a:spcBef>
                <a:spcPts val="14"/>
              </a:spcBef>
            </a:pPr>
            <a:r>
              <a:rPr sz="477" b="1" u="sng" kern="0" spc="-7" dirty="0">
                <a:solidFill>
                  <a:srgbClr val="432583"/>
                </a:solidFill>
                <a:uFill>
                  <a:solidFill>
                    <a:srgbClr val="432583"/>
                  </a:solidFill>
                </a:uFill>
                <a:latin typeface="Tahoma"/>
                <a:cs typeface="Tahoma"/>
              </a:rPr>
              <a:t>souhila.alioua</a:t>
            </a:r>
            <a:r>
              <a:rPr sz="477" b="1" u="sng" kern="0" spc="-7" dirty="0">
                <a:solidFill>
                  <a:srgbClr val="432583"/>
                </a:solidFill>
                <a:uFill>
                  <a:solidFill>
                    <a:srgbClr val="432583"/>
                  </a:solidFill>
                </a:uFill>
                <a:latin typeface="Tahoma"/>
                <a:cs typeface="Tahoma"/>
                <a:hlinkClick r:id="rId4"/>
              </a:rPr>
              <a:t>@beneva.ca</a:t>
            </a:r>
            <a:endParaRPr sz="477" kern="0">
              <a:solidFill>
                <a:sysClr val="windowText" lastClr="000000"/>
              </a:solidFill>
              <a:latin typeface="Tahoma"/>
              <a:cs typeface="Tahoma"/>
            </a:endParaRPr>
          </a:p>
        </p:txBody>
      </p:sp>
      <p:sp>
        <p:nvSpPr>
          <p:cNvPr id="8" name="object 8"/>
          <p:cNvSpPr txBox="1"/>
          <p:nvPr/>
        </p:nvSpPr>
        <p:spPr>
          <a:xfrm>
            <a:off x="5094068" y="5144794"/>
            <a:ext cx="801399" cy="395709"/>
          </a:xfrm>
          <a:prstGeom prst="rect">
            <a:avLst/>
          </a:prstGeom>
        </p:spPr>
        <p:txBody>
          <a:bodyPr vert="horz" wrap="square" lIns="0" tIns="8659" rIns="0" bIns="0" rtlCol="0">
            <a:spAutoFit/>
          </a:bodyPr>
          <a:lstStyle/>
          <a:p>
            <a:pPr marL="8659" defTabSz="623438">
              <a:lnSpc>
                <a:spcPts val="726"/>
              </a:lnSpc>
              <a:spcBef>
                <a:spcPts val="68"/>
              </a:spcBef>
            </a:pPr>
            <a:r>
              <a:rPr sz="614" b="1" kern="0" spc="-41" dirty="0">
                <a:solidFill>
                  <a:srgbClr val="432583"/>
                </a:solidFill>
                <a:latin typeface="Tahoma"/>
                <a:cs typeface="Tahoma"/>
              </a:rPr>
              <a:t>Wanita</a:t>
            </a:r>
            <a:r>
              <a:rPr sz="614" b="1" kern="0" spc="-48" dirty="0">
                <a:solidFill>
                  <a:srgbClr val="432583"/>
                </a:solidFill>
                <a:latin typeface="Tahoma"/>
                <a:cs typeface="Tahoma"/>
              </a:rPr>
              <a:t> </a:t>
            </a:r>
            <a:r>
              <a:rPr sz="614" b="1" kern="0" spc="-7" dirty="0">
                <a:solidFill>
                  <a:srgbClr val="432583"/>
                </a:solidFill>
                <a:latin typeface="Tahoma"/>
                <a:cs typeface="Tahoma"/>
              </a:rPr>
              <a:t>Daniele</a:t>
            </a:r>
            <a:endParaRPr sz="614" kern="0">
              <a:solidFill>
                <a:sysClr val="windowText" lastClr="000000"/>
              </a:solidFill>
              <a:latin typeface="Tahoma"/>
              <a:cs typeface="Tahoma"/>
            </a:endParaRPr>
          </a:p>
          <a:p>
            <a:pPr marL="8659" defTabSz="623438">
              <a:lnSpc>
                <a:spcPts val="562"/>
              </a:lnSpc>
            </a:pPr>
            <a:r>
              <a:rPr sz="477" kern="0" spc="-7" dirty="0">
                <a:solidFill>
                  <a:srgbClr val="432583"/>
                </a:solidFill>
                <a:latin typeface="Verdana"/>
                <a:cs typeface="Verdana"/>
              </a:rPr>
              <a:t>Associée</a:t>
            </a:r>
            <a:endParaRPr sz="477" kern="0">
              <a:solidFill>
                <a:sysClr val="windowText" lastClr="000000"/>
              </a:solidFill>
              <a:latin typeface="Verdana"/>
              <a:cs typeface="Verdana"/>
            </a:endParaRPr>
          </a:p>
          <a:p>
            <a:pPr marL="8659" marR="3464" defTabSz="623438">
              <a:spcBef>
                <a:spcPts val="7"/>
              </a:spcBef>
            </a:pPr>
            <a:r>
              <a:rPr sz="477" kern="0" spc="-27" dirty="0">
                <a:solidFill>
                  <a:srgbClr val="432583"/>
                </a:solidFill>
                <a:latin typeface="Verdana"/>
                <a:cs typeface="Verdana"/>
              </a:rPr>
              <a:t>Développement</a:t>
            </a:r>
            <a:r>
              <a:rPr sz="477" kern="0" spc="-31" dirty="0">
                <a:solidFill>
                  <a:srgbClr val="432583"/>
                </a:solidFill>
                <a:latin typeface="Verdana"/>
                <a:cs typeface="Verdana"/>
              </a:rPr>
              <a:t> </a:t>
            </a:r>
            <a:r>
              <a:rPr sz="477" kern="0" spc="-20" dirty="0">
                <a:solidFill>
                  <a:srgbClr val="432583"/>
                </a:solidFill>
                <a:latin typeface="Verdana"/>
                <a:cs typeface="Verdana"/>
              </a:rPr>
              <a:t>des</a:t>
            </a:r>
            <a:r>
              <a:rPr sz="477" kern="0" spc="-27" dirty="0">
                <a:solidFill>
                  <a:srgbClr val="432583"/>
                </a:solidFill>
                <a:latin typeface="Verdana"/>
                <a:cs typeface="Verdana"/>
              </a:rPr>
              <a:t> </a:t>
            </a:r>
            <a:r>
              <a:rPr sz="477" kern="0" spc="-14" dirty="0">
                <a:solidFill>
                  <a:srgbClr val="432583"/>
                </a:solidFill>
                <a:latin typeface="Verdana"/>
                <a:cs typeface="Verdana"/>
              </a:rPr>
              <a:t>affaires </a:t>
            </a:r>
            <a:r>
              <a:rPr sz="477" kern="0" spc="-72" dirty="0">
                <a:solidFill>
                  <a:srgbClr val="432583"/>
                </a:solidFill>
                <a:latin typeface="Verdana"/>
                <a:cs typeface="Verdana"/>
              </a:rPr>
              <a:t>581</a:t>
            </a:r>
            <a:r>
              <a:rPr sz="477" kern="0" spc="-55" dirty="0">
                <a:solidFill>
                  <a:srgbClr val="432583"/>
                </a:solidFill>
                <a:latin typeface="Verdana"/>
                <a:cs typeface="Verdana"/>
              </a:rPr>
              <a:t> </a:t>
            </a:r>
            <a:r>
              <a:rPr sz="477" kern="0" spc="-20" dirty="0">
                <a:solidFill>
                  <a:srgbClr val="432583"/>
                </a:solidFill>
                <a:latin typeface="Verdana"/>
                <a:cs typeface="Verdana"/>
              </a:rPr>
              <a:t>443-</a:t>
            </a:r>
            <a:r>
              <a:rPr sz="477" kern="0" spc="-14" dirty="0">
                <a:solidFill>
                  <a:srgbClr val="432583"/>
                </a:solidFill>
                <a:latin typeface="Verdana"/>
                <a:cs typeface="Verdana"/>
              </a:rPr>
              <a:t>6946</a:t>
            </a:r>
            <a:endParaRPr sz="477" kern="0">
              <a:solidFill>
                <a:sysClr val="windowText" lastClr="000000"/>
              </a:solidFill>
              <a:latin typeface="Verdana"/>
              <a:cs typeface="Verdana"/>
            </a:endParaRPr>
          </a:p>
          <a:p>
            <a:pPr marL="8659" defTabSz="623438">
              <a:spcBef>
                <a:spcPts val="14"/>
              </a:spcBef>
            </a:pPr>
            <a:r>
              <a:rPr sz="477" b="1" u="sng" kern="0" spc="-14" dirty="0">
                <a:solidFill>
                  <a:srgbClr val="432583"/>
                </a:solidFill>
                <a:uFill>
                  <a:solidFill>
                    <a:srgbClr val="432583"/>
                  </a:solidFill>
                </a:uFill>
                <a:latin typeface="Tahoma"/>
                <a:cs typeface="Tahoma"/>
                <a:hlinkClick r:id="rId4"/>
              </a:rPr>
              <a:t>wanita.daniele@beneva.ca</a:t>
            </a:r>
            <a:endParaRPr sz="477" kern="0">
              <a:solidFill>
                <a:sysClr val="windowText" lastClr="000000"/>
              </a:solidFill>
              <a:latin typeface="Tahoma"/>
              <a:cs typeface="Tahoma"/>
            </a:endParaRPr>
          </a:p>
        </p:txBody>
      </p:sp>
      <p:sp>
        <p:nvSpPr>
          <p:cNvPr id="9" name="object 9"/>
          <p:cNvSpPr txBox="1"/>
          <p:nvPr/>
        </p:nvSpPr>
        <p:spPr>
          <a:xfrm>
            <a:off x="3593523" y="3900693"/>
            <a:ext cx="2912918" cy="239576"/>
          </a:xfrm>
          <a:prstGeom prst="rect">
            <a:avLst/>
          </a:prstGeom>
        </p:spPr>
        <p:txBody>
          <a:bodyPr vert="horz" wrap="square" lIns="0" tIns="8659" rIns="0" bIns="0" rtlCol="0">
            <a:spAutoFit/>
          </a:bodyPr>
          <a:lstStyle/>
          <a:p>
            <a:pPr marL="8659" defTabSz="623438">
              <a:spcBef>
                <a:spcPts val="68"/>
              </a:spcBef>
            </a:pPr>
            <a:r>
              <a:rPr sz="1500" b="1" kern="0" spc="-112" dirty="0">
                <a:solidFill>
                  <a:srgbClr val="432583"/>
                </a:solidFill>
                <a:latin typeface="Tahoma"/>
                <a:cs typeface="Tahoma"/>
              </a:rPr>
              <a:t>Région</a:t>
            </a:r>
            <a:r>
              <a:rPr sz="1500" b="1" kern="0" spc="-139" dirty="0">
                <a:solidFill>
                  <a:srgbClr val="432583"/>
                </a:solidFill>
                <a:latin typeface="Tahoma"/>
                <a:cs typeface="Tahoma"/>
              </a:rPr>
              <a:t> </a:t>
            </a:r>
            <a:r>
              <a:rPr sz="1500" b="1" kern="0" spc="-65" dirty="0">
                <a:solidFill>
                  <a:srgbClr val="432583"/>
                </a:solidFill>
                <a:latin typeface="Tahoma"/>
                <a:cs typeface="Tahoma"/>
              </a:rPr>
              <a:t>de</a:t>
            </a:r>
            <a:r>
              <a:rPr sz="1500" b="1" kern="0" spc="-136" dirty="0">
                <a:solidFill>
                  <a:srgbClr val="432583"/>
                </a:solidFill>
                <a:latin typeface="Tahoma"/>
                <a:cs typeface="Tahoma"/>
              </a:rPr>
              <a:t> </a:t>
            </a:r>
            <a:r>
              <a:rPr sz="1500" b="1" kern="0" spc="-65" dirty="0">
                <a:solidFill>
                  <a:srgbClr val="432583"/>
                </a:solidFill>
                <a:latin typeface="Tahoma"/>
                <a:cs typeface="Tahoma"/>
              </a:rPr>
              <a:t>Québec</a:t>
            </a:r>
            <a:r>
              <a:rPr sz="1500" b="1" kern="0" spc="-136" dirty="0">
                <a:solidFill>
                  <a:srgbClr val="432583"/>
                </a:solidFill>
                <a:latin typeface="Tahoma"/>
                <a:cs typeface="Tahoma"/>
              </a:rPr>
              <a:t> </a:t>
            </a:r>
            <a:r>
              <a:rPr sz="1500" b="1" kern="0" spc="-211" dirty="0">
                <a:solidFill>
                  <a:srgbClr val="432583"/>
                </a:solidFill>
                <a:latin typeface="Tahoma"/>
                <a:cs typeface="Tahoma"/>
              </a:rPr>
              <a:t>–</a:t>
            </a:r>
            <a:r>
              <a:rPr sz="1500" b="1" kern="0" spc="-136" dirty="0">
                <a:solidFill>
                  <a:srgbClr val="432583"/>
                </a:solidFill>
                <a:latin typeface="Tahoma"/>
                <a:cs typeface="Tahoma"/>
              </a:rPr>
              <a:t> </a:t>
            </a:r>
            <a:r>
              <a:rPr sz="1500" b="1" kern="0" spc="-82" dirty="0">
                <a:solidFill>
                  <a:srgbClr val="432583"/>
                </a:solidFill>
                <a:latin typeface="Tahoma"/>
                <a:cs typeface="Tahoma"/>
              </a:rPr>
              <a:t>Assurance</a:t>
            </a:r>
            <a:r>
              <a:rPr sz="1500" b="1" kern="0" spc="-136" dirty="0">
                <a:solidFill>
                  <a:srgbClr val="432583"/>
                </a:solidFill>
                <a:latin typeface="Tahoma"/>
                <a:cs typeface="Tahoma"/>
              </a:rPr>
              <a:t> </a:t>
            </a:r>
            <a:r>
              <a:rPr sz="1500" b="1" kern="0" spc="-82" dirty="0">
                <a:solidFill>
                  <a:srgbClr val="432583"/>
                </a:solidFill>
                <a:latin typeface="Tahoma"/>
                <a:cs typeface="Tahoma"/>
              </a:rPr>
              <a:t>vie</a:t>
            </a:r>
            <a:endParaRPr sz="1500" kern="0">
              <a:solidFill>
                <a:sysClr val="windowText" lastClr="000000"/>
              </a:solidFill>
              <a:latin typeface="Tahoma"/>
              <a:cs typeface="Tahoma"/>
            </a:endParaRPr>
          </a:p>
        </p:txBody>
      </p:sp>
      <p:sp>
        <p:nvSpPr>
          <p:cNvPr id="10" name="object 10"/>
          <p:cNvSpPr/>
          <p:nvPr/>
        </p:nvSpPr>
        <p:spPr>
          <a:xfrm>
            <a:off x="1440261" y="6167545"/>
            <a:ext cx="894484" cy="304800"/>
          </a:xfrm>
          <a:custGeom>
            <a:avLst/>
            <a:gdLst/>
            <a:ahLst/>
            <a:cxnLst/>
            <a:rect l="l" t="t" r="r" b="b"/>
            <a:pathLst>
              <a:path w="1311910" h="447040">
                <a:moveTo>
                  <a:pt x="419798" y="336537"/>
                </a:moveTo>
                <a:lnTo>
                  <a:pt x="340817" y="291033"/>
                </a:lnTo>
                <a:lnTo>
                  <a:pt x="319532" y="319151"/>
                </a:lnTo>
                <a:lnTo>
                  <a:pt x="292303" y="340829"/>
                </a:lnTo>
                <a:lnTo>
                  <a:pt x="259930" y="354774"/>
                </a:lnTo>
                <a:lnTo>
                  <a:pt x="223202" y="359714"/>
                </a:lnTo>
                <a:lnTo>
                  <a:pt x="186474" y="354774"/>
                </a:lnTo>
                <a:lnTo>
                  <a:pt x="154089" y="340829"/>
                </a:lnTo>
                <a:lnTo>
                  <a:pt x="126860" y="319151"/>
                </a:lnTo>
                <a:lnTo>
                  <a:pt x="105587" y="291033"/>
                </a:lnTo>
                <a:lnTo>
                  <a:pt x="26606" y="336537"/>
                </a:lnTo>
                <a:lnTo>
                  <a:pt x="53809" y="373672"/>
                </a:lnTo>
                <a:lnTo>
                  <a:pt x="87033" y="404139"/>
                </a:lnTo>
                <a:lnTo>
                  <a:pt x="126301" y="427024"/>
                </a:lnTo>
                <a:lnTo>
                  <a:pt x="171678" y="441413"/>
                </a:lnTo>
                <a:lnTo>
                  <a:pt x="223202" y="446417"/>
                </a:lnTo>
                <a:lnTo>
                  <a:pt x="274713" y="441413"/>
                </a:lnTo>
                <a:lnTo>
                  <a:pt x="320090" y="427024"/>
                </a:lnTo>
                <a:lnTo>
                  <a:pt x="359371" y="404139"/>
                </a:lnTo>
                <a:lnTo>
                  <a:pt x="392595" y="373672"/>
                </a:lnTo>
                <a:lnTo>
                  <a:pt x="419798" y="336537"/>
                </a:lnTo>
                <a:close/>
              </a:path>
              <a:path w="1311910" h="447040">
                <a:moveTo>
                  <a:pt x="446417" y="224929"/>
                </a:moveTo>
                <a:lnTo>
                  <a:pt x="441960" y="179031"/>
                </a:lnTo>
                <a:lnTo>
                  <a:pt x="440524" y="174282"/>
                </a:lnTo>
                <a:lnTo>
                  <a:pt x="429158" y="136550"/>
                </a:lnTo>
                <a:lnTo>
                  <a:pt x="408838" y="98298"/>
                </a:lnTo>
                <a:lnTo>
                  <a:pt x="398678" y="85852"/>
                </a:lnTo>
                <a:lnTo>
                  <a:pt x="381800" y="65151"/>
                </a:lnTo>
                <a:lnTo>
                  <a:pt x="348907" y="37896"/>
                </a:lnTo>
                <a:lnTo>
                  <a:pt x="346824" y="36779"/>
                </a:lnTo>
                <a:lnTo>
                  <a:pt x="346824" y="174282"/>
                </a:lnTo>
                <a:lnTo>
                  <a:pt x="99580" y="174282"/>
                </a:lnTo>
                <a:lnTo>
                  <a:pt x="118287" y="139090"/>
                </a:lnTo>
                <a:lnTo>
                  <a:pt x="146253" y="111074"/>
                </a:lnTo>
                <a:lnTo>
                  <a:pt x="181787" y="92544"/>
                </a:lnTo>
                <a:lnTo>
                  <a:pt x="223202" y="85852"/>
                </a:lnTo>
                <a:lnTo>
                  <a:pt x="264604" y="92544"/>
                </a:lnTo>
                <a:lnTo>
                  <a:pt x="300139" y="111074"/>
                </a:lnTo>
                <a:lnTo>
                  <a:pt x="328104" y="139090"/>
                </a:lnTo>
                <a:lnTo>
                  <a:pt x="346824" y="174282"/>
                </a:lnTo>
                <a:lnTo>
                  <a:pt x="346824" y="36779"/>
                </a:lnTo>
                <a:lnTo>
                  <a:pt x="310946" y="17411"/>
                </a:lnTo>
                <a:lnTo>
                  <a:pt x="268770" y="4495"/>
                </a:lnTo>
                <a:lnTo>
                  <a:pt x="223202" y="12"/>
                </a:lnTo>
                <a:lnTo>
                  <a:pt x="177622" y="4495"/>
                </a:lnTo>
                <a:lnTo>
                  <a:pt x="135445" y="17411"/>
                </a:lnTo>
                <a:lnTo>
                  <a:pt x="97497" y="37896"/>
                </a:lnTo>
                <a:lnTo>
                  <a:pt x="64592" y="65151"/>
                </a:lnTo>
                <a:lnTo>
                  <a:pt x="37566" y="98298"/>
                </a:lnTo>
                <a:lnTo>
                  <a:pt x="17246" y="136550"/>
                </a:lnTo>
                <a:lnTo>
                  <a:pt x="4445" y="179031"/>
                </a:lnTo>
                <a:lnTo>
                  <a:pt x="0" y="224929"/>
                </a:lnTo>
                <a:lnTo>
                  <a:pt x="152" y="233286"/>
                </a:lnTo>
                <a:lnTo>
                  <a:pt x="635" y="241566"/>
                </a:lnTo>
                <a:lnTo>
                  <a:pt x="1435" y="249682"/>
                </a:lnTo>
                <a:lnTo>
                  <a:pt x="2565" y="257556"/>
                </a:lnTo>
                <a:lnTo>
                  <a:pt x="443839" y="257556"/>
                </a:lnTo>
                <a:lnTo>
                  <a:pt x="444957" y="249682"/>
                </a:lnTo>
                <a:lnTo>
                  <a:pt x="445770" y="241566"/>
                </a:lnTo>
                <a:lnTo>
                  <a:pt x="446252" y="233286"/>
                </a:lnTo>
                <a:lnTo>
                  <a:pt x="446417" y="224929"/>
                </a:lnTo>
                <a:close/>
              </a:path>
              <a:path w="1311910" h="447040">
                <a:moveTo>
                  <a:pt x="867930" y="8585"/>
                </a:moveTo>
                <a:lnTo>
                  <a:pt x="764908" y="8585"/>
                </a:lnTo>
                <a:lnTo>
                  <a:pt x="655015" y="307340"/>
                </a:lnTo>
                <a:lnTo>
                  <a:pt x="545134" y="8585"/>
                </a:lnTo>
                <a:lnTo>
                  <a:pt x="442112" y="8585"/>
                </a:lnTo>
                <a:lnTo>
                  <a:pt x="606945" y="437832"/>
                </a:lnTo>
                <a:lnTo>
                  <a:pt x="703097" y="437832"/>
                </a:lnTo>
                <a:lnTo>
                  <a:pt x="867930" y="8585"/>
                </a:lnTo>
                <a:close/>
              </a:path>
              <a:path w="1311910" h="447040">
                <a:moveTo>
                  <a:pt x="1311770" y="8585"/>
                </a:moveTo>
                <a:lnTo>
                  <a:pt x="1220774" y="8585"/>
                </a:lnTo>
                <a:lnTo>
                  <a:pt x="1220774" y="222351"/>
                </a:lnTo>
                <a:lnTo>
                  <a:pt x="1214450" y="265049"/>
                </a:lnTo>
                <a:lnTo>
                  <a:pt x="1196594" y="302069"/>
                </a:lnTo>
                <a:lnTo>
                  <a:pt x="1168844" y="331203"/>
                </a:lnTo>
                <a:lnTo>
                  <a:pt x="1132865" y="350291"/>
                </a:lnTo>
                <a:lnTo>
                  <a:pt x="1090282" y="357136"/>
                </a:lnTo>
                <a:lnTo>
                  <a:pt x="1048778" y="350380"/>
                </a:lnTo>
                <a:lnTo>
                  <a:pt x="1013117" y="331457"/>
                </a:lnTo>
                <a:lnTo>
                  <a:pt x="985266" y="302437"/>
                </a:lnTo>
                <a:lnTo>
                  <a:pt x="967117" y="265379"/>
                </a:lnTo>
                <a:lnTo>
                  <a:pt x="960653" y="222351"/>
                </a:lnTo>
                <a:lnTo>
                  <a:pt x="967117" y="179412"/>
                </a:lnTo>
                <a:lnTo>
                  <a:pt x="985266" y="142582"/>
                </a:lnTo>
                <a:lnTo>
                  <a:pt x="1013117" y="113817"/>
                </a:lnTo>
                <a:lnTo>
                  <a:pt x="1048778" y="95110"/>
                </a:lnTo>
                <a:lnTo>
                  <a:pt x="1090282" y="88430"/>
                </a:lnTo>
                <a:lnTo>
                  <a:pt x="1132865" y="95275"/>
                </a:lnTo>
                <a:lnTo>
                  <a:pt x="1168844" y="114312"/>
                </a:lnTo>
                <a:lnTo>
                  <a:pt x="1196594" y="143319"/>
                </a:lnTo>
                <a:lnTo>
                  <a:pt x="1214450" y="180073"/>
                </a:lnTo>
                <a:lnTo>
                  <a:pt x="1220774" y="222351"/>
                </a:lnTo>
                <a:lnTo>
                  <a:pt x="1220774" y="8585"/>
                </a:lnTo>
                <a:lnTo>
                  <a:pt x="1215618" y="8585"/>
                </a:lnTo>
                <a:lnTo>
                  <a:pt x="1215618" y="58381"/>
                </a:lnTo>
                <a:lnTo>
                  <a:pt x="1188351" y="34404"/>
                </a:lnTo>
                <a:lnTo>
                  <a:pt x="1155306" y="15989"/>
                </a:lnTo>
                <a:lnTo>
                  <a:pt x="1118069" y="4178"/>
                </a:lnTo>
                <a:lnTo>
                  <a:pt x="1078268" y="0"/>
                </a:lnTo>
                <a:lnTo>
                  <a:pt x="1036993" y="3962"/>
                </a:lnTo>
                <a:lnTo>
                  <a:pt x="997635" y="15557"/>
                </a:lnTo>
                <a:lnTo>
                  <a:pt x="961301" y="34404"/>
                </a:lnTo>
                <a:lnTo>
                  <a:pt x="929093" y="60096"/>
                </a:lnTo>
                <a:lnTo>
                  <a:pt x="902119" y="92227"/>
                </a:lnTo>
                <a:lnTo>
                  <a:pt x="881468" y="130390"/>
                </a:lnTo>
                <a:lnTo>
                  <a:pt x="868273" y="174193"/>
                </a:lnTo>
                <a:lnTo>
                  <a:pt x="863638" y="223215"/>
                </a:lnTo>
                <a:lnTo>
                  <a:pt x="868349" y="271995"/>
                </a:lnTo>
                <a:lnTo>
                  <a:pt x="881697" y="315683"/>
                </a:lnTo>
                <a:lnTo>
                  <a:pt x="902525" y="353822"/>
                </a:lnTo>
                <a:lnTo>
                  <a:pt x="929627" y="386003"/>
                </a:lnTo>
                <a:lnTo>
                  <a:pt x="961847" y="411784"/>
                </a:lnTo>
                <a:lnTo>
                  <a:pt x="998004" y="430745"/>
                </a:lnTo>
                <a:lnTo>
                  <a:pt x="1036904" y="442429"/>
                </a:lnTo>
                <a:lnTo>
                  <a:pt x="1077404" y="446417"/>
                </a:lnTo>
                <a:lnTo>
                  <a:pt x="1117231" y="442226"/>
                </a:lnTo>
                <a:lnTo>
                  <a:pt x="1154557" y="430212"/>
                </a:lnTo>
                <a:lnTo>
                  <a:pt x="1187869" y="411289"/>
                </a:lnTo>
                <a:lnTo>
                  <a:pt x="1215618" y="386321"/>
                </a:lnTo>
                <a:lnTo>
                  <a:pt x="1215618" y="437832"/>
                </a:lnTo>
                <a:lnTo>
                  <a:pt x="1311770" y="437832"/>
                </a:lnTo>
                <a:lnTo>
                  <a:pt x="1311770" y="386321"/>
                </a:lnTo>
                <a:lnTo>
                  <a:pt x="1311770" y="357136"/>
                </a:lnTo>
                <a:lnTo>
                  <a:pt x="1311770" y="88430"/>
                </a:lnTo>
                <a:lnTo>
                  <a:pt x="1311770" y="58381"/>
                </a:lnTo>
                <a:lnTo>
                  <a:pt x="1311770" y="8585"/>
                </a:lnTo>
                <a:close/>
              </a:path>
            </a:pathLst>
          </a:custGeom>
          <a:solidFill>
            <a:srgbClr val="432583"/>
          </a:solidFill>
        </p:spPr>
        <p:txBody>
          <a:bodyPr wrap="square" lIns="0" tIns="0" rIns="0" bIns="0" rtlCol="0"/>
          <a:lstStyle/>
          <a:p>
            <a:pPr defTabSz="623438"/>
            <a:endParaRPr sz="1227" kern="0">
              <a:solidFill>
                <a:sysClr val="windowText" lastClr="000000"/>
              </a:solidFill>
            </a:endParaRPr>
          </a:p>
        </p:txBody>
      </p:sp>
      <p:sp>
        <p:nvSpPr>
          <p:cNvPr id="11" name="object 11"/>
          <p:cNvSpPr/>
          <p:nvPr/>
        </p:nvSpPr>
        <p:spPr>
          <a:xfrm>
            <a:off x="1131789" y="6167544"/>
            <a:ext cx="271895" cy="298739"/>
          </a:xfrm>
          <a:custGeom>
            <a:avLst/>
            <a:gdLst/>
            <a:ahLst/>
            <a:cxnLst/>
            <a:rect l="l" t="t" r="r" b="b"/>
            <a:pathLst>
              <a:path w="398780" h="438150">
                <a:moveTo>
                  <a:pt x="223202" y="0"/>
                </a:moveTo>
                <a:lnTo>
                  <a:pt x="185119" y="4171"/>
                </a:lnTo>
                <a:lnTo>
                  <a:pt x="150980" y="15989"/>
                </a:lnTo>
                <a:lnTo>
                  <a:pt x="121189" y="34407"/>
                </a:lnTo>
                <a:lnTo>
                  <a:pt x="96151" y="58381"/>
                </a:lnTo>
                <a:lnTo>
                  <a:pt x="96151" y="8585"/>
                </a:lnTo>
                <a:lnTo>
                  <a:pt x="0" y="8585"/>
                </a:lnTo>
                <a:lnTo>
                  <a:pt x="0" y="437832"/>
                </a:lnTo>
                <a:lnTo>
                  <a:pt x="96151" y="437832"/>
                </a:lnTo>
                <a:lnTo>
                  <a:pt x="96151" y="201739"/>
                </a:lnTo>
                <a:lnTo>
                  <a:pt x="104306" y="153075"/>
                </a:lnTo>
                <a:lnTo>
                  <a:pt x="126625" y="116322"/>
                </a:lnTo>
                <a:lnTo>
                  <a:pt x="159888" y="93090"/>
                </a:lnTo>
                <a:lnTo>
                  <a:pt x="200875" y="84988"/>
                </a:lnTo>
                <a:lnTo>
                  <a:pt x="243965" y="92755"/>
                </a:lnTo>
                <a:lnTo>
                  <a:pt x="275142" y="114928"/>
                </a:lnTo>
                <a:lnTo>
                  <a:pt x="294083" y="149817"/>
                </a:lnTo>
                <a:lnTo>
                  <a:pt x="300469" y="195732"/>
                </a:lnTo>
                <a:lnTo>
                  <a:pt x="300469" y="437832"/>
                </a:lnTo>
                <a:lnTo>
                  <a:pt x="398335" y="437832"/>
                </a:lnTo>
                <a:lnTo>
                  <a:pt x="398335" y="188010"/>
                </a:lnTo>
                <a:lnTo>
                  <a:pt x="392874" y="133545"/>
                </a:lnTo>
                <a:lnTo>
                  <a:pt x="376967" y="87377"/>
                </a:lnTo>
                <a:lnTo>
                  <a:pt x="351331" y="50223"/>
                </a:lnTo>
                <a:lnTo>
                  <a:pt x="316681" y="22798"/>
                </a:lnTo>
                <a:lnTo>
                  <a:pt x="273732" y="5819"/>
                </a:lnTo>
                <a:lnTo>
                  <a:pt x="223202" y="0"/>
                </a:lnTo>
                <a:close/>
              </a:path>
            </a:pathLst>
          </a:custGeom>
          <a:solidFill>
            <a:srgbClr val="432583"/>
          </a:solidFill>
        </p:spPr>
        <p:txBody>
          <a:bodyPr wrap="square" lIns="0" tIns="0" rIns="0" bIns="0" rtlCol="0"/>
          <a:lstStyle/>
          <a:p>
            <a:pPr defTabSz="623438"/>
            <a:endParaRPr sz="1227" kern="0">
              <a:solidFill>
                <a:sysClr val="windowText" lastClr="000000"/>
              </a:solidFill>
            </a:endParaRPr>
          </a:p>
        </p:txBody>
      </p:sp>
      <p:sp>
        <p:nvSpPr>
          <p:cNvPr id="12" name="object 12"/>
          <p:cNvSpPr/>
          <p:nvPr/>
        </p:nvSpPr>
        <p:spPr>
          <a:xfrm>
            <a:off x="790534" y="6167553"/>
            <a:ext cx="304800" cy="304367"/>
          </a:xfrm>
          <a:custGeom>
            <a:avLst/>
            <a:gdLst/>
            <a:ahLst/>
            <a:cxnLst/>
            <a:rect l="l" t="t" r="r" b="b"/>
            <a:pathLst>
              <a:path w="447040" h="446404">
                <a:moveTo>
                  <a:pt x="419798" y="336524"/>
                </a:moveTo>
                <a:lnTo>
                  <a:pt x="340817" y="291020"/>
                </a:lnTo>
                <a:lnTo>
                  <a:pt x="319544" y="319138"/>
                </a:lnTo>
                <a:lnTo>
                  <a:pt x="292315" y="340817"/>
                </a:lnTo>
                <a:lnTo>
                  <a:pt x="259930" y="354761"/>
                </a:lnTo>
                <a:lnTo>
                  <a:pt x="223202" y="359702"/>
                </a:lnTo>
                <a:lnTo>
                  <a:pt x="186474" y="354761"/>
                </a:lnTo>
                <a:lnTo>
                  <a:pt x="154089" y="340817"/>
                </a:lnTo>
                <a:lnTo>
                  <a:pt x="126860" y="319138"/>
                </a:lnTo>
                <a:lnTo>
                  <a:pt x="105587" y="291020"/>
                </a:lnTo>
                <a:lnTo>
                  <a:pt x="26606" y="336524"/>
                </a:lnTo>
                <a:lnTo>
                  <a:pt x="53809" y="373659"/>
                </a:lnTo>
                <a:lnTo>
                  <a:pt x="87033" y="404126"/>
                </a:lnTo>
                <a:lnTo>
                  <a:pt x="126314" y="427012"/>
                </a:lnTo>
                <a:lnTo>
                  <a:pt x="171691" y="441401"/>
                </a:lnTo>
                <a:lnTo>
                  <a:pt x="223202" y="446405"/>
                </a:lnTo>
                <a:lnTo>
                  <a:pt x="274713" y="441401"/>
                </a:lnTo>
                <a:lnTo>
                  <a:pt x="320090" y="427012"/>
                </a:lnTo>
                <a:lnTo>
                  <a:pt x="359371" y="404126"/>
                </a:lnTo>
                <a:lnTo>
                  <a:pt x="392595" y="373659"/>
                </a:lnTo>
                <a:lnTo>
                  <a:pt x="419798" y="336524"/>
                </a:lnTo>
                <a:close/>
              </a:path>
              <a:path w="447040" h="446404">
                <a:moveTo>
                  <a:pt x="446417" y="224917"/>
                </a:moveTo>
                <a:lnTo>
                  <a:pt x="441960" y="179019"/>
                </a:lnTo>
                <a:lnTo>
                  <a:pt x="429158" y="136537"/>
                </a:lnTo>
                <a:lnTo>
                  <a:pt x="408838" y="98285"/>
                </a:lnTo>
                <a:lnTo>
                  <a:pt x="381812" y="65138"/>
                </a:lnTo>
                <a:lnTo>
                  <a:pt x="348907" y="37884"/>
                </a:lnTo>
                <a:lnTo>
                  <a:pt x="346824" y="36766"/>
                </a:lnTo>
                <a:lnTo>
                  <a:pt x="346824" y="174269"/>
                </a:lnTo>
                <a:lnTo>
                  <a:pt x="99580" y="174269"/>
                </a:lnTo>
                <a:lnTo>
                  <a:pt x="118287" y="139077"/>
                </a:lnTo>
                <a:lnTo>
                  <a:pt x="146265" y="111061"/>
                </a:lnTo>
                <a:lnTo>
                  <a:pt x="181787" y="92532"/>
                </a:lnTo>
                <a:lnTo>
                  <a:pt x="223202" y="85839"/>
                </a:lnTo>
                <a:lnTo>
                  <a:pt x="264617" y="92532"/>
                </a:lnTo>
                <a:lnTo>
                  <a:pt x="300151" y="111061"/>
                </a:lnTo>
                <a:lnTo>
                  <a:pt x="328117" y="139077"/>
                </a:lnTo>
                <a:lnTo>
                  <a:pt x="346824" y="174269"/>
                </a:lnTo>
                <a:lnTo>
                  <a:pt x="346824" y="36766"/>
                </a:lnTo>
                <a:lnTo>
                  <a:pt x="310959" y="17399"/>
                </a:lnTo>
                <a:lnTo>
                  <a:pt x="268782" y="4483"/>
                </a:lnTo>
                <a:lnTo>
                  <a:pt x="223202" y="0"/>
                </a:lnTo>
                <a:lnTo>
                  <a:pt x="177622" y="4483"/>
                </a:lnTo>
                <a:lnTo>
                  <a:pt x="135445" y="17399"/>
                </a:lnTo>
                <a:lnTo>
                  <a:pt x="97497" y="37884"/>
                </a:lnTo>
                <a:lnTo>
                  <a:pt x="64604" y="65138"/>
                </a:lnTo>
                <a:lnTo>
                  <a:pt x="37579" y="98285"/>
                </a:lnTo>
                <a:lnTo>
                  <a:pt x="17246" y="136537"/>
                </a:lnTo>
                <a:lnTo>
                  <a:pt x="4445" y="179019"/>
                </a:lnTo>
                <a:lnTo>
                  <a:pt x="0" y="224917"/>
                </a:lnTo>
                <a:lnTo>
                  <a:pt x="152" y="233273"/>
                </a:lnTo>
                <a:lnTo>
                  <a:pt x="635" y="241554"/>
                </a:lnTo>
                <a:lnTo>
                  <a:pt x="1435" y="249669"/>
                </a:lnTo>
                <a:lnTo>
                  <a:pt x="2565" y="257543"/>
                </a:lnTo>
                <a:lnTo>
                  <a:pt x="443839" y="257543"/>
                </a:lnTo>
                <a:lnTo>
                  <a:pt x="444969" y="249669"/>
                </a:lnTo>
                <a:lnTo>
                  <a:pt x="445770" y="241554"/>
                </a:lnTo>
                <a:lnTo>
                  <a:pt x="446252" y="233273"/>
                </a:lnTo>
                <a:lnTo>
                  <a:pt x="446417" y="224917"/>
                </a:lnTo>
                <a:close/>
              </a:path>
            </a:pathLst>
          </a:custGeom>
          <a:solidFill>
            <a:srgbClr val="432583"/>
          </a:solidFill>
        </p:spPr>
        <p:txBody>
          <a:bodyPr wrap="square" lIns="0" tIns="0" rIns="0" bIns="0" rtlCol="0"/>
          <a:lstStyle/>
          <a:p>
            <a:pPr defTabSz="623438"/>
            <a:endParaRPr sz="1227" kern="0">
              <a:solidFill>
                <a:sysClr val="windowText" lastClr="000000"/>
              </a:solidFill>
            </a:endParaRPr>
          </a:p>
        </p:txBody>
      </p:sp>
      <p:sp>
        <p:nvSpPr>
          <p:cNvPr id="13" name="object 13"/>
          <p:cNvSpPr/>
          <p:nvPr/>
        </p:nvSpPr>
        <p:spPr>
          <a:xfrm>
            <a:off x="454555" y="6041110"/>
            <a:ext cx="305665" cy="431223"/>
          </a:xfrm>
          <a:custGeom>
            <a:avLst/>
            <a:gdLst/>
            <a:ahLst/>
            <a:cxnLst/>
            <a:rect l="l" t="t" r="r" b="b"/>
            <a:pathLst>
              <a:path w="448309" h="632459">
                <a:moveTo>
                  <a:pt x="381738" y="571753"/>
                </a:moveTo>
                <a:lnTo>
                  <a:pt x="96151" y="571753"/>
                </a:lnTo>
                <a:lnTo>
                  <a:pt x="123900" y="596719"/>
                </a:lnTo>
                <a:lnTo>
                  <a:pt x="157205" y="615646"/>
                </a:lnTo>
                <a:lnTo>
                  <a:pt x="194537" y="627652"/>
                </a:lnTo>
                <a:lnTo>
                  <a:pt x="234365" y="631850"/>
                </a:lnTo>
                <a:lnTo>
                  <a:pt x="274854" y="627858"/>
                </a:lnTo>
                <a:lnTo>
                  <a:pt x="313763" y="616170"/>
                </a:lnTo>
                <a:lnTo>
                  <a:pt x="349916" y="597218"/>
                </a:lnTo>
                <a:lnTo>
                  <a:pt x="381738" y="571753"/>
                </a:lnTo>
                <a:close/>
              </a:path>
              <a:path w="448309" h="632459">
                <a:moveTo>
                  <a:pt x="96151" y="0"/>
                </a:moveTo>
                <a:lnTo>
                  <a:pt x="0" y="0"/>
                </a:lnTo>
                <a:lnTo>
                  <a:pt x="0" y="623265"/>
                </a:lnTo>
                <a:lnTo>
                  <a:pt x="96151" y="623265"/>
                </a:lnTo>
                <a:lnTo>
                  <a:pt x="96151" y="571753"/>
                </a:lnTo>
                <a:lnTo>
                  <a:pt x="381738" y="571753"/>
                </a:lnTo>
                <a:lnTo>
                  <a:pt x="382135" y="571436"/>
                </a:lnTo>
                <a:lnTo>
                  <a:pt x="406451" y="542569"/>
                </a:lnTo>
                <a:lnTo>
                  <a:pt x="221487" y="542569"/>
                </a:lnTo>
                <a:lnTo>
                  <a:pt x="178904" y="535721"/>
                </a:lnTo>
                <a:lnTo>
                  <a:pt x="142916" y="516635"/>
                </a:lnTo>
                <a:lnTo>
                  <a:pt x="115169" y="487494"/>
                </a:lnTo>
                <a:lnTo>
                  <a:pt x="97313" y="450482"/>
                </a:lnTo>
                <a:lnTo>
                  <a:pt x="90995" y="407784"/>
                </a:lnTo>
                <a:lnTo>
                  <a:pt x="97313" y="365507"/>
                </a:lnTo>
                <a:lnTo>
                  <a:pt x="115169" y="328751"/>
                </a:lnTo>
                <a:lnTo>
                  <a:pt x="142916" y="299741"/>
                </a:lnTo>
                <a:lnTo>
                  <a:pt x="178904" y="280703"/>
                </a:lnTo>
                <a:lnTo>
                  <a:pt x="221487" y="273862"/>
                </a:lnTo>
                <a:lnTo>
                  <a:pt x="406463" y="273862"/>
                </a:lnTo>
                <a:lnTo>
                  <a:pt x="382670" y="245529"/>
                </a:lnTo>
                <a:lnTo>
                  <a:pt x="380520" y="243814"/>
                </a:lnTo>
                <a:lnTo>
                  <a:pt x="96151" y="243814"/>
                </a:lnTo>
                <a:lnTo>
                  <a:pt x="96151" y="0"/>
                </a:lnTo>
                <a:close/>
              </a:path>
              <a:path w="448309" h="632459">
                <a:moveTo>
                  <a:pt x="406463" y="273862"/>
                </a:moveTo>
                <a:lnTo>
                  <a:pt x="221487" y="273862"/>
                </a:lnTo>
                <a:lnTo>
                  <a:pt x="262991" y="280538"/>
                </a:lnTo>
                <a:lnTo>
                  <a:pt x="298642" y="299247"/>
                </a:lnTo>
                <a:lnTo>
                  <a:pt x="326504" y="328010"/>
                </a:lnTo>
                <a:lnTo>
                  <a:pt x="344641" y="364849"/>
                </a:lnTo>
                <a:lnTo>
                  <a:pt x="351116" y="407784"/>
                </a:lnTo>
                <a:lnTo>
                  <a:pt x="344641" y="450814"/>
                </a:lnTo>
                <a:lnTo>
                  <a:pt x="326504" y="487867"/>
                </a:lnTo>
                <a:lnTo>
                  <a:pt x="298642" y="516884"/>
                </a:lnTo>
                <a:lnTo>
                  <a:pt x="262991" y="535804"/>
                </a:lnTo>
                <a:lnTo>
                  <a:pt x="221487" y="542569"/>
                </a:lnTo>
                <a:lnTo>
                  <a:pt x="406451" y="542569"/>
                </a:lnTo>
                <a:lnTo>
                  <a:pt x="409243" y="539255"/>
                </a:lnTo>
                <a:lnTo>
                  <a:pt x="430063" y="501109"/>
                </a:lnTo>
                <a:lnTo>
                  <a:pt x="443418" y="457428"/>
                </a:lnTo>
                <a:lnTo>
                  <a:pt x="448132" y="408647"/>
                </a:lnTo>
                <a:lnTo>
                  <a:pt x="443487" y="359618"/>
                </a:lnTo>
                <a:lnTo>
                  <a:pt x="430291" y="315820"/>
                </a:lnTo>
                <a:lnTo>
                  <a:pt x="409649" y="277656"/>
                </a:lnTo>
                <a:lnTo>
                  <a:pt x="406463" y="273862"/>
                </a:lnTo>
                <a:close/>
              </a:path>
              <a:path w="448309" h="632459">
                <a:moveTo>
                  <a:pt x="233502" y="185432"/>
                </a:moveTo>
                <a:lnTo>
                  <a:pt x="193694" y="189604"/>
                </a:lnTo>
                <a:lnTo>
                  <a:pt x="156459" y="201421"/>
                </a:lnTo>
                <a:lnTo>
                  <a:pt x="123408" y="219840"/>
                </a:lnTo>
                <a:lnTo>
                  <a:pt x="96151" y="243814"/>
                </a:lnTo>
                <a:lnTo>
                  <a:pt x="380520" y="243814"/>
                </a:lnTo>
                <a:lnTo>
                  <a:pt x="350458" y="219840"/>
                </a:lnTo>
                <a:lnTo>
                  <a:pt x="314122" y="200993"/>
                </a:lnTo>
                <a:lnTo>
                  <a:pt x="274768" y="189389"/>
                </a:lnTo>
                <a:lnTo>
                  <a:pt x="233502" y="185432"/>
                </a:lnTo>
                <a:close/>
              </a:path>
            </a:pathLst>
          </a:custGeom>
          <a:solidFill>
            <a:srgbClr val="432583"/>
          </a:solidFill>
        </p:spPr>
        <p:txBody>
          <a:bodyPr wrap="square" lIns="0" tIns="0" rIns="0" bIns="0" rtlCol="0"/>
          <a:lstStyle/>
          <a:p>
            <a:pPr defTabSz="623438"/>
            <a:endParaRPr sz="1227" kern="0">
              <a:solidFill>
                <a:sysClr val="windowText" lastClr="000000"/>
              </a:solidFill>
            </a:endParaRPr>
          </a:p>
        </p:txBody>
      </p:sp>
      <p:sp>
        <p:nvSpPr>
          <p:cNvPr id="14" name="object 14"/>
          <p:cNvSpPr txBox="1"/>
          <p:nvPr/>
        </p:nvSpPr>
        <p:spPr>
          <a:xfrm>
            <a:off x="3590060" y="1763826"/>
            <a:ext cx="1139103" cy="399620"/>
          </a:xfrm>
          <a:prstGeom prst="rect">
            <a:avLst/>
          </a:prstGeom>
        </p:spPr>
        <p:txBody>
          <a:bodyPr vert="horz" wrap="square" lIns="0" tIns="8659" rIns="0" bIns="0" rtlCol="0">
            <a:spAutoFit/>
          </a:bodyPr>
          <a:lstStyle/>
          <a:p>
            <a:pPr marL="8659" defTabSz="623438">
              <a:lnSpc>
                <a:spcPts val="726"/>
              </a:lnSpc>
              <a:spcBef>
                <a:spcPts val="68"/>
              </a:spcBef>
            </a:pPr>
            <a:r>
              <a:rPr sz="614" b="1" kern="0" spc="-34" dirty="0">
                <a:solidFill>
                  <a:srgbClr val="432583"/>
                </a:solidFill>
                <a:latin typeface="Tahoma"/>
                <a:cs typeface="Tahoma"/>
              </a:rPr>
              <a:t>Jean-</a:t>
            </a:r>
            <a:r>
              <a:rPr sz="614" b="1" kern="0" spc="-27" dirty="0">
                <a:solidFill>
                  <a:srgbClr val="432583"/>
                </a:solidFill>
                <a:latin typeface="Tahoma"/>
                <a:cs typeface="Tahoma"/>
              </a:rPr>
              <a:t>Sébastien</a:t>
            </a:r>
            <a:r>
              <a:rPr sz="614" b="1" kern="0" spc="27" dirty="0">
                <a:solidFill>
                  <a:srgbClr val="432583"/>
                </a:solidFill>
                <a:latin typeface="Tahoma"/>
                <a:cs typeface="Tahoma"/>
              </a:rPr>
              <a:t> </a:t>
            </a:r>
            <a:r>
              <a:rPr sz="614" b="1" kern="0" spc="-7" dirty="0">
                <a:solidFill>
                  <a:srgbClr val="432583"/>
                </a:solidFill>
                <a:latin typeface="Tahoma"/>
                <a:cs typeface="Tahoma"/>
              </a:rPr>
              <a:t>Provencher</a:t>
            </a:r>
            <a:endParaRPr sz="614" kern="0">
              <a:solidFill>
                <a:sysClr val="windowText" lastClr="000000"/>
              </a:solidFill>
              <a:latin typeface="Tahoma"/>
              <a:cs typeface="Tahoma"/>
            </a:endParaRPr>
          </a:p>
          <a:p>
            <a:pPr marL="8659" marR="340726" defTabSz="623438">
              <a:lnSpc>
                <a:spcPts val="580"/>
              </a:lnSpc>
              <a:spcBef>
                <a:spcPts val="3"/>
              </a:spcBef>
            </a:pPr>
            <a:r>
              <a:rPr sz="477" kern="0" spc="-24" dirty="0">
                <a:solidFill>
                  <a:srgbClr val="432583"/>
                </a:solidFill>
                <a:latin typeface="Verdana"/>
                <a:cs typeface="Verdana"/>
              </a:rPr>
              <a:t>Directeur</a:t>
            </a:r>
            <a:r>
              <a:rPr sz="477" kern="0" spc="-41" dirty="0">
                <a:solidFill>
                  <a:srgbClr val="432583"/>
                </a:solidFill>
                <a:latin typeface="Verdana"/>
                <a:cs typeface="Verdana"/>
              </a:rPr>
              <a:t> </a:t>
            </a:r>
            <a:r>
              <a:rPr sz="477" kern="0" spc="-17" dirty="0">
                <a:solidFill>
                  <a:srgbClr val="432583"/>
                </a:solidFill>
                <a:latin typeface="Verdana"/>
                <a:cs typeface="Verdana"/>
              </a:rPr>
              <a:t>de</a:t>
            </a:r>
            <a:r>
              <a:rPr sz="477" kern="0" spc="-41" dirty="0">
                <a:solidFill>
                  <a:srgbClr val="432583"/>
                </a:solidFill>
                <a:latin typeface="Verdana"/>
                <a:cs typeface="Verdana"/>
              </a:rPr>
              <a:t> </a:t>
            </a:r>
            <a:r>
              <a:rPr sz="477" kern="0" spc="-7" dirty="0">
                <a:solidFill>
                  <a:srgbClr val="432583"/>
                </a:solidFill>
                <a:latin typeface="Verdana"/>
                <a:cs typeface="Verdana"/>
              </a:rPr>
              <a:t>comptes </a:t>
            </a:r>
            <a:r>
              <a:rPr sz="477" kern="0" spc="-27" dirty="0">
                <a:solidFill>
                  <a:srgbClr val="432583"/>
                </a:solidFill>
                <a:latin typeface="Verdana"/>
                <a:cs typeface="Verdana"/>
              </a:rPr>
              <a:t>Développement</a:t>
            </a:r>
            <a:r>
              <a:rPr sz="477" kern="0" spc="-31" dirty="0">
                <a:solidFill>
                  <a:srgbClr val="432583"/>
                </a:solidFill>
                <a:latin typeface="Verdana"/>
                <a:cs typeface="Verdana"/>
              </a:rPr>
              <a:t> </a:t>
            </a:r>
            <a:r>
              <a:rPr sz="477" kern="0" spc="-20" dirty="0">
                <a:solidFill>
                  <a:srgbClr val="432583"/>
                </a:solidFill>
                <a:latin typeface="Verdana"/>
                <a:cs typeface="Verdana"/>
              </a:rPr>
              <a:t>des</a:t>
            </a:r>
            <a:r>
              <a:rPr sz="477" kern="0" spc="-27" dirty="0">
                <a:solidFill>
                  <a:srgbClr val="432583"/>
                </a:solidFill>
                <a:latin typeface="Verdana"/>
                <a:cs typeface="Verdana"/>
              </a:rPr>
              <a:t> </a:t>
            </a:r>
            <a:r>
              <a:rPr sz="477" kern="0" spc="-14" dirty="0">
                <a:solidFill>
                  <a:srgbClr val="432583"/>
                </a:solidFill>
                <a:latin typeface="Verdana"/>
                <a:cs typeface="Verdana"/>
              </a:rPr>
              <a:t>affaires </a:t>
            </a:r>
            <a:r>
              <a:rPr sz="477" kern="0" spc="-75" dirty="0">
                <a:solidFill>
                  <a:srgbClr val="432583"/>
                </a:solidFill>
                <a:latin typeface="Verdana"/>
                <a:cs typeface="Verdana"/>
              </a:rPr>
              <a:t>514</a:t>
            </a:r>
            <a:r>
              <a:rPr sz="477" kern="0" spc="-37" dirty="0">
                <a:solidFill>
                  <a:srgbClr val="432583"/>
                </a:solidFill>
                <a:latin typeface="Verdana"/>
                <a:cs typeface="Verdana"/>
              </a:rPr>
              <a:t> </a:t>
            </a:r>
            <a:r>
              <a:rPr sz="477" kern="0" spc="-65" dirty="0">
                <a:solidFill>
                  <a:srgbClr val="432583"/>
                </a:solidFill>
                <a:latin typeface="Verdana"/>
                <a:cs typeface="Verdana"/>
              </a:rPr>
              <a:t>451-</a:t>
            </a:r>
            <a:r>
              <a:rPr sz="477" kern="0" spc="-14" dirty="0">
                <a:solidFill>
                  <a:srgbClr val="432583"/>
                </a:solidFill>
                <a:latin typeface="Verdana"/>
                <a:cs typeface="Verdana"/>
              </a:rPr>
              <a:t>1382</a:t>
            </a:r>
            <a:endParaRPr sz="477" kern="0">
              <a:solidFill>
                <a:sysClr val="windowText" lastClr="000000"/>
              </a:solidFill>
              <a:latin typeface="Verdana"/>
              <a:cs typeface="Verdana"/>
            </a:endParaRPr>
          </a:p>
          <a:p>
            <a:pPr marL="8659" defTabSz="623438">
              <a:lnSpc>
                <a:spcPts val="558"/>
              </a:lnSpc>
            </a:pPr>
            <a:r>
              <a:rPr sz="477" b="1" u="sng" kern="0" spc="-24" dirty="0">
                <a:solidFill>
                  <a:srgbClr val="432583"/>
                </a:solidFill>
                <a:uFill>
                  <a:solidFill>
                    <a:srgbClr val="432583"/>
                  </a:solidFill>
                </a:uFill>
                <a:latin typeface="Tahoma"/>
                <a:cs typeface="Tahoma"/>
                <a:hlinkClick r:id="rId5"/>
              </a:rPr>
              <a:t>jean-</a:t>
            </a:r>
            <a:r>
              <a:rPr sz="477" b="1" u="sng" kern="0" spc="-17" dirty="0">
                <a:solidFill>
                  <a:srgbClr val="432583"/>
                </a:solidFill>
                <a:uFill>
                  <a:solidFill>
                    <a:srgbClr val="432583"/>
                  </a:solidFill>
                </a:uFill>
                <a:latin typeface="Tahoma"/>
                <a:cs typeface="Tahoma"/>
                <a:hlinkClick r:id="rId5"/>
              </a:rPr>
              <a:t>sebastien.provencher@beneva.ca</a:t>
            </a:r>
            <a:endParaRPr sz="477" kern="0">
              <a:solidFill>
                <a:sysClr val="windowText" lastClr="000000"/>
              </a:solidFill>
              <a:latin typeface="Tahoma"/>
              <a:cs typeface="Tahoma"/>
            </a:endParaRPr>
          </a:p>
        </p:txBody>
      </p:sp>
      <p:sp>
        <p:nvSpPr>
          <p:cNvPr id="16" name="object 16"/>
          <p:cNvSpPr txBox="1"/>
          <p:nvPr/>
        </p:nvSpPr>
        <p:spPr>
          <a:xfrm>
            <a:off x="6575715" y="1784733"/>
            <a:ext cx="826943" cy="395709"/>
          </a:xfrm>
          <a:prstGeom prst="rect">
            <a:avLst/>
          </a:prstGeom>
        </p:spPr>
        <p:txBody>
          <a:bodyPr vert="horz" wrap="square" lIns="0" tIns="8659" rIns="0" bIns="0" rtlCol="0">
            <a:spAutoFit/>
          </a:bodyPr>
          <a:lstStyle/>
          <a:p>
            <a:pPr marL="8659" defTabSz="623438">
              <a:lnSpc>
                <a:spcPts val="726"/>
              </a:lnSpc>
              <a:spcBef>
                <a:spcPts val="68"/>
              </a:spcBef>
            </a:pPr>
            <a:r>
              <a:rPr sz="614" b="1" kern="0" spc="-24" dirty="0">
                <a:solidFill>
                  <a:srgbClr val="432583"/>
                </a:solidFill>
                <a:latin typeface="Tahoma"/>
                <a:cs typeface="Tahoma"/>
              </a:rPr>
              <a:t>Manon</a:t>
            </a:r>
            <a:r>
              <a:rPr sz="614" b="1" kern="0" spc="-3" dirty="0">
                <a:solidFill>
                  <a:srgbClr val="432583"/>
                </a:solidFill>
                <a:latin typeface="Tahoma"/>
                <a:cs typeface="Tahoma"/>
              </a:rPr>
              <a:t> </a:t>
            </a:r>
            <a:r>
              <a:rPr sz="614" b="1" kern="0" spc="-34" dirty="0">
                <a:solidFill>
                  <a:srgbClr val="432583"/>
                </a:solidFill>
                <a:latin typeface="Tahoma"/>
                <a:cs typeface="Tahoma"/>
              </a:rPr>
              <a:t>St-</a:t>
            </a:r>
            <a:r>
              <a:rPr sz="614" b="1" kern="0" spc="-7" dirty="0">
                <a:solidFill>
                  <a:srgbClr val="432583"/>
                </a:solidFill>
                <a:latin typeface="Tahoma"/>
                <a:cs typeface="Tahoma"/>
              </a:rPr>
              <a:t>Pierre</a:t>
            </a:r>
            <a:endParaRPr sz="614" kern="0">
              <a:solidFill>
                <a:sysClr val="windowText" lastClr="000000"/>
              </a:solidFill>
              <a:latin typeface="Tahoma"/>
              <a:cs typeface="Tahoma"/>
            </a:endParaRPr>
          </a:p>
          <a:p>
            <a:pPr marL="8659" defTabSz="623438">
              <a:lnSpc>
                <a:spcPts val="562"/>
              </a:lnSpc>
            </a:pPr>
            <a:r>
              <a:rPr sz="477" kern="0" spc="-7" dirty="0">
                <a:solidFill>
                  <a:srgbClr val="432583"/>
                </a:solidFill>
                <a:latin typeface="Verdana"/>
                <a:cs typeface="Verdana"/>
              </a:rPr>
              <a:t>Associée</a:t>
            </a:r>
            <a:endParaRPr sz="477" kern="0">
              <a:solidFill>
                <a:sysClr val="windowText" lastClr="000000"/>
              </a:solidFill>
              <a:latin typeface="Verdana"/>
              <a:cs typeface="Verdana"/>
            </a:endParaRPr>
          </a:p>
          <a:p>
            <a:pPr marL="8659" marR="29007" defTabSz="623438">
              <a:spcBef>
                <a:spcPts val="7"/>
              </a:spcBef>
            </a:pPr>
            <a:r>
              <a:rPr sz="477" kern="0" spc="-27" dirty="0">
                <a:solidFill>
                  <a:srgbClr val="432583"/>
                </a:solidFill>
                <a:latin typeface="Verdana"/>
                <a:cs typeface="Verdana"/>
              </a:rPr>
              <a:t>Développement</a:t>
            </a:r>
            <a:r>
              <a:rPr sz="477" kern="0" spc="-31" dirty="0">
                <a:solidFill>
                  <a:srgbClr val="432583"/>
                </a:solidFill>
                <a:latin typeface="Verdana"/>
                <a:cs typeface="Verdana"/>
              </a:rPr>
              <a:t> </a:t>
            </a:r>
            <a:r>
              <a:rPr sz="477" kern="0" spc="-20" dirty="0">
                <a:solidFill>
                  <a:srgbClr val="432583"/>
                </a:solidFill>
                <a:latin typeface="Verdana"/>
                <a:cs typeface="Verdana"/>
              </a:rPr>
              <a:t>des</a:t>
            </a:r>
            <a:r>
              <a:rPr sz="477" kern="0" spc="-27" dirty="0">
                <a:solidFill>
                  <a:srgbClr val="432583"/>
                </a:solidFill>
                <a:latin typeface="Verdana"/>
                <a:cs typeface="Verdana"/>
              </a:rPr>
              <a:t> </a:t>
            </a:r>
            <a:r>
              <a:rPr sz="477" kern="0" spc="-14" dirty="0">
                <a:solidFill>
                  <a:srgbClr val="432583"/>
                </a:solidFill>
                <a:latin typeface="Verdana"/>
                <a:cs typeface="Verdana"/>
              </a:rPr>
              <a:t>affaires </a:t>
            </a:r>
            <a:r>
              <a:rPr sz="477" kern="0" spc="-75" dirty="0">
                <a:solidFill>
                  <a:srgbClr val="432583"/>
                </a:solidFill>
                <a:latin typeface="Verdana"/>
                <a:cs typeface="Verdana"/>
              </a:rPr>
              <a:t>514</a:t>
            </a:r>
            <a:r>
              <a:rPr sz="477" kern="0" spc="-31" dirty="0">
                <a:solidFill>
                  <a:srgbClr val="432583"/>
                </a:solidFill>
                <a:latin typeface="Verdana"/>
                <a:cs typeface="Verdana"/>
              </a:rPr>
              <a:t> </a:t>
            </a:r>
            <a:r>
              <a:rPr sz="477" kern="0" spc="-34" dirty="0">
                <a:solidFill>
                  <a:srgbClr val="432583"/>
                </a:solidFill>
                <a:latin typeface="Verdana"/>
                <a:cs typeface="Verdana"/>
              </a:rPr>
              <a:t>208-</a:t>
            </a:r>
            <a:r>
              <a:rPr sz="477" kern="0" spc="-14" dirty="0">
                <a:solidFill>
                  <a:srgbClr val="432583"/>
                </a:solidFill>
                <a:latin typeface="Verdana"/>
                <a:cs typeface="Verdana"/>
              </a:rPr>
              <a:t>3318</a:t>
            </a:r>
            <a:endParaRPr sz="477" kern="0">
              <a:solidFill>
                <a:sysClr val="windowText" lastClr="000000"/>
              </a:solidFill>
              <a:latin typeface="Verdana"/>
              <a:cs typeface="Verdana"/>
            </a:endParaRPr>
          </a:p>
          <a:p>
            <a:pPr marL="8659" defTabSz="623438">
              <a:spcBef>
                <a:spcPts val="14"/>
              </a:spcBef>
            </a:pPr>
            <a:r>
              <a:rPr sz="477" b="1" u="sng" kern="0" spc="-31" dirty="0">
                <a:solidFill>
                  <a:srgbClr val="432583"/>
                </a:solidFill>
                <a:uFill>
                  <a:solidFill>
                    <a:srgbClr val="432583"/>
                  </a:solidFill>
                </a:uFill>
                <a:latin typeface="Tahoma"/>
                <a:cs typeface="Tahoma"/>
                <a:hlinkClick r:id="rId6"/>
              </a:rPr>
              <a:t>manon.st-</a:t>
            </a:r>
            <a:r>
              <a:rPr sz="477" b="1" u="sng" kern="0" spc="-14" dirty="0">
                <a:solidFill>
                  <a:srgbClr val="432583"/>
                </a:solidFill>
                <a:uFill>
                  <a:solidFill>
                    <a:srgbClr val="432583"/>
                  </a:solidFill>
                </a:uFill>
                <a:latin typeface="Tahoma"/>
                <a:cs typeface="Tahoma"/>
                <a:hlinkClick r:id="rId6"/>
              </a:rPr>
              <a:t>pierre@beneva.ca</a:t>
            </a:r>
            <a:endParaRPr sz="477" kern="0">
              <a:solidFill>
                <a:sysClr val="windowText" lastClr="000000"/>
              </a:solidFill>
              <a:latin typeface="Tahoma"/>
              <a:cs typeface="Tahoma"/>
            </a:endParaRPr>
          </a:p>
        </p:txBody>
      </p:sp>
      <p:sp>
        <p:nvSpPr>
          <p:cNvPr id="17" name="object 17"/>
          <p:cNvSpPr txBox="1"/>
          <p:nvPr/>
        </p:nvSpPr>
        <p:spPr>
          <a:xfrm>
            <a:off x="3594313" y="3314725"/>
            <a:ext cx="923492" cy="399620"/>
          </a:xfrm>
          <a:prstGeom prst="rect">
            <a:avLst/>
          </a:prstGeom>
        </p:spPr>
        <p:txBody>
          <a:bodyPr vert="horz" wrap="square" lIns="0" tIns="8659" rIns="0" bIns="0" rtlCol="0">
            <a:spAutoFit/>
          </a:bodyPr>
          <a:lstStyle/>
          <a:p>
            <a:pPr marL="8659" defTabSz="623438">
              <a:lnSpc>
                <a:spcPts val="726"/>
              </a:lnSpc>
              <a:spcBef>
                <a:spcPts val="68"/>
              </a:spcBef>
            </a:pPr>
            <a:r>
              <a:rPr sz="614" b="1" kern="0" spc="-31" dirty="0">
                <a:solidFill>
                  <a:srgbClr val="432583"/>
                </a:solidFill>
                <a:latin typeface="Tahoma"/>
                <a:cs typeface="Tahoma"/>
              </a:rPr>
              <a:t>Alexandre</a:t>
            </a:r>
            <a:r>
              <a:rPr sz="614" b="1" kern="0" spc="-7" dirty="0">
                <a:solidFill>
                  <a:srgbClr val="432583"/>
                </a:solidFill>
                <a:latin typeface="Tahoma"/>
                <a:cs typeface="Tahoma"/>
              </a:rPr>
              <a:t> Desbiens</a:t>
            </a:r>
            <a:endParaRPr sz="614" kern="0">
              <a:solidFill>
                <a:sysClr val="windowText" lastClr="000000"/>
              </a:solidFill>
              <a:latin typeface="Tahoma"/>
              <a:cs typeface="Tahoma"/>
            </a:endParaRPr>
          </a:p>
          <a:p>
            <a:pPr marL="8659" marR="120791" defTabSz="623438">
              <a:lnSpc>
                <a:spcPts val="580"/>
              </a:lnSpc>
              <a:spcBef>
                <a:spcPts val="3"/>
              </a:spcBef>
            </a:pPr>
            <a:r>
              <a:rPr sz="477" kern="0" spc="-24" dirty="0">
                <a:solidFill>
                  <a:srgbClr val="432583"/>
                </a:solidFill>
                <a:latin typeface="Verdana"/>
                <a:cs typeface="Verdana"/>
              </a:rPr>
              <a:t>Directeur</a:t>
            </a:r>
            <a:r>
              <a:rPr sz="477" kern="0" spc="-41" dirty="0">
                <a:solidFill>
                  <a:srgbClr val="432583"/>
                </a:solidFill>
                <a:latin typeface="Verdana"/>
                <a:cs typeface="Verdana"/>
              </a:rPr>
              <a:t> </a:t>
            </a:r>
            <a:r>
              <a:rPr sz="477" kern="0" spc="-17" dirty="0">
                <a:solidFill>
                  <a:srgbClr val="432583"/>
                </a:solidFill>
                <a:latin typeface="Verdana"/>
                <a:cs typeface="Verdana"/>
              </a:rPr>
              <a:t>de</a:t>
            </a:r>
            <a:r>
              <a:rPr sz="477" kern="0" spc="-41" dirty="0">
                <a:solidFill>
                  <a:srgbClr val="432583"/>
                </a:solidFill>
                <a:latin typeface="Verdana"/>
                <a:cs typeface="Verdana"/>
              </a:rPr>
              <a:t> </a:t>
            </a:r>
            <a:r>
              <a:rPr sz="477" kern="0" spc="-7" dirty="0">
                <a:solidFill>
                  <a:srgbClr val="432583"/>
                </a:solidFill>
                <a:latin typeface="Verdana"/>
                <a:cs typeface="Verdana"/>
              </a:rPr>
              <a:t>comptes </a:t>
            </a:r>
            <a:r>
              <a:rPr sz="477" kern="0" spc="-27" dirty="0">
                <a:solidFill>
                  <a:srgbClr val="432583"/>
                </a:solidFill>
                <a:latin typeface="Verdana"/>
                <a:cs typeface="Verdana"/>
              </a:rPr>
              <a:t>Développement</a:t>
            </a:r>
            <a:r>
              <a:rPr sz="477" kern="0" spc="-17" dirty="0">
                <a:solidFill>
                  <a:srgbClr val="432583"/>
                </a:solidFill>
                <a:latin typeface="Verdana"/>
                <a:cs typeface="Verdana"/>
              </a:rPr>
              <a:t> </a:t>
            </a:r>
            <a:r>
              <a:rPr sz="477" kern="0" spc="-20" dirty="0">
                <a:solidFill>
                  <a:srgbClr val="432583"/>
                </a:solidFill>
                <a:latin typeface="Verdana"/>
                <a:cs typeface="Verdana"/>
              </a:rPr>
              <a:t>des</a:t>
            </a:r>
            <a:r>
              <a:rPr sz="477" kern="0" spc="-17" dirty="0">
                <a:solidFill>
                  <a:srgbClr val="432583"/>
                </a:solidFill>
                <a:latin typeface="Verdana"/>
                <a:cs typeface="Verdana"/>
              </a:rPr>
              <a:t> </a:t>
            </a:r>
            <a:r>
              <a:rPr sz="477" kern="0" spc="-7" dirty="0">
                <a:solidFill>
                  <a:srgbClr val="432583"/>
                </a:solidFill>
                <a:latin typeface="Verdana"/>
                <a:cs typeface="Verdana"/>
              </a:rPr>
              <a:t>affaires </a:t>
            </a:r>
            <a:r>
              <a:rPr sz="477" kern="0" spc="-72" dirty="0">
                <a:solidFill>
                  <a:srgbClr val="432583"/>
                </a:solidFill>
                <a:latin typeface="Verdana"/>
                <a:cs typeface="Verdana"/>
              </a:rPr>
              <a:t>514</a:t>
            </a:r>
            <a:r>
              <a:rPr sz="477" kern="0" spc="-31" dirty="0">
                <a:solidFill>
                  <a:srgbClr val="432583"/>
                </a:solidFill>
                <a:latin typeface="Verdana"/>
                <a:cs typeface="Verdana"/>
              </a:rPr>
              <a:t> </a:t>
            </a:r>
            <a:r>
              <a:rPr sz="477" kern="0" spc="-41" dirty="0">
                <a:solidFill>
                  <a:srgbClr val="432583"/>
                </a:solidFill>
                <a:latin typeface="Verdana"/>
                <a:cs typeface="Verdana"/>
              </a:rPr>
              <a:t>292-</a:t>
            </a:r>
            <a:r>
              <a:rPr sz="477" kern="0" spc="-14" dirty="0">
                <a:solidFill>
                  <a:srgbClr val="432583"/>
                </a:solidFill>
                <a:latin typeface="Verdana"/>
                <a:cs typeface="Verdana"/>
              </a:rPr>
              <a:t>8262</a:t>
            </a:r>
            <a:endParaRPr sz="477" kern="0">
              <a:solidFill>
                <a:sysClr val="windowText" lastClr="000000"/>
              </a:solidFill>
              <a:latin typeface="Verdana"/>
              <a:cs typeface="Verdana"/>
            </a:endParaRPr>
          </a:p>
          <a:p>
            <a:pPr marL="8659" defTabSz="623438">
              <a:lnSpc>
                <a:spcPts val="558"/>
              </a:lnSpc>
            </a:pPr>
            <a:r>
              <a:rPr sz="477" b="1" u="sng" kern="0" spc="-17" dirty="0">
                <a:solidFill>
                  <a:srgbClr val="432583"/>
                </a:solidFill>
                <a:uFill>
                  <a:solidFill>
                    <a:srgbClr val="432583"/>
                  </a:solidFill>
                </a:uFill>
                <a:latin typeface="Tahoma"/>
                <a:cs typeface="Tahoma"/>
                <a:hlinkClick r:id="rId7"/>
              </a:rPr>
              <a:t>alexandre.desbiens@beneva.ca</a:t>
            </a:r>
            <a:endParaRPr sz="477" kern="0">
              <a:solidFill>
                <a:sysClr val="windowText" lastClr="000000"/>
              </a:solidFill>
              <a:latin typeface="Tahoma"/>
              <a:cs typeface="Tahoma"/>
            </a:endParaRPr>
          </a:p>
        </p:txBody>
      </p:sp>
      <p:sp>
        <p:nvSpPr>
          <p:cNvPr id="18" name="object 18"/>
          <p:cNvSpPr txBox="1"/>
          <p:nvPr/>
        </p:nvSpPr>
        <p:spPr>
          <a:xfrm>
            <a:off x="5079423" y="1772231"/>
            <a:ext cx="1040823" cy="399620"/>
          </a:xfrm>
          <a:prstGeom prst="rect">
            <a:avLst/>
          </a:prstGeom>
        </p:spPr>
        <p:txBody>
          <a:bodyPr vert="horz" wrap="square" lIns="0" tIns="8659" rIns="0" bIns="0" rtlCol="0">
            <a:spAutoFit/>
          </a:bodyPr>
          <a:lstStyle/>
          <a:p>
            <a:pPr marL="8659" defTabSz="623438">
              <a:lnSpc>
                <a:spcPts val="726"/>
              </a:lnSpc>
              <a:spcBef>
                <a:spcPts val="68"/>
              </a:spcBef>
            </a:pPr>
            <a:r>
              <a:rPr sz="614" b="1" kern="0" spc="-31" dirty="0">
                <a:solidFill>
                  <a:srgbClr val="432583"/>
                </a:solidFill>
                <a:latin typeface="Tahoma"/>
                <a:cs typeface="Tahoma"/>
              </a:rPr>
              <a:t>Louis-</a:t>
            </a:r>
            <a:r>
              <a:rPr sz="614" b="1" kern="0" spc="-34" dirty="0">
                <a:solidFill>
                  <a:srgbClr val="432583"/>
                </a:solidFill>
                <a:latin typeface="Tahoma"/>
                <a:cs typeface="Tahoma"/>
              </a:rPr>
              <a:t>Philippe</a:t>
            </a:r>
            <a:r>
              <a:rPr sz="614" b="1" kern="0" spc="34" dirty="0">
                <a:solidFill>
                  <a:srgbClr val="432583"/>
                </a:solidFill>
                <a:latin typeface="Tahoma"/>
                <a:cs typeface="Tahoma"/>
              </a:rPr>
              <a:t> </a:t>
            </a:r>
            <a:r>
              <a:rPr sz="614" b="1" kern="0" spc="-7" dirty="0">
                <a:solidFill>
                  <a:srgbClr val="432583"/>
                </a:solidFill>
                <a:latin typeface="Tahoma"/>
                <a:cs typeface="Tahoma"/>
              </a:rPr>
              <a:t>Beaudoin</a:t>
            </a:r>
            <a:endParaRPr sz="614" kern="0">
              <a:solidFill>
                <a:sysClr val="windowText" lastClr="000000"/>
              </a:solidFill>
              <a:latin typeface="Tahoma"/>
              <a:cs typeface="Tahoma"/>
            </a:endParaRPr>
          </a:p>
          <a:p>
            <a:pPr marL="8659" marR="275785" defTabSz="623438">
              <a:lnSpc>
                <a:spcPts val="580"/>
              </a:lnSpc>
              <a:spcBef>
                <a:spcPts val="3"/>
              </a:spcBef>
            </a:pPr>
            <a:r>
              <a:rPr sz="477" kern="0" spc="-24" dirty="0">
                <a:solidFill>
                  <a:srgbClr val="432583"/>
                </a:solidFill>
                <a:latin typeface="Verdana"/>
                <a:cs typeface="Verdana"/>
              </a:rPr>
              <a:t>Directeur</a:t>
            </a:r>
            <a:r>
              <a:rPr sz="477" kern="0" spc="-41" dirty="0">
                <a:solidFill>
                  <a:srgbClr val="432583"/>
                </a:solidFill>
                <a:latin typeface="Verdana"/>
                <a:cs typeface="Verdana"/>
              </a:rPr>
              <a:t> </a:t>
            </a:r>
            <a:r>
              <a:rPr sz="477" kern="0" spc="-17" dirty="0">
                <a:solidFill>
                  <a:srgbClr val="432583"/>
                </a:solidFill>
                <a:latin typeface="Verdana"/>
                <a:cs typeface="Verdana"/>
              </a:rPr>
              <a:t>de</a:t>
            </a:r>
            <a:r>
              <a:rPr sz="477" kern="0" spc="-41" dirty="0">
                <a:solidFill>
                  <a:srgbClr val="432583"/>
                </a:solidFill>
                <a:latin typeface="Verdana"/>
                <a:cs typeface="Verdana"/>
              </a:rPr>
              <a:t> </a:t>
            </a:r>
            <a:r>
              <a:rPr sz="477" kern="0" spc="-7" dirty="0">
                <a:solidFill>
                  <a:srgbClr val="432583"/>
                </a:solidFill>
                <a:latin typeface="Verdana"/>
                <a:cs typeface="Verdana"/>
              </a:rPr>
              <a:t>comptes </a:t>
            </a:r>
            <a:r>
              <a:rPr sz="477" kern="0" spc="-37" dirty="0">
                <a:solidFill>
                  <a:srgbClr val="432583"/>
                </a:solidFill>
                <a:latin typeface="Verdana"/>
                <a:cs typeface="Verdana"/>
              </a:rPr>
              <a:t>Développement</a:t>
            </a:r>
            <a:r>
              <a:rPr sz="477" kern="0" spc="-48" dirty="0">
                <a:solidFill>
                  <a:srgbClr val="432583"/>
                </a:solidFill>
                <a:latin typeface="Verdana"/>
                <a:cs typeface="Verdana"/>
              </a:rPr>
              <a:t> </a:t>
            </a:r>
            <a:r>
              <a:rPr sz="477" kern="0" spc="-27" dirty="0">
                <a:solidFill>
                  <a:srgbClr val="432583"/>
                </a:solidFill>
                <a:latin typeface="Verdana"/>
                <a:cs typeface="Verdana"/>
              </a:rPr>
              <a:t>des</a:t>
            </a:r>
            <a:r>
              <a:rPr sz="477" kern="0" spc="-44" dirty="0">
                <a:solidFill>
                  <a:srgbClr val="432583"/>
                </a:solidFill>
                <a:latin typeface="Verdana"/>
                <a:cs typeface="Verdana"/>
              </a:rPr>
              <a:t> </a:t>
            </a:r>
            <a:r>
              <a:rPr sz="477" kern="0" spc="-20" dirty="0">
                <a:solidFill>
                  <a:srgbClr val="432583"/>
                </a:solidFill>
                <a:latin typeface="Verdana"/>
                <a:cs typeface="Verdana"/>
              </a:rPr>
              <a:t>affaires </a:t>
            </a:r>
            <a:r>
              <a:rPr sz="477" kern="0" spc="-82" dirty="0">
                <a:solidFill>
                  <a:srgbClr val="432583"/>
                </a:solidFill>
                <a:latin typeface="Verdana"/>
                <a:cs typeface="Verdana"/>
              </a:rPr>
              <a:t>514</a:t>
            </a:r>
            <a:r>
              <a:rPr sz="477" kern="0" spc="-44" dirty="0">
                <a:solidFill>
                  <a:srgbClr val="432583"/>
                </a:solidFill>
                <a:latin typeface="Verdana"/>
                <a:cs typeface="Verdana"/>
              </a:rPr>
              <a:t> 796-</a:t>
            </a:r>
            <a:r>
              <a:rPr sz="477" kern="0" spc="-14" dirty="0">
                <a:solidFill>
                  <a:srgbClr val="432583"/>
                </a:solidFill>
                <a:latin typeface="Verdana"/>
                <a:cs typeface="Verdana"/>
              </a:rPr>
              <a:t>0122</a:t>
            </a:r>
            <a:endParaRPr sz="477" kern="0">
              <a:solidFill>
                <a:sysClr val="windowText" lastClr="000000"/>
              </a:solidFill>
              <a:latin typeface="Verdana"/>
              <a:cs typeface="Verdana"/>
            </a:endParaRPr>
          </a:p>
          <a:p>
            <a:pPr marL="8659" defTabSz="623438">
              <a:lnSpc>
                <a:spcPts val="558"/>
              </a:lnSpc>
            </a:pPr>
            <a:r>
              <a:rPr sz="477" b="1" u="sng" kern="0" spc="-27" dirty="0">
                <a:solidFill>
                  <a:srgbClr val="432583"/>
                </a:solidFill>
                <a:uFill>
                  <a:solidFill>
                    <a:srgbClr val="432583"/>
                  </a:solidFill>
                </a:uFill>
                <a:latin typeface="Tahoma"/>
                <a:cs typeface="Tahoma"/>
                <a:hlinkClick r:id="rId8"/>
              </a:rPr>
              <a:t>louis-</a:t>
            </a:r>
            <a:r>
              <a:rPr sz="477" b="1" u="sng" kern="0" spc="-17" dirty="0">
                <a:solidFill>
                  <a:srgbClr val="432583"/>
                </a:solidFill>
                <a:uFill>
                  <a:solidFill>
                    <a:srgbClr val="432583"/>
                  </a:solidFill>
                </a:uFill>
                <a:latin typeface="Tahoma"/>
                <a:cs typeface="Tahoma"/>
                <a:hlinkClick r:id="rId8"/>
              </a:rPr>
              <a:t>philippe.beaudoin@beneva.ca</a:t>
            </a:r>
            <a:endParaRPr sz="477" kern="0">
              <a:solidFill>
                <a:sysClr val="windowText" lastClr="000000"/>
              </a:solidFill>
              <a:latin typeface="Tahoma"/>
              <a:cs typeface="Tahoma"/>
            </a:endParaRPr>
          </a:p>
        </p:txBody>
      </p:sp>
      <p:sp>
        <p:nvSpPr>
          <p:cNvPr id="19" name="object 19"/>
          <p:cNvSpPr txBox="1"/>
          <p:nvPr/>
        </p:nvSpPr>
        <p:spPr>
          <a:xfrm>
            <a:off x="3590060" y="444161"/>
            <a:ext cx="3008601" cy="239576"/>
          </a:xfrm>
          <a:prstGeom prst="rect">
            <a:avLst/>
          </a:prstGeom>
        </p:spPr>
        <p:txBody>
          <a:bodyPr vert="horz" wrap="square" lIns="0" tIns="8659" rIns="0" bIns="0" rtlCol="0">
            <a:spAutoFit/>
          </a:bodyPr>
          <a:lstStyle/>
          <a:p>
            <a:pPr marL="8659" defTabSz="623438">
              <a:spcBef>
                <a:spcPts val="68"/>
              </a:spcBef>
            </a:pPr>
            <a:r>
              <a:rPr sz="1500" b="1" kern="0" spc="-112" dirty="0">
                <a:solidFill>
                  <a:srgbClr val="432583"/>
                </a:solidFill>
                <a:latin typeface="Tahoma"/>
                <a:cs typeface="Tahoma"/>
              </a:rPr>
              <a:t>Région</a:t>
            </a:r>
            <a:r>
              <a:rPr sz="1500" b="1" kern="0" spc="-139" dirty="0">
                <a:solidFill>
                  <a:srgbClr val="432583"/>
                </a:solidFill>
                <a:latin typeface="Tahoma"/>
                <a:cs typeface="Tahoma"/>
              </a:rPr>
              <a:t> </a:t>
            </a:r>
            <a:r>
              <a:rPr sz="1500" b="1" kern="0" spc="-65" dirty="0">
                <a:solidFill>
                  <a:srgbClr val="432583"/>
                </a:solidFill>
                <a:latin typeface="Tahoma"/>
                <a:cs typeface="Tahoma"/>
              </a:rPr>
              <a:t>de</a:t>
            </a:r>
            <a:r>
              <a:rPr sz="1500" b="1" kern="0" spc="-136" dirty="0">
                <a:solidFill>
                  <a:srgbClr val="432583"/>
                </a:solidFill>
                <a:latin typeface="Tahoma"/>
                <a:cs typeface="Tahoma"/>
              </a:rPr>
              <a:t> </a:t>
            </a:r>
            <a:r>
              <a:rPr sz="1500" b="1" kern="0" spc="-89" dirty="0">
                <a:solidFill>
                  <a:srgbClr val="432583"/>
                </a:solidFill>
                <a:latin typeface="Tahoma"/>
                <a:cs typeface="Tahoma"/>
              </a:rPr>
              <a:t>Montréal</a:t>
            </a:r>
            <a:r>
              <a:rPr sz="1500" b="1" kern="0" spc="-136" dirty="0">
                <a:solidFill>
                  <a:srgbClr val="432583"/>
                </a:solidFill>
                <a:latin typeface="Tahoma"/>
                <a:cs typeface="Tahoma"/>
              </a:rPr>
              <a:t> </a:t>
            </a:r>
            <a:r>
              <a:rPr sz="1500" b="1" kern="0" spc="-211" dirty="0">
                <a:solidFill>
                  <a:srgbClr val="432583"/>
                </a:solidFill>
                <a:latin typeface="Tahoma"/>
                <a:cs typeface="Tahoma"/>
              </a:rPr>
              <a:t>–</a:t>
            </a:r>
            <a:r>
              <a:rPr sz="1500" b="1" kern="0" spc="-136" dirty="0">
                <a:solidFill>
                  <a:srgbClr val="432583"/>
                </a:solidFill>
                <a:latin typeface="Tahoma"/>
                <a:cs typeface="Tahoma"/>
              </a:rPr>
              <a:t> </a:t>
            </a:r>
            <a:r>
              <a:rPr sz="1500" b="1" kern="0" spc="-82" dirty="0">
                <a:solidFill>
                  <a:srgbClr val="432583"/>
                </a:solidFill>
                <a:latin typeface="Tahoma"/>
                <a:cs typeface="Tahoma"/>
              </a:rPr>
              <a:t>Assurance</a:t>
            </a:r>
            <a:r>
              <a:rPr sz="1500" b="1" kern="0" spc="-136" dirty="0">
                <a:solidFill>
                  <a:srgbClr val="432583"/>
                </a:solidFill>
                <a:latin typeface="Tahoma"/>
                <a:cs typeface="Tahoma"/>
              </a:rPr>
              <a:t> </a:t>
            </a:r>
            <a:r>
              <a:rPr sz="1500" b="1" kern="0" spc="-85" dirty="0">
                <a:solidFill>
                  <a:srgbClr val="432583"/>
                </a:solidFill>
                <a:latin typeface="Tahoma"/>
                <a:cs typeface="Tahoma"/>
              </a:rPr>
              <a:t>vie</a:t>
            </a:r>
            <a:endParaRPr sz="1500" kern="0">
              <a:solidFill>
                <a:sysClr val="windowText" lastClr="000000"/>
              </a:solidFill>
              <a:latin typeface="Tahoma"/>
              <a:cs typeface="Tahoma"/>
            </a:endParaRPr>
          </a:p>
        </p:txBody>
      </p:sp>
      <p:pic>
        <p:nvPicPr>
          <p:cNvPr id="20" name="object 20"/>
          <p:cNvPicPr/>
          <p:nvPr/>
        </p:nvPicPr>
        <p:blipFill>
          <a:blip r:embed="rId9" cstate="print"/>
          <a:stretch>
            <a:fillRect/>
          </a:stretch>
        </p:blipFill>
        <p:spPr>
          <a:xfrm>
            <a:off x="3602182" y="846703"/>
            <a:ext cx="779318" cy="896216"/>
          </a:xfrm>
          <a:prstGeom prst="rect">
            <a:avLst/>
          </a:prstGeom>
        </p:spPr>
      </p:pic>
      <p:pic>
        <p:nvPicPr>
          <p:cNvPr id="21" name="object 21"/>
          <p:cNvPicPr/>
          <p:nvPr/>
        </p:nvPicPr>
        <p:blipFill>
          <a:blip r:embed="rId10" cstate="print"/>
          <a:stretch>
            <a:fillRect/>
          </a:stretch>
        </p:blipFill>
        <p:spPr>
          <a:xfrm>
            <a:off x="5088082" y="867610"/>
            <a:ext cx="779318" cy="896216"/>
          </a:xfrm>
          <a:prstGeom prst="rect">
            <a:avLst/>
          </a:prstGeom>
        </p:spPr>
      </p:pic>
      <p:pic>
        <p:nvPicPr>
          <p:cNvPr id="22" name="object 22"/>
          <p:cNvPicPr/>
          <p:nvPr/>
        </p:nvPicPr>
        <p:blipFill>
          <a:blip r:embed="rId11" cstate="print"/>
          <a:stretch>
            <a:fillRect/>
          </a:stretch>
        </p:blipFill>
        <p:spPr>
          <a:xfrm>
            <a:off x="3598718" y="2410102"/>
            <a:ext cx="779318" cy="896216"/>
          </a:xfrm>
          <a:prstGeom prst="rect">
            <a:avLst/>
          </a:prstGeom>
        </p:spPr>
      </p:pic>
      <p:pic>
        <p:nvPicPr>
          <p:cNvPr id="23" name="object 23"/>
          <p:cNvPicPr/>
          <p:nvPr/>
        </p:nvPicPr>
        <p:blipFill>
          <a:blip r:embed="rId12" cstate="print"/>
          <a:stretch>
            <a:fillRect/>
          </a:stretch>
        </p:blipFill>
        <p:spPr>
          <a:xfrm>
            <a:off x="3602182" y="4240175"/>
            <a:ext cx="779318" cy="896216"/>
          </a:xfrm>
          <a:prstGeom prst="rect">
            <a:avLst/>
          </a:prstGeom>
        </p:spPr>
      </p:pic>
      <p:pic>
        <p:nvPicPr>
          <p:cNvPr id="24" name="object 24"/>
          <p:cNvPicPr/>
          <p:nvPr/>
        </p:nvPicPr>
        <p:blipFill>
          <a:blip r:embed="rId13" cstate="print"/>
          <a:stretch>
            <a:fillRect/>
          </a:stretch>
        </p:blipFill>
        <p:spPr>
          <a:xfrm>
            <a:off x="6584374" y="867610"/>
            <a:ext cx="779318" cy="896216"/>
          </a:xfrm>
          <a:prstGeom prst="rect">
            <a:avLst/>
          </a:prstGeom>
        </p:spPr>
      </p:pic>
      <p:pic>
        <p:nvPicPr>
          <p:cNvPr id="26" name="object 26"/>
          <p:cNvPicPr/>
          <p:nvPr/>
        </p:nvPicPr>
        <p:blipFill>
          <a:blip r:embed="rId14" cstate="print"/>
          <a:stretch>
            <a:fillRect/>
          </a:stretch>
        </p:blipFill>
        <p:spPr>
          <a:xfrm>
            <a:off x="5096741" y="2410102"/>
            <a:ext cx="779318" cy="896216"/>
          </a:xfrm>
          <a:prstGeom prst="rect">
            <a:avLst/>
          </a:prstGeom>
        </p:spPr>
      </p:pic>
      <p:pic>
        <p:nvPicPr>
          <p:cNvPr id="28" name="object 28"/>
          <p:cNvPicPr/>
          <p:nvPr/>
        </p:nvPicPr>
        <p:blipFill>
          <a:blip r:embed="rId15" cstate="print"/>
          <a:stretch>
            <a:fillRect/>
          </a:stretch>
        </p:blipFill>
        <p:spPr>
          <a:xfrm>
            <a:off x="6603423" y="2414013"/>
            <a:ext cx="779318" cy="896216"/>
          </a:xfrm>
          <a:prstGeom prst="rect">
            <a:avLst/>
          </a:prstGeom>
        </p:spPr>
      </p:pic>
      <p:pic>
        <p:nvPicPr>
          <p:cNvPr id="29" name="object 29"/>
          <p:cNvPicPr/>
          <p:nvPr/>
        </p:nvPicPr>
        <p:blipFill>
          <a:blip r:embed="rId16" cstate="print"/>
          <a:stretch>
            <a:fillRect/>
          </a:stretch>
        </p:blipFill>
        <p:spPr>
          <a:xfrm>
            <a:off x="5098472" y="4240175"/>
            <a:ext cx="779318" cy="896216"/>
          </a:xfrm>
          <a:prstGeom prst="rect">
            <a:avLst/>
          </a:prstGeom>
        </p:spPr>
      </p:pic>
      <p:sp>
        <p:nvSpPr>
          <p:cNvPr id="30" name="object 30"/>
          <p:cNvSpPr txBox="1"/>
          <p:nvPr/>
        </p:nvSpPr>
        <p:spPr>
          <a:xfrm>
            <a:off x="11067314" y="6041110"/>
            <a:ext cx="104901" cy="513917"/>
          </a:xfrm>
          <a:prstGeom prst="rect">
            <a:avLst/>
          </a:prstGeom>
        </p:spPr>
        <p:txBody>
          <a:bodyPr vert="vert270" wrap="square" lIns="0" tIns="12123" rIns="0" bIns="0" rtlCol="0">
            <a:spAutoFit/>
          </a:bodyPr>
          <a:lstStyle/>
          <a:p>
            <a:pPr marL="8659" defTabSz="623438">
              <a:spcBef>
                <a:spcPts val="95"/>
              </a:spcBef>
            </a:pPr>
            <a:r>
              <a:rPr sz="341" kern="0" spc="-17" dirty="0">
                <a:solidFill>
                  <a:sysClr val="windowText" lastClr="000000"/>
                </a:solidFill>
                <a:latin typeface="Verdana"/>
                <a:cs typeface="Verdana"/>
              </a:rPr>
              <a:t>ASV0040F_QC</a:t>
            </a:r>
            <a:r>
              <a:rPr sz="341" kern="0" spc="48" dirty="0">
                <a:solidFill>
                  <a:sysClr val="windowText" lastClr="000000"/>
                </a:solidFill>
                <a:latin typeface="Verdana"/>
                <a:cs typeface="Verdana"/>
              </a:rPr>
              <a:t> </a:t>
            </a:r>
            <a:r>
              <a:rPr sz="341" kern="0" spc="-27" dirty="0">
                <a:solidFill>
                  <a:sysClr val="windowText" lastClr="000000"/>
                </a:solidFill>
                <a:latin typeface="Verdana"/>
                <a:cs typeface="Verdana"/>
              </a:rPr>
              <a:t>(2024-01)</a:t>
            </a:r>
            <a:endParaRPr sz="341" kern="0">
              <a:solidFill>
                <a:sysClr val="windowText" lastClr="000000"/>
              </a:solidFill>
              <a:latin typeface="Verdana"/>
              <a:cs typeface="Verdana"/>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61460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9A407491-F895-4514-96C3-71005ABD09CC}"/>
              </a:ext>
            </a:extLst>
          </p:cNvPr>
          <p:cNvSpPr>
            <a:spLocks noGrp="1"/>
          </p:cNvSpPr>
          <p:nvPr>
            <p:ph type="title"/>
          </p:nvPr>
        </p:nvSpPr>
        <p:spPr>
          <a:xfrm>
            <a:off x="841248" y="363474"/>
            <a:ext cx="5257800" cy="662940"/>
          </a:xfrm>
        </p:spPr>
        <p:txBody>
          <a:bodyPr anchor="t">
            <a:normAutofit fontScale="90000"/>
          </a:bodyPr>
          <a:lstStyle/>
          <a:p>
            <a:r>
              <a:rPr lang="fr-CA" sz="2250"/>
              <a:t> </a:t>
            </a:r>
            <a:br>
              <a:rPr lang="fr-CA" sz="2250"/>
            </a:br>
            <a:br>
              <a:rPr lang="fr-CA" sz="2250"/>
            </a:br>
            <a:br>
              <a:rPr lang="fr-CA" sz="2250"/>
            </a:br>
            <a:endParaRPr lang="fr-CA" sz="2250"/>
          </a:p>
        </p:txBody>
      </p:sp>
      <p:sp>
        <p:nvSpPr>
          <p:cNvPr id="8" name="Text Placeholder 2">
            <a:extLst>
              <a:ext uri="{FF2B5EF4-FFF2-40B4-BE49-F238E27FC236}">
                <a16:creationId xmlns:a16="http://schemas.microsoft.com/office/drawing/2014/main" id="{10815649-9A5C-B004-DBB4-DD444AA34D07}"/>
              </a:ext>
            </a:extLst>
          </p:cNvPr>
          <p:cNvSpPr>
            <a:spLocks noGrp="1"/>
          </p:cNvSpPr>
          <p:nvPr>
            <p:ph type="body" sz="quarter" idx="4294967295"/>
          </p:nvPr>
        </p:nvSpPr>
        <p:spPr>
          <a:xfrm>
            <a:off x="841248" y="440872"/>
            <a:ext cx="10794026" cy="5363936"/>
          </a:xfrm>
          <a:prstGeom prst="rect">
            <a:avLst/>
          </a:prstGeom>
        </p:spPr>
        <p:txBody>
          <a:bodyPr anchor="t">
            <a:normAutofit fontScale="92500" lnSpcReduction="20000"/>
          </a:bodyPr>
          <a:lstStyle/>
          <a:p>
            <a:pPr marL="0" indent="0" algn="ctr" hangingPunct="0">
              <a:lnSpc>
                <a:spcPct val="90000"/>
              </a:lnSpc>
              <a:buSzTx/>
              <a:buNone/>
            </a:pPr>
            <a:r>
              <a:rPr lang="en-US" sz="2700" b="1" dirty="0" err="1"/>
              <a:t>Quand</a:t>
            </a:r>
            <a:r>
              <a:rPr lang="en-US" sz="2700" b="1" dirty="0"/>
              <a:t> </a:t>
            </a:r>
            <a:r>
              <a:rPr lang="en-US" sz="2700" b="1" dirty="0" err="1"/>
              <a:t>devrait</a:t>
            </a:r>
            <a:r>
              <a:rPr lang="en-US" sz="2700" b="1" dirty="0"/>
              <a:t>-on </a:t>
            </a:r>
            <a:r>
              <a:rPr lang="en-US" sz="2700" b="1" dirty="0" err="1"/>
              <a:t>écrire</a:t>
            </a:r>
            <a:r>
              <a:rPr lang="en-US" sz="2700" b="1" dirty="0"/>
              <a:t> </a:t>
            </a:r>
            <a:r>
              <a:rPr lang="en-US" sz="2700" b="1" dirty="0" err="1"/>
              <a:t>une</a:t>
            </a:r>
            <a:r>
              <a:rPr lang="en-US" sz="2700" b="1" dirty="0"/>
              <a:t> </a:t>
            </a:r>
            <a:r>
              <a:rPr lang="en-US" sz="2700" b="1" dirty="0" err="1"/>
              <a:t>lettre</a:t>
            </a:r>
            <a:r>
              <a:rPr lang="en-US" sz="2700" b="1" dirty="0"/>
              <a:t> de </a:t>
            </a:r>
            <a:r>
              <a:rPr lang="en-US" sz="2700" b="1" dirty="0" err="1"/>
              <a:t>présentation</a:t>
            </a:r>
            <a:r>
              <a:rPr lang="en-US" sz="2700" b="1" dirty="0"/>
              <a:t> ?</a:t>
            </a:r>
          </a:p>
          <a:p>
            <a:pPr marL="0" indent="0" hangingPunct="0">
              <a:lnSpc>
                <a:spcPct val="90000"/>
              </a:lnSpc>
              <a:buSzTx/>
              <a:buNone/>
            </a:pPr>
            <a:endParaRPr lang="en-US" sz="2250" dirty="0"/>
          </a:p>
          <a:p>
            <a:pPr hangingPunct="0">
              <a:lnSpc>
                <a:spcPct val="90000"/>
              </a:lnSpc>
              <a:buSzTx/>
            </a:pPr>
            <a:r>
              <a:rPr lang="en-US" sz="2250" dirty="0" err="1"/>
              <a:t>Lorsque</a:t>
            </a:r>
            <a:r>
              <a:rPr lang="en-US" sz="2250" dirty="0"/>
              <a:t> </a:t>
            </a:r>
            <a:r>
              <a:rPr lang="en-US" sz="2250" dirty="0" err="1"/>
              <a:t>votre</a:t>
            </a:r>
            <a:r>
              <a:rPr lang="en-US" sz="2250" dirty="0"/>
              <a:t> dossier </a:t>
            </a:r>
            <a:r>
              <a:rPr lang="en-US" sz="2250" dirty="0" err="1"/>
              <a:t>est</a:t>
            </a:r>
            <a:r>
              <a:rPr lang="en-US" sz="2250" dirty="0"/>
              <a:t> particulier </a:t>
            </a:r>
            <a:r>
              <a:rPr lang="en-US" sz="2250" dirty="0" err="1"/>
              <a:t>ou</a:t>
            </a:r>
            <a:r>
              <a:rPr lang="en-US" sz="2250" dirty="0"/>
              <a:t> </a:t>
            </a:r>
            <a:r>
              <a:rPr lang="en-US" sz="2250" dirty="0" err="1"/>
              <a:t>est</a:t>
            </a:r>
            <a:r>
              <a:rPr lang="en-US" sz="2250" dirty="0"/>
              <a:t> très </a:t>
            </a:r>
            <a:r>
              <a:rPr lang="en-US" sz="2250" dirty="0" err="1"/>
              <a:t>complexe</a:t>
            </a:r>
            <a:r>
              <a:rPr lang="en-US" sz="2250" dirty="0"/>
              <a:t> au </a:t>
            </a:r>
            <a:r>
              <a:rPr lang="en-US" sz="2250" dirty="0" err="1"/>
              <a:t>niveau</a:t>
            </a:r>
            <a:r>
              <a:rPr lang="en-US" sz="2250" dirty="0"/>
              <a:t> des finances.</a:t>
            </a:r>
          </a:p>
          <a:p>
            <a:pPr marL="0" indent="0" hangingPunct="0">
              <a:lnSpc>
                <a:spcPct val="90000"/>
              </a:lnSpc>
              <a:buSzTx/>
              <a:buNone/>
            </a:pPr>
            <a:endParaRPr lang="en-US" sz="2250" dirty="0"/>
          </a:p>
          <a:p>
            <a:pPr marL="0" indent="0" hangingPunct="0">
              <a:lnSpc>
                <a:spcPct val="90000"/>
              </a:lnSpc>
              <a:buSzTx/>
              <a:buNone/>
            </a:pPr>
            <a:r>
              <a:rPr lang="en-US" sz="2700" b="1" u="sng" dirty="0" err="1"/>
              <a:t>Inclure</a:t>
            </a:r>
            <a:r>
              <a:rPr lang="en-US" sz="2700" b="1" u="sng" dirty="0"/>
              <a:t>:</a:t>
            </a:r>
          </a:p>
          <a:p>
            <a:pPr hangingPunct="0">
              <a:lnSpc>
                <a:spcPct val="90000"/>
              </a:lnSpc>
              <a:buSzTx/>
            </a:pPr>
            <a:r>
              <a:rPr lang="en-US" sz="2250" dirty="0" err="1"/>
              <a:t>L’histoire</a:t>
            </a:r>
            <a:r>
              <a:rPr lang="en-US" sz="2250" dirty="0"/>
              <a:t> de </a:t>
            </a:r>
            <a:r>
              <a:rPr lang="en-US" sz="2250" dirty="0" err="1"/>
              <a:t>votre</a:t>
            </a:r>
            <a:r>
              <a:rPr lang="en-US" sz="2250" dirty="0"/>
              <a:t> client, </a:t>
            </a:r>
            <a:r>
              <a:rPr lang="en-US" sz="2250" dirty="0" err="1"/>
              <a:t>elle</a:t>
            </a:r>
            <a:r>
              <a:rPr lang="en-US" sz="2250" dirty="0"/>
              <a:t> doit </a:t>
            </a:r>
            <a:r>
              <a:rPr lang="en-US" sz="2250" dirty="0" err="1"/>
              <a:t>être</a:t>
            </a:r>
            <a:r>
              <a:rPr lang="en-US" sz="2250" dirty="0"/>
              <a:t> </a:t>
            </a:r>
            <a:r>
              <a:rPr lang="en-US" sz="2250" dirty="0" err="1"/>
              <a:t>cohérente</a:t>
            </a:r>
            <a:r>
              <a:rPr lang="en-US" sz="2250" dirty="0"/>
              <a:t> </a:t>
            </a:r>
            <a:r>
              <a:rPr lang="en-US" sz="2250" dirty="0" err="1"/>
              <a:t>afin</a:t>
            </a:r>
            <a:r>
              <a:rPr lang="en-US" sz="2250" dirty="0"/>
              <a:t> de ne pas </a:t>
            </a:r>
            <a:r>
              <a:rPr lang="en-US" sz="2250" dirty="0" err="1"/>
              <a:t>semer</a:t>
            </a:r>
            <a:r>
              <a:rPr lang="en-US" sz="2250" dirty="0"/>
              <a:t> le doute.</a:t>
            </a:r>
          </a:p>
          <a:p>
            <a:pPr hangingPunct="0">
              <a:lnSpc>
                <a:spcPct val="90000"/>
              </a:lnSpc>
              <a:buSzTx/>
            </a:pPr>
            <a:r>
              <a:rPr lang="en-US" sz="2250" dirty="0"/>
              <a:t>Tous les faits </a:t>
            </a:r>
            <a:r>
              <a:rPr lang="en-US" sz="2250" dirty="0" err="1"/>
              <a:t>véritables</a:t>
            </a:r>
            <a:r>
              <a:rPr lang="en-US" sz="2250" dirty="0"/>
              <a:t> et </a:t>
            </a:r>
            <a:r>
              <a:rPr lang="en-US" sz="2250" dirty="0" err="1"/>
              <a:t>pertinents</a:t>
            </a:r>
            <a:r>
              <a:rPr lang="en-US" sz="2250" dirty="0"/>
              <a:t>. Ne pas </a:t>
            </a:r>
            <a:r>
              <a:rPr lang="en-US" sz="2250" dirty="0" err="1"/>
              <a:t>répéter</a:t>
            </a:r>
            <a:r>
              <a:rPr lang="en-US" sz="2250" dirty="0"/>
              <a:t> </a:t>
            </a:r>
            <a:r>
              <a:rPr lang="en-US" sz="2250" dirty="0" err="1"/>
              <a:t>ce</a:t>
            </a:r>
            <a:r>
              <a:rPr lang="en-US" sz="2250" dirty="0"/>
              <a:t> </a:t>
            </a:r>
            <a:r>
              <a:rPr lang="en-US" sz="2250" dirty="0" err="1"/>
              <a:t>qu’il</a:t>
            </a:r>
            <a:r>
              <a:rPr lang="en-US" sz="2250" dirty="0"/>
              <a:t> y a déjà dans la proposition.</a:t>
            </a:r>
          </a:p>
          <a:p>
            <a:pPr hangingPunct="0">
              <a:lnSpc>
                <a:spcPct val="90000"/>
              </a:lnSpc>
              <a:buSzTx/>
            </a:pPr>
            <a:r>
              <a:rPr lang="en-US" sz="2250" dirty="0"/>
              <a:t>Les raisons pour </a:t>
            </a:r>
            <a:r>
              <a:rPr lang="en-US" sz="2250" dirty="0" err="1"/>
              <a:t>lesquelles</a:t>
            </a:r>
            <a:r>
              <a:rPr lang="en-US" sz="2250" dirty="0"/>
              <a:t> </a:t>
            </a:r>
            <a:r>
              <a:rPr lang="en-US" sz="2250" dirty="0" err="1"/>
              <a:t>vous</a:t>
            </a:r>
            <a:r>
              <a:rPr lang="en-US" sz="2250" dirty="0"/>
              <a:t> </a:t>
            </a:r>
            <a:r>
              <a:rPr lang="en-US" sz="2250" dirty="0" err="1"/>
              <a:t>demandez</a:t>
            </a:r>
            <a:r>
              <a:rPr lang="en-US" sz="2250" dirty="0"/>
              <a:t> un </a:t>
            </a:r>
            <a:r>
              <a:rPr lang="en-US" sz="2250" dirty="0" err="1"/>
              <a:t>montant</a:t>
            </a:r>
            <a:r>
              <a:rPr lang="en-US" sz="2250" dirty="0"/>
              <a:t> </a:t>
            </a:r>
            <a:r>
              <a:rPr lang="en-US" sz="2250" dirty="0" err="1"/>
              <a:t>inhabituel</a:t>
            </a:r>
            <a:r>
              <a:rPr lang="en-US" sz="2250" dirty="0"/>
              <a:t> </a:t>
            </a:r>
            <a:r>
              <a:rPr lang="en-US" sz="2250" dirty="0" err="1"/>
              <a:t>ou</a:t>
            </a:r>
            <a:r>
              <a:rPr lang="en-US" sz="2250" dirty="0"/>
              <a:t> très </a:t>
            </a:r>
            <a:r>
              <a:rPr lang="en-US" sz="2250" dirty="0" err="1"/>
              <a:t>élevé</a:t>
            </a:r>
            <a:r>
              <a:rPr lang="en-US" sz="2250" dirty="0"/>
              <a:t> </a:t>
            </a:r>
            <a:r>
              <a:rPr lang="en-US" sz="2250" dirty="0" err="1"/>
              <a:t>incluant</a:t>
            </a:r>
            <a:r>
              <a:rPr lang="en-US" sz="2250" dirty="0"/>
              <a:t> le </a:t>
            </a:r>
            <a:r>
              <a:rPr lang="en-US" sz="2250" dirty="0" err="1"/>
              <a:t>calcul</a:t>
            </a:r>
            <a:r>
              <a:rPr lang="en-US" sz="2250" dirty="0"/>
              <a:t>. </a:t>
            </a:r>
            <a:r>
              <a:rPr lang="en-US" sz="2250" dirty="0" err="1"/>
              <a:t>Souvent</a:t>
            </a:r>
            <a:r>
              <a:rPr lang="en-US" sz="2250" dirty="0"/>
              <a:t> un organigramme </a:t>
            </a:r>
            <a:r>
              <a:rPr lang="en-US" sz="2250" dirty="0" err="1"/>
              <a:t>permet</a:t>
            </a:r>
            <a:r>
              <a:rPr lang="en-US" sz="2250" dirty="0"/>
              <a:t> de </a:t>
            </a:r>
            <a:r>
              <a:rPr lang="en-US" sz="2250" dirty="0" err="1"/>
              <a:t>mieux</a:t>
            </a:r>
            <a:r>
              <a:rPr lang="en-US" sz="2250" dirty="0"/>
              <a:t> </a:t>
            </a:r>
            <a:r>
              <a:rPr lang="en-US" sz="2250" dirty="0" err="1"/>
              <a:t>comprendre</a:t>
            </a:r>
            <a:r>
              <a:rPr lang="en-US" sz="2250" dirty="0"/>
              <a:t> les liens entre les compagnies et les </a:t>
            </a:r>
            <a:r>
              <a:rPr lang="en-US" sz="2250" dirty="0" err="1"/>
              <a:t>assurés</a:t>
            </a:r>
            <a:r>
              <a:rPr lang="en-US" sz="2250" dirty="0"/>
              <a:t>.</a:t>
            </a:r>
          </a:p>
          <a:p>
            <a:pPr marL="0" indent="0" hangingPunct="0">
              <a:lnSpc>
                <a:spcPct val="90000"/>
              </a:lnSpc>
              <a:buSzTx/>
              <a:buNone/>
            </a:pPr>
            <a:endParaRPr lang="en-US" sz="2250" dirty="0"/>
          </a:p>
          <a:p>
            <a:pPr marL="0" indent="0" hangingPunct="0">
              <a:lnSpc>
                <a:spcPct val="90000"/>
              </a:lnSpc>
              <a:buSzTx/>
              <a:buNone/>
            </a:pPr>
            <a:r>
              <a:rPr lang="en-US" sz="2250" dirty="0" err="1"/>
              <a:t>C’est</a:t>
            </a:r>
            <a:r>
              <a:rPr lang="en-US" sz="2250" dirty="0"/>
              <a:t> la </a:t>
            </a:r>
            <a:r>
              <a:rPr lang="en-US" sz="2250" dirty="0" err="1"/>
              <a:t>meilleure</a:t>
            </a:r>
            <a:r>
              <a:rPr lang="en-US" sz="2250" dirty="0"/>
              <a:t> façon </a:t>
            </a:r>
            <a:r>
              <a:rPr lang="en-US" sz="2250" dirty="0" err="1"/>
              <a:t>d’aider</a:t>
            </a:r>
            <a:r>
              <a:rPr lang="en-US" sz="2250" dirty="0"/>
              <a:t> </a:t>
            </a:r>
            <a:r>
              <a:rPr lang="en-US" sz="2250" dirty="0" err="1"/>
              <a:t>votre</a:t>
            </a:r>
            <a:r>
              <a:rPr lang="en-US" sz="2250" dirty="0"/>
              <a:t> client à </a:t>
            </a:r>
            <a:r>
              <a:rPr lang="en-US" sz="2250" dirty="0" err="1"/>
              <a:t>obtenir</a:t>
            </a:r>
            <a:r>
              <a:rPr lang="en-US" sz="2250" dirty="0"/>
              <a:t> </a:t>
            </a:r>
            <a:r>
              <a:rPr lang="en-US" sz="2250" dirty="0" err="1"/>
              <a:t>l’offre</a:t>
            </a:r>
            <a:r>
              <a:rPr lang="en-US" sz="2250" dirty="0"/>
              <a:t> la plus </a:t>
            </a:r>
            <a:r>
              <a:rPr lang="en-US" sz="2250" dirty="0" err="1"/>
              <a:t>concurentielle</a:t>
            </a:r>
            <a:r>
              <a:rPr lang="en-US" sz="2250" dirty="0"/>
              <a:t>.</a:t>
            </a:r>
          </a:p>
          <a:p>
            <a:pPr marL="0" indent="0" hangingPunct="0">
              <a:lnSpc>
                <a:spcPct val="90000"/>
              </a:lnSpc>
              <a:buSzTx/>
              <a:buNone/>
            </a:pPr>
            <a:endParaRPr lang="en-US" sz="2250" dirty="0"/>
          </a:p>
          <a:p>
            <a:pPr marL="0" indent="0" hangingPunct="0">
              <a:lnSpc>
                <a:spcPct val="90000"/>
              </a:lnSpc>
              <a:buSzTx/>
              <a:buNone/>
            </a:pPr>
            <a:endParaRPr lang="en-US" sz="2250" dirty="0"/>
          </a:p>
          <a:p>
            <a:pPr marL="0" indent="0" hangingPunct="0">
              <a:lnSpc>
                <a:spcPct val="90000"/>
              </a:lnSpc>
              <a:buSzTx/>
              <a:buNone/>
            </a:pPr>
            <a:endParaRPr lang="en-US" sz="2250" dirty="0"/>
          </a:p>
          <a:p>
            <a:pPr marL="0" indent="0" hangingPunct="0">
              <a:lnSpc>
                <a:spcPct val="90000"/>
              </a:lnSpc>
              <a:buSzTx/>
              <a:buNone/>
            </a:pPr>
            <a:endParaRPr lang="en-US" sz="2250" dirty="0"/>
          </a:p>
          <a:p>
            <a:pPr marL="0" indent="0" hangingPunct="0">
              <a:lnSpc>
                <a:spcPct val="90000"/>
              </a:lnSpc>
              <a:buSzTx/>
              <a:buNone/>
            </a:pPr>
            <a:endParaRPr lang="en-US" sz="2250" dirty="0"/>
          </a:p>
        </p:txBody>
      </p:sp>
    </p:spTree>
    <p:extLst>
      <p:ext uri="{BB962C8B-B14F-4D97-AF65-F5344CB8AC3E}">
        <p14:creationId xmlns:p14="http://schemas.microsoft.com/office/powerpoint/2010/main" val="436863379"/>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0E8374D-8A8F-9BB6-10B6-BDCF54F7D34D}"/>
              </a:ext>
            </a:extLst>
          </p:cNvPr>
          <p:cNvSpPr>
            <a:spLocks noGrp="1"/>
          </p:cNvSpPr>
          <p:nvPr>
            <p:ph type="ctrTitle"/>
          </p:nvPr>
        </p:nvSpPr>
        <p:spPr/>
        <p:txBody>
          <a:bodyPr/>
          <a:lstStyle/>
          <a:p>
            <a:r>
              <a:rPr lang="fr-CA" dirty="0"/>
              <a:t>Survol de notre cadre réglementaire</a:t>
            </a:r>
          </a:p>
        </p:txBody>
      </p:sp>
      <p:sp>
        <p:nvSpPr>
          <p:cNvPr id="3" name="Espace réservé du numéro de diapositive 2">
            <a:extLst>
              <a:ext uri="{FF2B5EF4-FFF2-40B4-BE49-F238E27FC236}">
                <a16:creationId xmlns:a16="http://schemas.microsoft.com/office/drawing/2014/main" id="{BB136803-F49B-5835-0AC3-12B773EAFC9F}"/>
              </a:ext>
            </a:extLst>
          </p:cNvPr>
          <p:cNvSpPr>
            <a:spLocks noGrp="1"/>
          </p:cNvSpPr>
          <p:nvPr>
            <p:ph type="sldNum" sz="quarter" idx="10"/>
          </p:nvPr>
        </p:nvSpPr>
        <p:spPr/>
        <p:txBody>
          <a:bodyPr/>
          <a:lstStyle/>
          <a:p>
            <a:fld id="{2D2B9FD4-22D1-4784-BC8D-82D569BBB95D}" type="slidenum">
              <a:rPr lang="fr-CA" smtClean="0"/>
              <a:pPr/>
              <a:t>7</a:t>
            </a:fld>
            <a:endParaRPr lang="fr-CA"/>
          </a:p>
        </p:txBody>
      </p:sp>
      <p:sp>
        <p:nvSpPr>
          <p:cNvPr id="4" name="Sous-titre 3">
            <a:extLst>
              <a:ext uri="{FF2B5EF4-FFF2-40B4-BE49-F238E27FC236}">
                <a16:creationId xmlns:a16="http://schemas.microsoft.com/office/drawing/2014/main" id="{37FBAAA1-8C7B-3087-CF2F-57888847DF42}"/>
              </a:ext>
            </a:extLst>
          </p:cNvPr>
          <p:cNvSpPr>
            <a:spLocks noGrp="1"/>
          </p:cNvSpPr>
          <p:nvPr>
            <p:ph type="subTitle" idx="1"/>
          </p:nvPr>
        </p:nvSpPr>
        <p:spPr/>
        <p:txBody>
          <a:bodyPr/>
          <a:lstStyle/>
          <a:p>
            <a:r>
              <a:rPr lang="fr-FR" dirty="0"/>
              <a:t>3</a:t>
            </a:r>
          </a:p>
        </p:txBody>
      </p:sp>
    </p:spTree>
    <p:extLst>
      <p:ext uri="{BB962C8B-B14F-4D97-AF65-F5344CB8AC3E}">
        <p14:creationId xmlns:p14="http://schemas.microsoft.com/office/powerpoint/2010/main" val="29378061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519A86-8688-4286-B3D8-0249D691DD63}"/>
              </a:ext>
            </a:extLst>
          </p:cNvPr>
          <p:cNvSpPr>
            <a:spLocks noGrp="1"/>
          </p:cNvSpPr>
          <p:nvPr>
            <p:ph type="ctrTitle"/>
          </p:nvPr>
        </p:nvSpPr>
        <p:spPr>
          <a:xfrm>
            <a:off x="417095" y="500743"/>
            <a:ext cx="11357811" cy="3254828"/>
          </a:xfrm>
        </p:spPr>
        <p:txBody>
          <a:bodyPr>
            <a:normAutofit/>
          </a:bodyPr>
          <a:lstStyle/>
          <a:p>
            <a:r>
              <a:rPr lang="fr-CA" sz="5300" dirty="0">
                <a:solidFill>
                  <a:schemeClr val="accent1"/>
                </a:solidFill>
              </a:rPr>
              <a:t>« Le meilleur moyen de prédire l’avenir, c’est de l’inventer »</a:t>
            </a:r>
            <a:br>
              <a:rPr lang="fr-CA" sz="1800" dirty="0">
                <a:solidFill>
                  <a:schemeClr val="accent1"/>
                </a:solidFill>
              </a:rPr>
            </a:br>
            <a:br>
              <a:rPr lang="fr-CA" sz="1800" dirty="0">
                <a:solidFill>
                  <a:schemeClr val="accent1"/>
                </a:solidFill>
              </a:rPr>
            </a:br>
            <a:r>
              <a:rPr lang="fr-CA" sz="2200" b="0" dirty="0">
                <a:solidFill>
                  <a:schemeClr val="accent1"/>
                </a:solidFill>
              </a:rPr>
              <a:t>Alan Kaye, informaticien américain</a:t>
            </a:r>
          </a:p>
        </p:txBody>
      </p:sp>
      <p:sp>
        <p:nvSpPr>
          <p:cNvPr id="5" name="Slide Number Placeholder 4">
            <a:extLst>
              <a:ext uri="{FF2B5EF4-FFF2-40B4-BE49-F238E27FC236}">
                <a16:creationId xmlns:a16="http://schemas.microsoft.com/office/drawing/2014/main" id="{1DFCBCF8-21DF-4088-BE45-72D0B1B30111}"/>
              </a:ext>
            </a:extLst>
          </p:cNvPr>
          <p:cNvSpPr>
            <a:spLocks noGrp="1"/>
          </p:cNvSpPr>
          <p:nvPr>
            <p:ph type="sldNum" sz="quarter" idx="4294967295"/>
          </p:nvPr>
        </p:nvSpPr>
        <p:spPr>
          <a:xfrm>
            <a:off x="11260138" y="6467475"/>
            <a:ext cx="931862" cy="228600"/>
          </a:xfrm>
        </p:spPr>
        <p:txBody>
          <a:bodyPr/>
          <a:lstStyle/>
          <a:p>
            <a:pPr algn="ctr"/>
            <a:fld id="{2D2B9FD4-22D1-4784-BC8D-82D569BBB95D}" type="slidenum">
              <a:rPr lang="fr-CA" smtClean="0"/>
              <a:pPr algn="ctr"/>
              <a:t>8</a:t>
            </a:fld>
            <a:endParaRPr lang="fr-CA"/>
          </a:p>
        </p:txBody>
      </p:sp>
      <p:sp>
        <p:nvSpPr>
          <p:cNvPr id="3" name="Rectangle 2">
            <a:extLst>
              <a:ext uri="{FF2B5EF4-FFF2-40B4-BE49-F238E27FC236}">
                <a16:creationId xmlns:a16="http://schemas.microsoft.com/office/drawing/2014/main" id="{3779644A-5DFB-48CD-85BD-22413D485B61}"/>
              </a:ext>
            </a:extLst>
          </p:cNvPr>
          <p:cNvSpPr/>
          <p:nvPr/>
        </p:nvSpPr>
        <p:spPr>
          <a:xfrm>
            <a:off x="584947" y="4029307"/>
            <a:ext cx="10152723" cy="1200329"/>
          </a:xfrm>
          <a:prstGeom prst="rect">
            <a:avLst/>
          </a:prstGeom>
        </p:spPr>
        <p:txBody>
          <a:bodyPr wrap="square">
            <a:spAutoFit/>
          </a:bodyPr>
          <a:lstStyle/>
          <a:p>
            <a:pPr algn="just"/>
            <a:r>
              <a:rPr lang="fr-CA" sz="2400" dirty="0">
                <a:solidFill>
                  <a:schemeClr val="accent1"/>
                </a:solidFill>
              </a:rPr>
              <a:t>Les changements dans le secteur des services financiers s’opérant à une vitesse accélérée, le professionnel de la finance de l’avenir doit s’adapter pour saisir les défis et les possibilités professionnelles qui s’offrent à lui. </a:t>
            </a:r>
          </a:p>
        </p:txBody>
      </p:sp>
    </p:spTree>
    <p:extLst>
      <p:ext uri="{BB962C8B-B14F-4D97-AF65-F5344CB8AC3E}">
        <p14:creationId xmlns:p14="http://schemas.microsoft.com/office/powerpoint/2010/main" val="26872677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6F8883-68A2-412C-80B2-587976A5FDB7}"/>
              </a:ext>
            </a:extLst>
          </p:cNvPr>
          <p:cNvSpPr>
            <a:spLocks noGrp="1"/>
          </p:cNvSpPr>
          <p:nvPr>
            <p:ph type="title"/>
          </p:nvPr>
        </p:nvSpPr>
        <p:spPr>
          <a:xfrm>
            <a:off x="455660" y="646331"/>
            <a:ext cx="8154940" cy="821861"/>
          </a:xfrm>
        </p:spPr>
        <p:txBody>
          <a:bodyPr>
            <a:noAutofit/>
          </a:bodyPr>
          <a:lstStyle/>
          <a:p>
            <a:r>
              <a:rPr lang="fr-CA" dirty="0"/>
              <a:t>Adoption de trois grands principes pour la gestion des conflits d’intérêts :</a:t>
            </a:r>
          </a:p>
        </p:txBody>
      </p:sp>
      <p:sp>
        <p:nvSpPr>
          <p:cNvPr id="3" name="Content Placeholder 2">
            <a:extLst>
              <a:ext uri="{FF2B5EF4-FFF2-40B4-BE49-F238E27FC236}">
                <a16:creationId xmlns:a16="http://schemas.microsoft.com/office/drawing/2014/main" id="{8AF2A291-5BBC-4FED-A4F4-B12E1C302C32}"/>
              </a:ext>
            </a:extLst>
          </p:cNvPr>
          <p:cNvSpPr>
            <a:spLocks noGrp="1"/>
          </p:cNvSpPr>
          <p:nvPr>
            <p:ph idx="1"/>
          </p:nvPr>
        </p:nvSpPr>
        <p:spPr>
          <a:xfrm>
            <a:off x="1227908" y="2141148"/>
            <a:ext cx="10676091" cy="3245104"/>
          </a:xfrm>
        </p:spPr>
        <p:txBody>
          <a:bodyPr/>
          <a:lstStyle/>
          <a:p>
            <a:r>
              <a:rPr lang="fr-CA" sz="2800" dirty="0">
                <a:solidFill>
                  <a:schemeClr val="accent1"/>
                </a:solidFill>
              </a:rPr>
              <a:t>Les intérêts du client doivent avoir priorité sur ceux du conseiller;</a:t>
            </a:r>
          </a:p>
          <a:p>
            <a:r>
              <a:rPr lang="fr-CA" sz="2800" dirty="0">
                <a:solidFill>
                  <a:schemeClr val="accent1"/>
                </a:solidFill>
              </a:rPr>
              <a:t>Les clients doivent être informés de tout conflit d’intérêts ou risque de conflit d’intérêts;</a:t>
            </a:r>
          </a:p>
          <a:p>
            <a:pPr>
              <a:buClr>
                <a:schemeClr val="tx2"/>
              </a:buClr>
            </a:pPr>
            <a:r>
              <a:rPr lang="fr-CA" sz="2800" b="1" dirty="0">
                <a:solidFill>
                  <a:schemeClr val="tx2"/>
                </a:solidFill>
              </a:rPr>
              <a:t>Le produit recommandé doit convenir aux besoins du client.</a:t>
            </a:r>
          </a:p>
          <a:p>
            <a:endParaRPr lang="en-US" dirty="0"/>
          </a:p>
        </p:txBody>
      </p:sp>
      <p:sp>
        <p:nvSpPr>
          <p:cNvPr id="4" name="Slide Number Placeholder 3">
            <a:extLst>
              <a:ext uri="{FF2B5EF4-FFF2-40B4-BE49-F238E27FC236}">
                <a16:creationId xmlns:a16="http://schemas.microsoft.com/office/drawing/2014/main" id="{DCB91639-7A91-4645-A470-245C3A666334}"/>
              </a:ext>
            </a:extLst>
          </p:cNvPr>
          <p:cNvSpPr>
            <a:spLocks noGrp="1"/>
          </p:cNvSpPr>
          <p:nvPr>
            <p:ph type="sldNum" sz="quarter" idx="10"/>
          </p:nvPr>
        </p:nvSpPr>
        <p:spPr/>
        <p:txBody>
          <a:bodyPr/>
          <a:lstStyle/>
          <a:p>
            <a:fld id="{2D2B9FD4-22D1-4784-BC8D-82D569BBB95D}" type="slidenum">
              <a:rPr lang="fr-CA" smtClean="0"/>
              <a:t>9</a:t>
            </a:fld>
            <a:endParaRPr lang="fr-CA"/>
          </a:p>
        </p:txBody>
      </p:sp>
      <p:pic>
        <p:nvPicPr>
          <p:cNvPr id="5" name="Picture 4">
            <a:extLst>
              <a:ext uri="{FF2B5EF4-FFF2-40B4-BE49-F238E27FC236}">
                <a16:creationId xmlns:a16="http://schemas.microsoft.com/office/drawing/2014/main" id="{9DB20E15-959F-4C07-926D-27F8DB6274F5}"/>
              </a:ext>
            </a:extLst>
          </p:cNvPr>
          <p:cNvPicPr>
            <a:picLocks noChangeAspect="1"/>
          </p:cNvPicPr>
          <p:nvPr/>
        </p:nvPicPr>
        <p:blipFill>
          <a:blip r:embed="rId3"/>
          <a:stretch>
            <a:fillRect/>
          </a:stretch>
        </p:blipFill>
        <p:spPr>
          <a:xfrm>
            <a:off x="1227909" y="4946581"/>
            <a:ext cx="2507049" cy="1092086"/>
          </a:xfrm>
          <a:prstGeom prst="rect">
            <a:avLst/>
          </a:prstGeom>
        </p:spPr>
      </p:pic>
      <p:pic>
        <p:nvPicPr>
          <p:cNvPr id="6" name="Picture 2" descr="Image result for cisro logo">
            <a:extLst>
              <a:ext uri="{FF2B5EF4-FFF2-40B4-BE49-F238E27FC236}">
                <a16:creationId xmlns:a16="http://schemas.microsoft.com/office/drawing/2014/main" id="{BB896505-F4B0-4297-B9E6-09D5E33D7BF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62614" y="4733729"/>
            <a:ext cx="3353462" cy="132547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47D37790-4C01-4BFD-B56C-76A1F08F2BBF}"/>
              </a:ext>
            </a:extLst>
          </p:cNvPr>
          <p:cNvSpPr txBox="1"/>
          <p:nvPr/>
        </p:nvSpPr>
        <p:spPr>
          <a:xfrm>
            <a:off x="8742947" y="0"/>
            <a:ext cx="3288632" cy="646331"/>
          </a:xfrm>
          <a:prstGeom prst="rect">
            <a:avLst/>
          </a:prstGeom>
          <a:noFill/>
        </p:spPr>
        <p:txBody>
          <a:bodyPr wrap="square" rtlCol="0">
            <a:spAutoFit/>
          </a:bodyPr>
          <a:lstStyle/>
          <a:p>
            <a:pPr algn="ctr"/>
            <a:r>
              <a:rPr lang="fr-CA" sz="3600" b="1" u="sng" dirty="0">
                <a:solidFill>
                  <a:schemeClr val="tx2"/>
                </a:solidFill>
              </a:rPr>
              <a:t>2006</a:t>
            </a:r>
          </a:p>
        </p:txBody>
      </p:sp>
    </p:spTree>
    <p:extLst>
      <p:ext uri="{BB962C8B-B14F-4D97-AF65-F5344CB8AC3E}">
        <p14:creationId xmlns:p14="http://schemas.microsoft.com/office/powerpoint/2010/main" val="821005652"/>
      </p:ext>
    </p:extLst>
  </p:cSld>
  <p:clrMapOvr>
    <a:masterClrMapping/>
  </p:clrMapOvr>
</p:sld>
</file>

<file path=ppt/theme/theme1.xml><?xml version="1.0" encoding="utf-8"?>
<a:theme xmlns:a="http://schemas.openxmlformats.org/drawingml/2006/main" name="Beneva">
  <a:themeElements>
    <a:clrScheme name="Beneva">
      <a:dk1>
        <a:srgbClr val="4B009B"/>
      </a:dk1>
      <a:lt1>
        <a:srgbClr val="FFFFFF"/>
      </a:lt1>
      <a:dk2>
        <a:srgbClr val="88BAE5"/>
      </a:dk2>
      <a:lt2>
        <a:srgbClr val="F0F0EF"/>
      </a:lt2>
      <a:accent1>
        <a:srgbClr val="4B009B"/>
      </a:accent1>
      <a:accent2>
        <a:srgbClr val="FBCF65"/>
      </a:accent2>
      <a:accent3>
        <a:srgbClr val="F55A47"/>
      </a:accent3>
      <a:accent4>
        <a:srgbClr val="FFC4CF"/>
      </a:accent4>
      <a:accent5>
        <a:srgbClr val="AADC9B"/>
      </a:accent5>
      <a:accent6>
        <a:srgbClr val="E4E1DE"/>
      </a:accent6>
      <a:hlink>
        <a:srgbClr val="76A7DA"/>
      </a:hlink>
      <a:folHlink>
        <a:srgbClr val="F4AEB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st_beneva" id="{244DCF14-6538-254F-A79A-5A32426550B6}" vid="{6FAFBF2A-A773-E24F-AF51-B0ED496D650B}"/>
    </a:ext>
  </a:extLst>
</a:theme>
</file>

<file path=ppt/theme/theme2.xml><?xml version="1.0" encoding="utf-8"?>
<a:theme xmlns:a="http://schemas.openxmlformats.org/drawingml/2006/main" name="1_Beneva">
  <a:themeElements>
    <a:clrScheme name="Beneva">
      <a:dk1>
        <a:srgbClr val="4B009B"/>
      </a:dk1>
      <a:lt1>
        <a:srgbClr val="F0F0EF"/>
      </a:lt1>
      <a:dk2>
        <a:srgbClr val="FBCF65"/>
      </a:dk2>
      <a:lt2>
        <a:srgbClr val="F45A46"/>
      </a:lt2>
      <a:accent1>
        <a:srgbClr val="87B9E5"/>
      </a:accent1>
      <a:accent2>
        <a:srgbClr val="FFC4CE"/>
      </a:accent2>
      <a:accent3>
        <a:srgbClr val="AADB99"/>
      </a:accent3>
      <a:accent4>
        <a:srgbClr val="361971"/>
      </a:accent4>
      <a:accent5>
        <a:srgbClr val="E5E1DE"/>
      </a:accent5>
      <a:accent6>
        <a:srgbClr val="000000"/>
      </a:accent6>
      <a:hlink>
        <a:srgbClr val="4B009B"/>
      </a:hlink>
      <a:folHlink>
        <a:srgbClr val="F0F0E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beneva_presentation_gabarit.pptx" id="{6A3915AB-F395-DA42-9BB5-BE3FCBBCC9C9}" vid="{F0DD3274-8042-4142-BB7C-3FF151971106}"/>
    </a:ext>
  </a:extLst>
</a:theme>
</file>

<file path=ppt/theme/theme3.xml><?xml version="1.0" encoding="utf-8"?>
<a:theme xmlns:a="http://schemas.openxmlformats.org/drawingml/2006/main" name="5_Beneva">
  <a:themeElements>
    <a:clrScheme name="Beneva">
      <a:dk1>
        <a:srgbClr val="4B009B"/>
      </a:dk1>
      <a:lt1>
        <a:srgbClr val="F0F0EF"/>
      </a:lt1>
      <a:dk2>
        <a:srgbClr val="FBCF65"/>
      </a:dk2>
      <a:lt2>
        <a:srgbClr val="F45A46"/>
      </a:lt2>
      <a:accent1>
        <a:srgbClr val="87B9E5"/>
      </a:accent1>
      <a:accent2>
        <a:srgbClr val="FFC4CE"/>
      </a:accent2>
      <a:accent3>
        <a:srgbClr val="AADB99"/>
      </a:accent3>
      <a:accent4>
        <a:srgbClr val="361971"/>
      </a:accent4>
      <a:accent5>
        <a:srgbClr val="E5E1DE"/>
      </a:accent5>
      <a:accent6>
        <a:srgbClr val="000000"/>
      </a:accent6>
      <a:hlink>
        <a:srgbClr val="4B009B"/>
      </a:hlink>
      <a:folHlink>
        <a:srgbClr val="F0F0E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914400" rtl="0" fontAlgn="auto" latinLnBrk="0" hangingPunct="0">
          <a:lnSpc>
            <a:spcPct val="100000"/>
          </a:lnSpc>
          <a:spcBef>
            <a:spcPts val="1800"/>
          </a:spcBef>
          <a:spcAft>
            <a:spcPts val="0"/>
          </a:spcAft>
          <a:buClrTx/>
          <a:buSzTx/>
          <a:buFontTx/>
          <a:buNone/>
          <a:tabLst/>
          <a:defRPr kumimoji="0" sz="3600" b="0" i="0" u="none" strike="noStrike" cap="none" spc="0" normalizeH="0" baseline="0">
            <a:ln>
              <a:noFill/>
            </a:ln>
            <a:solidFill>
              <a:srgbClr val="4B009B"/>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beneva_presentation_gabarit.pptx" id="{6A3915AB-F395-DA42-9BB5-BE3FCBBCC9C9}" vid="{F0DD3274-8042-4142-BB7C-3FF151971106}"/>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432583"/>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6_Beneva">
  <a:themeElements>
    <a:clrScheme name="Beneva">
      <a:dk1>
        <a:srgbClr val="4B009B"/>
      </a:dk1>
      <a:lt1>
        <a:srgbClr val="FFFFFF"/>
      </a:lt1>
      <a:dk2>
        <a:srgbClr val="88BAE5"/>
      </a:dk2>
      <a:lt2>
        <a:srgbClr val="F0F0EF"/>
      </a:lt2>
      <a:accent1>
        <a:srgbClr val="4B009B"/>
      </a:accent1>
      <a:accent2>
        <a:srgbClr val="FBCF65"/>
      </a:accent2>
      <a:accent3>
        <a:srgbClr val="F55A47"/>
      </a:accent3>
      <a:accent4>
        <a:srgbClr val="FFC4CF"/>
      </a:accent4>
      <a:accent5>
        <a:srgbClr val="AADC9B"/>
      </a:accent5>
      <a:accent6>
        <a:srgbClr val="E4E1DE"/>
      </a:accent6>
      <a:hlink>
        <a:srgbClr val="76A7DA"/>
      </a:hlink>
      <a:folHlink>
        <a:srgbClr val="F4AEB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JFC-2022_09aout" id="{EAED5003-6C39-4441-833E-E88DBE052424}" vid="{5176C0D4-5D75-D14D-B4AA-53404091556C}"/>
    </a:ext>
  </a:extLst>
</a:theme>
</file>

<file path=ppt/theme/theme6.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Thème Office">
  <a:themeElements>
    <a:clrScheme name="Bureau">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Bureau">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300E077DA9AA484490BE4E95221DA8A9" ma:contentTypeVersion="4" ma:contentTypeDescription="Crée un document." ma:contentTypeScope="" ma:versionID="2519aba987e1939abace8cca388f7472">
  <xsd:schema xmlns:xsd="http://www.w3.org/2001/XMLSchema" xmlns:xs="http://www.w3.org/2001/XMLSchema" xmlns:p="http://schemas.microsoft.com/office/2006/metadata/properties" xmlns:ns2="2b042efd-c432-4fb3-a496-1b52f041f29b" xmlns:ns3="255cdbcf-12e0-40cf-b722-3dffe98e31c9" targetNamespace="http://schemas.microsoft.com/office/2006/metadata/properties" ma:root="true" ma:fieldsID="6358f752636848b413762c6edcb2776b" ns2:_="" ns3:_="">
    <xsd:import namespace="2b042efd-c432-4fb3-a496-1b52f041f29b"/>
    <xsd:import namespace="255cdbcf-12e0-40cf-b722-3dffe98e31c9"/>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b042efd-c432-4fb3-a496-1b52f041f29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55cdbcf-12e0-40cf-b722-3dffe98e31c9" elementFormDefault="qualified">
    <xsd:import namespace="http://schemas.microsoft.com/office/2006/documentManagement/types"/>
    <xsd:import namespace="http://schemas.microsoft.com/office/infopath/2007/PartnerControls"/>
    <xsd:element name="SharedWithUsers" ma:index="10"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Partagé avec dé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884661A-3FDB-48C7-97F5-4A4F1A0525E0}">
  <ds:schemaRefs>
    <ds:schemaRef ds:uri="http://schemas.microsoft.com/sharepoint/v3/contenttype/forms"/>
  </ds:schemaRefs>
</ds:datastoreItem>
</file>

<file path=customXml/itemProps2.xml><?xml version="1.0" encoding="utf-8"?>
<ds:datastoreItem xmlns:ds="http://schemas.openxmlformats.org/officeDocument/2006/customXml" ds:itemID="{25C114CB-1755-4283-9941-A967C7BBBD33}">
  <ds:schemaRefs>
    <ds:schemaRef ds:uri="http://schemas.openxmlformats.org/package/2006/metadata/core-properties"/>
    <ds:schemaRef ds:uri="1d9245e3-777c-4c06-a64f-5af677ca02a3"/>
    <ds:schemaRef ds:uri="http://purl.org/dc/elements/1.1/"/>
    <ds:schemaRef ds:uri="http://schemas.microsoft.com/office/2006/metadata/properties"/>
    <ds:schemaRef ds:uri="http://purl.org/dc/terms/"/>
    <ds:schemaRef ds:uri="http://schemas.microsoft.com/sharepoint/v3"/>
    <ds:schemaRef ds:uri="http://schemas.microsoft.com/office/2006/documentManagement/types"/>
    <ds:schemaRef ds:uri="http://schemas.microsoft.com/office/infopath/2007/PartnerControls"/>
    <ds:schemaRef ds:uri="http://www.w3.org/XML/1998/namespace"/>
    <ds:schemaRef ds:uri="http://purl.org/dc/dcmitype/"/>
    <ds:schemaRef ds:uri="d80e9a2c-f987-474e-8436-5146f788b629"/>
    <ds:schemaRef ds:uri="7bc4d1d4-b320-40a1-8bdc-8adac6754032"/>
  </ds:schemaRefs>
</ds:datastoreItem>
</file>

<file path=customXml/itemProps3.xml><?xml version="1.0" encoding="utf-8"?>
<ds:datastoreItem xmlns:ds="http://schemas.openxmlformats.org/officeDocument/2006/customXml" ds:itemID="{CA3DB716-B021-43A5-B38B-DACA0C75977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b042efd-c432-4fb3-a496-1b52f041f29b"/>
    <ds:schemaRef ds:uri="255cdbcf-12e0-40cf-b722-3dffe98e31c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test_beneva_2</Template>
  <TotalTime>9198</TotalTime>
  <Words>3416</Words>
  <Application>Microsoft Office PowerPoint</Application>
  <PresentationFormat>Grand écran</PresentationFormat>
  <Paragraphs>489</Paragraphs>
  <Slides>52</Slides>
  <Notes>41</Notes>
  <HiddenSlides>0</HiddenSlides>
  <MMClips>0</MMClips>
  <ScaleCrop>false</ScaleCrop>
  <HeadingPairs>
    <vt:vector size="6" baseType="variant">
      <vt:variant>
        <vt:lpstr>Polices utilisées</vt:lpstr>
      </vt:variant>
      <vt:variant>
        <vt:i4>10</vt:i4>
      </vt:variant>
      <vt:variant>
        <vt:lpstr>Thème</vt:lpstr>
      </vt:variant>
      <vt:variant>
        <vt:i4>5</vt:i4>
      </vt:variant>
      <vt:variant>
        <vt:lpstr>Titres des diapositives</vt:lpstr>
      </vt:variant>
      <vt:variant>
        <vt:i4>52</vt:i4>
      </vt:variant>
    </vt:vector>
  </HeadingPairs>
  <TitlesOfParts>
    <vt:vector size="67" baseType="lpstr">
      <vt:lpstr>Arial</vt:lpstr>
      <vt:lpstr>ArialMT</vt:lpstr>
      <vt:lpstr>Calibri</vt:lpstr>
      <vt:lpstr>Helvetica Neue Medium</vt:lpstr>
      <vt:lpstr>Système normal</vt:lpstr>
      <vt:lpstr>T3Font_0</vt:lpstr>
      <vt:lpstr>Tahoma</vt:lpstr>
      <vt:lpstr>Times New Roman</vt:lpstr>
      <vt:lpstr>Verdana</vt:lpstr>
      <vt:lpstr>Wingdings</vt:lpstr>
      <vt:lpstr>Beneva</vt:lpstr>
      <vt:lpstr>1_Beneva</vt:lpstr>
      <vt:lpstr>5_Beneva</vt:lpstr>
      <vt:lpstr>Office Theme</vt:lpstr>
      <vt:lpstr>6_Beneva</vt:lpstr>
      <vt:lpstr>La valeur du professionnel de la finance </vt:lpstr>
      <vt:lpstr>Beneva chez SCIO!</vt:lpstr>
      <vt:lpstr>Quoi de neuf chez Beneva?</vt:lpstr>
      <vt:lpstr>Beneva… 2023 en un clin d’oeil </vt:lpstr>
      <vt:lpstr>Présentation PowerPoint</vt:lpstr>
      <vt:lpstr>    </vt:lpstr>
      <vt:lpstr>Survol de notre cadre réglementaire</vt:lpstr>
      <vt:lpstr>« Le meilleur moyen de prédire l’avenir, c’est de l’inventer »  Alan Kaye, informaticien américain</vt:lpstr>
      <vt:lpstr>Adoption de trois grands principes pour la gestion des conflits d’intérêts :</vt:lpstr>
      <vt:lpstr>Directive – conduite des activités d’assurance et traitement équitable des clients</vt:lpstr>
      <vt:lpstr>Conduite des activités</vt:lpstr>
      <vt:lpstr>Traitement équitable des clients</vt:lpstr>
      <vt:lpstr>L’approche</vt:lpstr>
      <vt:lpstr>Les six éléments de l’approche</vt:lpstr>
      <vt:lpstr>Présentation PowerPoint</vt:lpstr>
      <vt:lpstr> Fournir des renseignements par écrit appropriés sur vous-même et votre entreprise</vt:lpstr>
      <vt:lpstr>Communication de renseignements sur le conseiller</vt:lpstr>
      <vt:lpstr>Collecte de renseignements</vt:lpstr>
      <vt:lpstr>Recommandations et conseils</vt:lpstr>
      <vt:lpstr>Lettre explicative</vt:lpstr>
      <vt:lpstr>Lettre explicative</vt:lpstr>
      <vt:lpstr>À quel moment la lettre doit-elle être remise au client?</vt:lpstr>
      <vt:lpstr>Les pratiques commerciales axées sur les besoins des clients</vt:lpstr>
      <vt:lpstr>Les attentes de vos clients en 2024</vt:lpstr>
      <vt:lpstr>Bienvenue dans l’univers de l’économie d’expérience </vt:lpstr>
      <vt:lpstr>Progression de la valeur économique</vt:lpstr>
      <vt:lpstr>Technologie : la juste dose</vt:lpstr>
      <vt:lpstr>Les conseillers humains ont toujours leur place</vt:lpstr>
      <vt:lpstr>Pourquoi les gens retournent vers les conseillers personnels</vt:lpstr>
      <vt:lpstr>Présentation PowerPoint</vt:lpstr>
      <vt:lpstr>Êtes-vous passé... maître dans l’art de la communication?</vt:lpstr>
      <vt:lpstr>Comment les affaires se perdent</vt:lpstr>
      <vt:lpstr>Les 5 principales compétences que les professionnels estiment devoir améliorer</vt:lpstr>
      <vt:lpstr>Les opportunités à saisir</vt:lpstr>
      <vt:lpstr>L’expérience de planification financière aujourd’hui</vt:lpstr>
      <vt:lpstr>Respect des normes des organismes de réglementation</vt:lpstr>
      <vt:lpstr>Différence entre service et expérience</vt:lpstr>
      <vt:lpstr>Par où commencer?</vt:lpstr>
      <vt:lpstr>Créer un lien de confiance</vt:lpstr>
      <vt:lpstr>Clarté</vt:lpstr>
      <vt:lpstr>Qu’avez-vous de plus à offrir qu’ailleurs?</vt:lpstr>
      <vt:lpstr>Planification et audit des bénéficiaires </vt:lpstr>
      <vt:lpstr>Créez des guides  Exemple : Guide de création et de gestion des documents familiaux numériques</vt:lpstr>
      <vt:lpstr>Les six éléments de l’approche</vt:lpstr>
      <vt:lpstr>Votre carte cachée à valeur ajoutée?  La lettre explicative!</vt:lpstr>
      <vt:lpstr>Valeur ajoutée Beneva</vt:lpstr>
      <vt:lpstr>Tempo Plus : </vt:lpstr>
      <vt:lpstr>  Tempo Plus 20 </vt:lpstr>
      <vt:lpstr>Analyse; Application de surprime selon le produit Homme 35 NF, $500,000  </vt:lpstr>
      <vt:lpstr>Votre équipe de ventes Assurance et Investissement - Québec</vt:lpstr>
      <vt:lpstr>Les gens qui protègent des gens</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 valeur du professionnel de la finance</dc:title>
  <dc:creator>Belfry, Lynette</dc:creator>
  <dc:description/>
  <cp:lastModifiedBy>Beaudoin, Louis-Philippe</cp:lastModifiedBy>
  <cp:revision>92</cp:revision>
  <dcterms:created xsi:type="dcterms:W3CDTF">2020-06-12T15:09:36Z</dcterms:created>
  <dcterms:modified xsi:type="dcterms:W3CDTF">2024-02-26T21:30:31Z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0x010100300E077DA9AA484490BE4E95221DA8A9</vt:lpwstr>
  </property>
</Properties>
</file>